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176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176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1760" cy="583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rIns="0" tIns="0" bIns="0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659520" y="0"/>
            <a:ext cx="720" cy="7560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8352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9911520" y="360"/>
            <a:ext cx="360" cy="7560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743760" y="0"/>
            <a:ext cx="335160" cy="7558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827640" y="0"/>
            <a:ext cx="360" cy="7560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991360" y="6300000"/>
            <a:ext cx="603720" cy="60372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19760" y="0"/>
            <a:ext cx="670680" cy="755892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04560" y="0"/>
            <a:ext cx="114480" cy="755892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91880" y="0"/>
            <a:ext cx="199440" cy="755892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257840" y="0"/>
            <a:ext cx="252720" cy="755892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1700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100764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3"/>
          <p:cNvSpPr/>
          <p:nvPr/>
        </p:nvSpPr>
        <p:spPr>
          <a:xfrm>
            <a:off x="94104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902960" y="0"/>
            <a:ext cx="360" cy="7560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175400" y="0"/>
            <a:ext cx="360" cy="7560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1004652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343880" y="0"/>
            <a:ext cx="82800" cy="755892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71760" y="3780000"/>
            <a:ext cx="1426680" cy="14266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443600" y="5364720"/>
            <a:ext cx="705960" cy="7059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02760" y="6063480"/>
            <a:ext cx="150120" cy="15012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834560" y="6380280"/>
            <a:ext cx="301320" cy="30132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099880" y="4955760"/>
            <a:ext cx="402120" cy="40212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0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9660240" y="0"/>
            <a:ext cx="720" cy="755964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"/>
          <p:cNvSpPr/>
          <p:nvPr/>
        </p:nvSpPr>
        <p:spPr>
          <a:xfrm>
            <a:off x="83520" y="0"/>
            <a:ext cx="360" cy="755964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3"/>
          <p:cNvSpPr/>
          <p:nvPr/>
        </p:nvSpPr>
        <p:spPr>
          <a:xfrm>
            <a:off x="9912240" y="360"/>
            <a:ext cx="360" cy="75596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9744480" y="0"/>
            <a:ext cx="335520" cy="7558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9828360" y="0"/>
            <a:ext cx="360" cy="755964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8991720" y="6299640"/>
            <a:ext cx="604080" cy="60408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9660240" y="0"/>
            <a:ext cx="720" cy="755964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"/>
          <p:cNvSpPr/>
          <p:nvPr/>
        </p:nvSpPr>
        <p:spPr>
          <a:xfrm>
            <a:off x="83520" y="0"/>
            <a:ext cx="360" cy="755964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3"/>
          <p:cNvSpPr/>
          <p:nvPr/>
        </p:nvSpPr>
        <p:spPr>
          <a:xfrm>
            <a:off x="9912240" y="360"/>
            <a:ext cx="360" cy="75596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9744480" y="0"/>
            <a:ext cx="335520" cy="7558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5"/>
          <p:cNvSpPr/>
          <p:nvPr/>
        </p:nvSpPr>
        <p:spPr>
          <a:xfrm>
            <a:off x="9828360" y="0"/>
            <a:ext cx="360" cy="755964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"/>
          <p:cNvSpPr/>
          <p:nvPr/>
        </p:nvSpPr>
        <p:spPr>
          <a:xfrm>
            <a:off x="8991720" y="6299640"/>
            <a:ext cx="604080" cy="60408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rIns="0" tIns="0" bIns="0" anchor="ctr"/>
          <a:p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519640" y="3443760"/>
            <a:ext cx="6802920" cy="20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pt-BR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ALGORITMO K-MEANS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519640" y="5515200"/>
            <a:ext cx="680292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Digital de Imagens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Tarcísio Bruno C. Oliveira e 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Jonathan Negreiros de Freitas</a:t>
            </a:r>
            <a:endParaRPr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SEGMENTAÇÃO COM K = 3 → Autor: DIXIT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04000" y="2440800"/>
            <a:ext cx="4016880" cy="40168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4722120" y="2440800"/>
            <a:ext cx="4016880" cy="401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CONCLUSÃO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3640"/>
            <a:ext cx="8231760" cy="53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 técnica de K-MEANS é de fácil implementação e rápida execução, portanto, possibilita a criação de versões variadas para alcançar objetivos diversos.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Quando o dataset possui informações pouco correlacionadas, o algoritmo apresenta bons resultados ao separá-las em clusters distintos.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Por outro lado, a escolha aleatória dos centroides pode levar as resultados diferentes a partir do mesmo dataset. Isto se acentua quando o dataset é não-linear.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REFERÊNCIAS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3640"/>
            <a:ext cx="8231760" cy="53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GONZALEZ, Rafael C.; WOODS, Richard E. 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de Imagens Digitais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. Edgard Blucher, 2000.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Dhanachandra, Nameirakpam, Khumanthem Manglem, and Yambem Jina Chanu. "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Image Segmentation Using K-means Clustering Algorithm and Subtractive Clustering Algorithm.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" Procedia Computer Science 54 (2015): 764-771.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Hamerly, Greg, and Charles Elkan. "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Learning the k in k-means.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" Advances in neural information processing systems 16 (2004): 281.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Tatiraju, Suman, and Avi Mehta. "</a:t>
            </a: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Image Segmentation using k-means clustering, EM and Normalized Cuts.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" Department of EECS 1 (2008): 1-7.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3640" y="302400"/>
            <a:ext cx="8231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OBJETIVOS</a:t>
            </a:r>
            <a:endParaRPr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3640" y="1763640"/>
            <a:ext cx="8231760" cy="53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Utilização do algoritmo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k-means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em duas aplicações: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segmentação;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agrupamento (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clustering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).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PROBLEMAS</a:t>
            </a:r>
            <a:endParaRPr b="1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04000" y="1763640"/>
            <a:ext cx="8231760" cy="53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 partir de um conjunto de dados, como classificar os diferentes tipos de informações existentes?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Quais as implicações do uso do algoritmo em uma imagem?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3640" y="302400"/>
            <a:ext cx="823176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FUNDAMENTAÇÃO:  ALGORITMO K-MEANS → AGRUPAMENTO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3640" y="1763640"/>
            <a:ext cx="8231760" cy="53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O algoritmo faz o particionamento (separação) em “K”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clusters 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para um conjunto de dados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.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A afiliação (atribuição) de um dado pertencente a um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, é definido pela distância deste dado para um centroide K</a:t>
            </a:r>
            <a:r>
              <a:rPr lang="pt-BR" sz="24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n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qualquer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.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O centroide para cada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é o ponto no qual a soma de todas as distâncias dos dados em relação ao centroide são minimizados.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</a:t>
            </a:r>
            <a:r>
              <a:rPr b="1" i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DATASET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COM DISTRIBUIÇÃO UNIFORME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038960" y="1763280"/>
            <a:ext cx="7161840" cy="53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APLICAÇÃO DA FUNÇÃO </a:t>
            </a:r>
            <a:r>
              <a:rPr b="1" lang="pt-BR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kmeans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DO MATLAB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038960" y="1763280"/>
            <a:ext cx="7161840" cy="537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APLICAÇÃO DA FUNÇÃO </a:t>
            </a:r>
            <a:r>
              <a:rPr b="1" lang="pt-BR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silhouette</a:t>
            </a:r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DO MATLAB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04000" y="2943000"/>
            <a:ext cx="4016880" cy="301248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4722120" y="1763640"/>
            <a:ext cx="4016880" cy="53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O gráfico de SILHOUETTE demonstra o quão bem separados os clusters estão um do outro.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Ele indica a escala de quão próximo um ponto está em relação a outros clusters adjacentes.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Valores próximos de 1: tal ponto está distante de outros clusters.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Valores próximos de 0: tal ponto não pode ser distinto de um cluster ou de outro.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Valore negativos: tal ponto possivelmente está afiliado a um cluster errado.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FUNDAMENTAÇÃO:  ALGORITMO K-MEANS → SEGMENTAÇÃO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04000" y="1763640"/>
            <a:ext cx="8231760" cy="537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Utilizado para particionar e agrupar regiões que possuem intensidades de </a:t>
            </a:r>
            <a:r>
              <a:rPr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pixels</a:t>
            </a: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semelhantes.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Possibilidade do uso do algoritmo K-MEANS para compressão de imagem.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Ajuda na obtenção de formas bem definidas em uma imagem.</a:t>
            </a:r>
            <a:endParaRPr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SEGMENTAÇÃO COM K = 3 → Autor: HERRERA</a:t>
            </a:r>
            <a:endParaRPr lang="pt-BR" sz="197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04000" y="2440800"/>
            <a:ext cx="4016880" cy="40168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4722120" y="2440800"/>
            <a:ext cx="4016880" cy="401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Application>LibreOffice/5.0.5.2$Linux_x86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2016-04-24T13:10:20Z</dcterms:created>
  <dc:language>pt-BR</dc:language>
  <dcterms:modified xsi:type="dcterms:W3CDTF">2016-04-24T16:58:00Z</dcterms:modified>
  <cp:revision>21</cp:revision>
</cp:coreProperties>
</file>