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074CE0C-3514-402A-9370-962D9C0BEF2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436684F-0EC2-49DB-A9A8-A9F7139D8A62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E0C-3514-402A-9370-962D9C0BEF2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684F-0EC2-49DB-A9A8-A9F7139D8A6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E0C-3514-402A-9370-962D9C0BEF2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684F-0EC2-49DB-A9A8-A9F7139D8A6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74CE0C-3514-402A-9370-962D9C0BEF2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36684F-0EC2-49DB-A9A8-A9F7139D8A6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074CE0C-3514-402A-9370-962D9C0BEF2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436684F-0EC2-49DB-A9A8-A9F7139D8A62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E0C-3514-402A-9370-962D9C0BEF2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684F-0EC2-49DB-A9A8-A9F7139D8A6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E0C-3514-402A-9370-962D9C0BEF2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684F-0EC2-49DB-A9A8-A9F7139D8A6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74CE0C-3514-402A-9370-962D9C0BEF2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36684F-0EC2-49DB-A9A8-A9F7139D8A6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E0C-3514-402A-9370-962D9C0BEF2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684F-0EC2-49DB-A9A8-A9F7139D8A6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74CE0C-3514-402A-9370-962D9C0BEF2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36684F-0EC2-49DB-A9A8-A9F7139D8A62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74CE0C-3514-402A-9370-962D9C0BEF2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36684F-0EC2-49DB-A9A8-A9F7139D8A62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4CE0C-3514-402A-9370-962D9C0BEF2C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36684F-0EC2-49DB-A9A8-A9F7139D8A62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Isopreferência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Processamento</a:t>
            </a:r>
            <a:r>
              <a:rPr lang="en-US" dirty="0" smtClean="0"/>
              <a:t> Digital de </a:t>
            </a:r>
            <a:r>
              <a:rPr lang="en-US" dirty="0" err="1" smtClean="0"/>
              <a:t>Imagens</a:t>
            </a:r>
            <a:endParaRPr lang="en-US" dirty="0" smtClean="0"/>
          </a:p>
          <a:p>
            <a:r>
              <a:rPr lang="en-US" dirty="0" err="1" smtClean="0"/>
              <a:t>Tarcísio</a:t>
            </a:r>
            <a:r>
              <a:rPr lang="en-US" dirty="0" smtClean="0"/>
              <a:t> Bruno C. Oliveira e Jonathan </a:t>
            </a:r>
            <a:r>
              <a:rPr lang="en-US" dirty="0" err="1" smtClean="0"/>
              <a:t>Negreiros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</TotalTime>
  <Words>13</Words>
  <Application>Microsoft Office PowerPoint</Application>
  <PresentationFormat>Apresentação na tela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Balcão Envidraçado</vt:lpstr>
      <vt:lpstr>Isopreferência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Isopreferência</dc:title>
  <dc:creator>Bruno</dc:creator>
  <cp:lastModifiedBy>Bruno</cp:lastModifiedBy>
  <cp:revision>1</cp:revision>
  <dcterms:created xsi:type="dcterms:W3CDTF">2016-04-10T01:27:15Z</dcterms:created>
  <dcterms:modified xsi:type="dcterms:W3CDTF">2016-04-10T01:29:52Z</dcterms:modified>
</cp:coreProperties>
</file>