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04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04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BB878B-3F6F-4D47-96E2-A1E52912E4D7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9659520" y="0"/>
            <a:ext cx="720" cy="7560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Line 2"/>
          <p:cNvSpPr/>
          <p:nvPr/>
        </p:nvSpPr>
        <p:spPr>
          <a:xfrm>
            <a:off x="8352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3"/>
          <p:cNvSpPr/>
          <p:nvPr/>
        </p:nvSpPr>
        <p:spPr>
          <a:xfrm>
            <a:off x="9911520" y="360"/>
            <a:ext cx="360" cy="7560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 hidden="1"/>
          <p:cNvSpPr/>
          <p:nvPr/>
        </p:nvSpPr>
        <p:spPr>
          <a:xfrm>
            <a:off x="9743760" y="0"/>
            <a:ext cx="335520" cy="7559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5"/>
          <p:cNvSpPr/>
          <p:nvPr/>
        </p:nvSpPr>
        <p:spPr>
          <a:xfrm>
            <a:off x="9827640" y="0"/>
            <a:ext cx="360" cy="7560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 hidden="1"/>
          <p:cNvSpPr/>
          <p:nvPr/>
        </p:nvSpPr>
        <p:spPr>
          <a:xfrm>
            <a:off x="8991360" y="6300000"/>
            <a:ext cx="604080" cy="60408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419760" y="0"/>
            <a:ext cx="671040" cy="7559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304560" y="0"/>
            <a:ext cx="114840" cy="7559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1091880" y="0"/>
            <a:ext cx="199800" cy="7559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1257840" y="0"/>
            <a:ext cx="253080" cy="7559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Line 11"/>
          <p:cNvSpPr/>
          <p:nvPr/>
        </p:nvSpPr>
        <p:spPr>
          <a:xfrm>
            <a:off x="11700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2"/>
          <p:cNvSpPr/>
          <p:nvPr/>
        </p:nvSpPr>
        <p:spPr>
          <a:xfrm>
            <a:off x="100764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>
            <a:off x="94104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1902960" y="0"/>
            <a:ext cx="360" cy="7560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>
            <a:off x="1175400" y="0"/>
            <a:ext cx="360" cy="7560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6"/>
          <p:cNvSpPr/>
          <p:nvPr/>
        </p:nvSpPr>
        <p:spPr>
          <a:xfrm>
            <a:off x="1004652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1343880" y="0"/>
            <a:ext cx="83160" cy="7559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671760" y="3780000"/>
            <a:ext cx="1427040" cy="14270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1443600" y="5364720"/>
            <a:ext cx="706320" cy="70632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1202760" y="6063480"/>
            <a:ext cx="150480" cy="15048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1834560" y="6380280"/>
            <a:ext cx="301680" cy="30168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2099880" y="4955760"/>
            <a:ext cx="402480" cy="40248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PlaceHolder 23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04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9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9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9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9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19640" y="3443760"/>
            <a:ext cx="6803280" cy="20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Isopreferência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19640" y="5515200"/>
            <a:ext cx="68032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2760"/>
            <a:ext cx="823104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868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pt-B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LibreOffice/5.0.5.2$Linux_x86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2016-04-24T13:10:20Z</dcterms:created>
  <dc:language>pt-BR</dc:language>
  <dcterms:modified xsi:type="dcterms:W3CDTF">2016-04-24T13:11:05Z</dcterms:modified>
  <cp:revision>1</cp:revision>
</cp:coreProperties>
</file>