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74" r:id="rId9"/>
    <p:sldId id="279" r:id="rId10"/>
    <p:sldId id="275" r:id="rId11"/>
    <p:sldId id="276" r:id="rId12"/>
    <p:sldId id="266" r:id="rId13"/>
    <p:sldId id="277" r:id="rId14"/>
    <p:sldId id="278" r:id="rId15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Imagem 58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60" name="Imagem 59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Imagem 103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05" name="Imagem 104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Imagem 148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50" name="Imagem 149"/>
          <p:cNvPicPr/>
          <p:nvPr/>
        </p:nvPicPr>
        <p:blipFill>
          <a:blip r:embed="rId2" cstate="print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36FE8C0-4C47-4424-AB79-9B05303768A6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8B3F5BA-4DC9-4A90-AC24-B8108B9A2D8C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6.º nível da estrutura de tópicos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7.º nível da estrutura de tópicosClique para editar os estilos do texto mestre</a:t>
            </a: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Segundo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Terceiro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Quarto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Quinto nível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1200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10/04/16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534D224-DA6D-4754-9680-DCE44BB691F9}" type="slidenum">
              <a:rPr lang="pt-BR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pPr algn="ct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 dirty="0" smtClean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 de qualidade da imagem.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Processamento Digital de Imagens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Tarcísio Bruno C. Oliveira e 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Jonathan Negreiros de Freitas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BAIXO NÍVEL DE DETALHES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08" name="Imagem 207"/>
          <p:cNvPicPr/>
          <p:nvPr/>
        </p:nvPicPr>
        <p:blipFill>
          <a:blip r:embed="rId2" cstate="print"/>
          <a:stretch/>
        </p:blipFill>
        <p:spPr>
          <a:xfrm>
            <a:off x="111672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09" name="Imagem 208"/>
          <p:cNvPicPr/>
          <p:nvPr/>
        </p:nvPicPr>
        <p:blipFill>
          <a:blip r:embed="rId3" cstate="print"/>
          <a:stretch/>
        </p:blipFill>
        <p:spPr>
          <a:xfrm>
            <a:off x="4943160" y="159984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0" name="Imagem 209"/>
          <p:cNvPicPr/>
          <p:nvPr/>
        </p:nvPicPr>
        <p:blipFill>
          <a:blip r:embed="rId4" cstate="print"/>
          <a:stretch/>
        </p:blipFill>
        <p:spPr>
          <a:xfrm>
            <a:off x="4943160" y="4145760"/>
            <a:ext cx="2324520" cy="2324520"/>
          </a:xfrm>
          <a:prstGeom prst="rect">
            <a:avLst/>
          </a:prstGeom>
          <a:ln>
            <a:noFill/>
          </a:ln>
        </p:spPr>
      </p:pic>
      <p:pic>
        <p:nvPicPr>
          <p:cNvPr id="211" name="Imagem 210"/>
          <p:cNvPicPr/>
          <p:nvPr/>
        </p:nvPicPr>
        <p:blipFill>
          <a:blip r:embed="rId5" cstate="print"/>
          <a:stretch/>
        </p:blipFill>
        <p:spPr>
          <a:xfrm>
            <a:off x="1116720" y="4145760"/>
            <a:ext cx="2324520" cy="2324520"/>
          </a:xfrm>
          <a:prstGeom prst="rect">
            <a:avLst/>
          </a:prstGeom>
          <a:ln>
            <a:noFill/>
          </a:ln>
        </p:spPr>
      </p:pic>
      <p:sp>
        <p:nvSpPr>
          <p:cNvPr id="212" name="TextShape 2"/>
          <p:cNvSpPr txBox="1"/>
          <p:nvPr/>
        </p:nvSpPr>
        <p:spPr>
          <a:xfrm>
            <a:off x="1908000" y="12808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bits</a:t>
            </a:r>
          </a:p>
        </p:txBody>
      </p:sp>
      <p:sp>
        <p:nvSpPr>
          <p:cNvPr id="213" name="TextShape 3"/>
          <p:cNvSpPr txBox="1"/>
          <p:nvPr/>
        </p:nvSpPr>
        <p:spPr>
          <a:xfrm>
            <a:off x="5796000" y="129600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bits</a:t>
            </a:r>
          </a:p>
        </p:txBody>
      </p:sp>
      <p:sp>
        <p:nvSpPr>
          <p:cNvPr id="214" name="TextShape 4"/>
          <p:cNvSpPr txBox="1"/>
          <p:nvPr/>
        </p:nvSpPr>
        <p:spPr>
          <a:xfrm>
            <a:off x="1908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bits</a:t>
            </a:r>
          </a:p>
        </p:txBody>
      </p:sp>
      <p:sp>
        <p:nvSpPr>
          <p:cNvPr id="215" name="TextShape 5"/>
          <p:cNvSpPr txBox="1"/>
          <p:nvPr/>
        </p:nvSpPr>
        <p:spPr>
          <a:xfrm>
            <a:off x="5832000" y="6470280"/>
            <a:ext cx="6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FILTRO DA MÉDIA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95536" y="1412776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3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55576" y="27089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FIM!</a:t>
            </a:r>
          </a:p>
          <a:p>
            <a:pPr algn="ctr"/>
            <a:endParaRPr lang="pt-BR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ctr"/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Muito obrigado.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OBJETIVOS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Verificar os resultados dos filtros da média e filtro da média adaptativo.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Entender os indicadores de qualidade da imagem como o MSE, SSIM e o PSNR.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PROBLEMAS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Como medir a qualidade de um filtro? Que indicadores usar?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 filtro MSE não está relacionado com o sistema visual de percepção humana. 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FILTROS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édia das Imagens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 filtro da média faz a média pixel a pixel de um conjunto de imagens. </a:t>
            </a: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maior o número de imagens, melhor será o resultado.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Filtro da Média</a:t>
            </a:r>
          </a:p>
          <a:p>
            <a:pPr marL="889200" lvl="1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Neste filtro, você escolhe uma máscara e faz uma média dos pixels dentro da máscara. Essa máscara varre toda a imagem. </a:t>
            </a:r>
            <a:r>
              <a:rPr lang="pt-B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Quanto maior a máscara, mais borrada ficará a imagem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FUNDAMENTAÇÃO: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INDICADORES DE QUALIDADE</a:t>
            </a:r>
            <a:endParaRPr lang="pt-BR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MSE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SSIM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PSNR</a:t>
            </a: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55576" y="27089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MÉDIA DAS IMAGENS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MÉDIA</a:t>
            </a:r>
            <a:r>
              <a:rPr lang="pt-BR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DAS IMAGENS</a:t>
            </a:r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/>
            </a:r>
            <a:b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</a:b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539552" y="1196752"/>
            <a:ext cx="2808312" cy="432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m 8" descr="len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2160240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CONCLUSÃO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MÉDIA DAS IMAGENS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55576" y="27089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RESULTADOS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FILTRO DA MÉDIA</a:t>
            </a:r>
            <a:endParaRPr lang="pt-BR" sz="3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315</TotalTime>
  <Words>201</Words>
  <Application>Microsoft Office PowerPoint</Application>
  <PresentationFormat>Apresentação na tela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CONCLUSÃO: MÉDIA DAS IMAGENS 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Isopreferência</dc:title>
  <dc:creator>Bruno</dc:creator>
  <cp:lastModifiedBy>Bruno</cp:lastModifiedBy>
  <cp:revision>51</cp:revision>
  <dcterms:created xsi:type="dcterms:W3CDTF">2016-04-10T01:27:15Z</dcterms:created>
  <dcterms:modified xsi:type="dcterms:W3CDTF">2016-04-18T00:15:33Z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