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2"/>
    <p:sldId id="260" r:id="rId3"/>
    <p:sldId id="261" r:id="rId4"/>
    <p:sldId id="262" r:id="rId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ern Swiss" id="{FD2B0C0D-84C0-42ED-88AF-E5F83906AE8B}">
          <p14:sldIdLst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51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8497"/>
    <a:srgbClr val="60D134"/>
    <a:srgbClr val="B9B9B9"/>
    <a:srgbClr val="31CCE8"/>
    <a:srgbClr val="118E97"/>
    <a:srgbClr val="17B1CB"/>
    <a:srgbClr val="BC873A"/>
    <a:srgbClr val="C1C139"/>
    <a:srgbClr val="A48F52"/>
    <a:srgbClr val="9C9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2811" autoAdjust="0"/>
  </p:normalViewPr>
  <p:slideViewPr>
    <p:cSldViewPr snapToGrid="0">
      <p:cViewPr varScale="1">
        <p:scale>
          <a:sx n="97" d="100"/>
          <a:sy n="97" d="100"/>
        </p:scale>
        <p:origin x="1158" y="72"/>
      </p:cViewPr>
      <p:guideLst>
        <p:guide orient="horz" pos="25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úlio César Chaves" userId="3f913fe9-3202-435d-b9f5-b2fca763184f" providerId="ADAL" clId="{7CF8A0C6-BB7D-4EAB-8C90-8CF66D04CA6D}"/>
    <pc:docChg chg="undo custSel addSld delSld modSld sldOrd modSection">
      <pc:chgData name="Júlio César Chaves" userId="3f913fe9-3202-435d-b9f5-b2fca763184f" providerId="ADAL" clId="{7CF8A0C6-BB7D-4EAB-8C90-8CF66D04CA6D}" dt="2023-02-07T17:53:55.085" v="2149" actId="1076"/>
      <pc:docMkLst>
        <pc:docMk/>
      </pc:docMkLst>
      <pc:sldChg chg="add">
        <pc:chgData name="Júlio César Chaves" userId="3f913fe9-3202-435d-b9f5-b2fca763184f" providerId="ADAL" clId="{7CF8A0C6-BB7D-4EAB-8C90-8CF66D04CA6D}" dt="2023-02-07T15:56:15.751" v="674"/>
        <pc:sldMkLst>
          <pc:docMk/>
          <pc:sldMk cId="1305121269" sldId="317"/>
        </pc:sldMkLst>
      </pc:sldChg>
      <pc:sldChg chg="add">
        <pc:chgData name="Júlio César Chaves" userId="3f913fe9-3202-435d-b9f5-b2fca763184f" providerId="ADAL" clId="{7CF8A0C6-BB7D-4EAB-8C90-8CF66D04CA6D}" dt="2023-02-07T15:56:15.751" v="674"/>
        <pc:sldMkLst>
          <pc:docMk/>
          <pc:sldMk cId="2583684058" sldId="318"/>
        </pc:sldMkLst>
      </pc:sldChg>
      <pc:sldChg chg="add">
        <pc:chgData name="Júlio César Chaves" userId="3f913fe9-3202-435d-b9f5-b2fca763184f" providerId="ADAL" clId="{7CF8A0C6-BB7D-4EAB-8C90-8CF66D04CA6D}" dt="2023-02-07T15:56:15.751" v="674"/>
        <pc:sldMkLst>
          <pc:docMk/>
          <pc:sldMk cId="2274743479" sldId="319"/>
        </pc:sldMkLst>
      </pc:sldChg>
      <pc:sldChg chg="add">
        <pc:chgData name="Júlio César Chaves" userId="3f913fe9-3202-435d-b9f5-b2fca763184f" providerId="ADAL" clId="{7CF8A0C6-BB7D-4EAB-8C90-8CF66D04CA6D}" dt="2023-02-07T15:56:15.751" v="674"/>
        <pc:sldMkLst>
          <pc:docMk/>
          <pc:sldMk cId="4051142667" sldId="320"/>
        </pc:sldMkLst>
      </pc:sldChg>
      <pc:sldChg chg="add">
        <pc:chgData name="Júlio César Chaves" userId="3f913fe9-3202-435d-b9f5-b2fca763184f" providerId="ADAL" clId="{7CF8A0C6-BB7D-4EAB-8C90-8CF66D04CA6D}" dt="2023-02-07T15:56:15.751" v="674"/>
        <pc:sldMkLst>
          <pc:docMk/>
          <pc:sldMk cId="1941385276" sldId="321"/>
        </pc:sldMkLst>
      </pc:sldChg>
      <pc:sldChg chg="addSp modSp add mod modClrScheme chgLayout">
        <pc:chgData name="Júlio César Chaves" userId="3f913fe9-3202-435d-b9f5-b2fca763184f" providerId="ADAL" clId="{7CF8A0C6-BB7D-4EAB-8C90-8CF66D04CA6D}" dt="2023-02-07T16:01:55.829" v="779"/>
        <pc:sldMkLst>
          <pc:docMk/>
          <pc:sldMk cId="929839991" sldId="322"/>
        </pc:sldMkLst>
        <pc:spChg chg="mod ord">
          <ac:chgData name="Júlio César Chaves" userId="3f913fe9-3202-435d-b9f5-b2fca763184f" providerId="ADAL" clId="{7CF8A0C6-BB7D-4EAB-8C90-8CF66D04CA6D}" dt="2023-02-07T16:01:53.523" v="778" actId="700"/>
          <ac:spMkLst>
            <pc:docMk/>
            <pc:sldMk cId="929839991" sldId="322"/>
            <ac:spMk id="2" creationId="{1FD7C138-CBE0-4993-ABE0-6A14DAFFDAD0}"/>
          </ac:spMkLst>
        </pc:spChg>
        <pc:spChg chg="add mod ord">
          <ac:chgData name="Júlio César Chaves" userId="3f913fe9-3202-435d-b9f5-b2fca763184f" providerId="ADAL" clId="{7CF8A0C6-BB7D-4EAB-8C90-8CF66D04CA6D}" dt="2023-02-07T16:01:55.829" v="779"/>
          <ac:spMkLst>
            <pc:docMk/>
            <pc:sldMk cId="929839991" sldId="322"/>
            <ac:spMk id="3" creationId="{B5A25E6B-DF71-8D8F-F8CB-9AA4F004BB51}"/>
          </ac:spMkLst>
        </pc:spChg>
        <pc:spChg chg="mod ord">
          <ac:chgData name="Júlio César Chaves" userId="3f913fe9-3202-435d-b9f5-b2fca763184f" providerId="ADAL" clId="{7CF8A0C6-BB7D-4EAB-8C90-8CF66D04CA6D}" dt="2023-02-07T16:01:53.523" v="778" actId="700"/>
          <ac:spMkLst>
            <pc:docMk/>
            <pc:sldMk cId="929839991" sldId="322"/>
            <ac:spMk id="5" creationId="{A7762A2D-1338-4A5E-B7C3-3FA800D115BB}"/>
          </ac:spMkLst>
        </pc:spChg>
        <pc:spChg chg="mod ord">
          <ac:chgData name="Júlio César Chaves" userId="3f913fe9-3202-435d-b9f5-b2fca763184f" providerId="ADAL" clId="{7CF8A0C6-BB7D-4EAB-8C90-8CF66D04CA6D}" dt="2023-02-07T16:01:53.523" v="778" actId="700"/>
          <ac:spMkLst>
            <pc:docMk/>
            <pc:sldMk cId="929839991" sldId="322"/>
            <ac:spMk id="8" creationId="{C270CDCA-863B-40B4-96E2-C70358D66F7E}"/>
          </ac:spMkLst>
        </pc:spChg>
      </pc:sldChg>
      <pc:sldChg chg="modSp mod">
        <pc:chgData name="Júlio César Chaves" userId="3f913fe9-3202-435d-b9f5-b2fca763184f" providerId="ADAL" clId="{7CF8A0C6-BB7D-4EAB-8C90-8CF66D04CA6D}" dt="2023-02-07T16:11:31.265" v="943" actId="20577"/>
        <pc:sldMkLst>
          <pc:docMk/>
          <pc:sldMk cId="3369538392" sldId="323"/>
        </pc:sldMkLst>
        <pc:spChg chg="mod">
          <ac:chgData name="Júlio César Chaves" userId="3f913fe9-3202-435d-b9f5-b2fca763184f" providerId="ADAL" clId="{7CF8A0C6-BB7D-4EAB-8C90-8CF66D04CA6D}" dt="2023-02-07T16:11:31.265" v="943" actId="20577"/>
          <ac:spMkLst>
            <pc:docMk/>
            <pc:sldMk cId="3369538392" sldId="323"/>
            <ac:spMk id="2" creationId="{1FD7C138-CBE0-4993-ABE0-6A14DAFFDAD0}"/>
          </ac:spMkLst>
        </pc:spChg>
      </pc:sldChg>
      <pc:sldChg chg="add">
        <pc:chgData name="Júlio César Chaves" userId="3f913fe9-3202-435d-b9f5-b2fca763184f" providerId="ADAL" clId="{7CF8A0C6-BB7D-4EAB-8C90-8CF66D04CA6D}" dt="2023-02-07T15:56:15.751" v="674"/>
        <pc:sldMkLst>
          <pc:docMk/>
          <pc:sldMk cId="3898828060" sldId="326"/>
        </pc:sldMkLst>
      </pc:sldChg>
      <pc:sldChg chg="addSp modSp add">
        <pc:chgData name="Júlio César Chaves" userId="3f913fe9-3202-435d-b9f5-b2fca763184f" providerId="ADAL" clId="{7CF8A0C6-BB7D-4EAB-8C90-8CF66D04CA6D}" dt="2023-02-07T16:02:06.238" v="780"/>
        <pc:sldMkLst>
          <pc:docMk/>
          <pc:sldMk cId="2818597822" sldId="327"/>
        </pc:sldMkLst>
        <pc:spChg chg="add mod">
          <ac:chgData name="Júlio César Chaves" userId="3f913fe9-3202-435d-b9f5-b2fca763184f" providerId="ADAL" clId="{7CF8A0C6-BB7D-4EAB-8C90-8CF66D04CA6D}" dt="2023-02-07T16:02:06.238" v="780"/>
          <ac:spMkLst>
            <pc:docMk/>
            <pc:sldMk cId="2818597822" sldId="327"/>
            <ac:spMk id="3" creationId="{721216B7-E146-8151-3FD6-9960E6C227E5}"/>
          </ac:spMkLst>
        </pc:spChg>
      </pc:sldChg>
      <pc:sldChg chg="addSp delSp modSp mod">
        <pc:chgData name="Júlio César Chaves" userId="3f913fe9-3202-435d-b9f5-b2fca763184f" providerId="ADAL" clId="{7CF8A0C6-BB7D-4EAB-8C90-8CF66D04CA6D}" dt="2023-02-07T17:40:49.850" v="2090"/>
        <pc:sldMkLst>
          <pc:docMk/>
          <pc:sldMk cId="2261464086" sldId="357"/>
        </pc:sldMkLst>
        <pc:graphicFrameChg chg="add mod modGraphic">
          <ac:chgData name="Júlio César Chaves" userId="3f913fe9-3202-435d-b9f5-b2fca763184f" providerId="ADAL" clId="{7CF8A0C6-BB7D-4EAB-8C90-8CF66D04CA6D}" dt="2023-02-07T17:39:19.553" v="2042" actId="20577"/>
          <ac:graphicFrameMkLst>
            <pc:docMk/>
            <pc:sldMk cId="2261464086" sldId="357"/>
            <ac:graphicFrameMk id="5" creationId="{B69EF8AB-972B-0A24-9D82-08B84F8B5E1A}"/>
          </ac:graphicFrameMkLst>
        </pc:graphicFrameChg>
        <pc:graphicFrameChg chg="mod modGraphic">
          <ac:chgData name="Júlio César Chaves" userId="3f913fe9-3202-435d-b9f5-b2fca763184f" providerId="ADAL" clId="{7CF8A0C6-BB7D-4EAB-8C90-8CF66D04CA6D}" dt="2023-02-07T17:40:49.850" v="2090"/>
          <ac:graphicFrameMkLst>
            <pc:docMk/>
            <pc:sldMk cId="2261464086" sldId="357"/>
            <ac:graphicFrameMk id="7" creationId="{09CF4B41-D9E8-4949-B44B-B3018DAB9446}"/>
          </ac:graphicFrameMkLst>
        </pc:graphicFrameChg>
        <pc:graphicFrameChg chg="mod modGraphic">
          <ac:chgData name="Júlio César Chaves" userId="3f913fe9-3202-435d-b9f5-b2fca763184f" providerId="ADAL" clId="{7CF8A0C6-BB7D-4EAB-8C90-8CF66D04CA6D}" dt="2023-02-07T17:33:51.362" v="1864" actId="1076"/>
          <ac:graphicFrameMkLst>
            <pc:docMk/>
            <pc:sldMk cId="2261464086" sldId="357"/>
            <ac:graphicFrameMk id="8" creationId="{9A087A41-0DE3-4EED-A6B1-9DCC002F7DCE}"/>
          </ac:graphicFrameMkLst>
        </pc:graphicFrameChg>
        <pc:graphicFrameChg chg="del mod modGraphic">
          <ac:chgData name="Júlio César Chaves" userId="3f913fe9-3202-435d-b9f5-b2fca763184f" providerId="ADAL" clId="{7CF8A0C6-BB7D-4EAB-8C90-8CF66D04CA6D}" dt="2023-02-07T17:32:42.070" v="1835" actId="478"/>
          <ac:graphicFrameMkLst>
            <pc:docMk/>
            <pc:sldMk cId="2261464086" sldId="357"/>
            <ac:graphicFrameMk id="9" creationId="{791231F8-2CD0-4714-B444-45DC19AB4714}"/>
          </ac:graphicFrameMkLst>
        </pc:graphicFrameChg>
      </pc:sldChg>
      <pc:sldChg chg="addSp modSp mod">
        <pc:chgData name="Júlio César Chaves" userId="3f913fe9-3202-435d-b9f5-b2fca763184f" providerId="ADAL" clId="{7CF8A0C6-BB7D-4EAB-8C90-8CF66D04CA6D}" dt="2023-02-07T17:53:55.085" v="2149" actId="1076"/>
        <pc:sldMkLst>
          <pc:docMk/>
          <pc:sldMk cId="1531970424" sldId="360"/>
        </pc:sldMkLst>
        <pc:picChg chg="add mod">
          <ac:chgData name="Júlio César Chaves" userId="3f913fe9-3202-435d-b9f5-b2fca763184f" providerId="ADAL" clId="{7CF8A0C6-BB7D-4EAB-8C90-8CF66D04CA6D}" dt="2023-02-07T17:53:55.085" v="2149" actId="1076"/>
          <ac:picMkLst>
            <pc:docMk/>
            <pc:sldMk cId="1531970424" sldId="360"/>
            <ac:picMk id="5" creationId="{09B16E04-DE80-4988-E0A6-9CA0FBE974E3}"/>
          </ac:picMkLst>
        </pc:picChg>
        <pc:picChg chg="mod">
          <ac:chgData name="Júlio César Chaves" userId="3f913fe9-3202-435d-b9f5-b2fca763184f" providerId="ADAL" clId="{7CF8A0C6-BB7D-4EAB-8C90-8CF66D04CA6D}" dt="2023-02-07T17:53:53.321" v="2148" actId="1076"/>
          <ac:picMkLst>
            <pc:docMk/>
            <pc:sldMk cId="1531970424" sldId="360"/>
            <ac:picMk id="7" creationId="{DABB6C8C-2D4D-4578-8ABF-CC5238761513}"/>
          </ac:picMkLst>
        </pc:picChg>
      </pc:sldChg>
      <pc:sldChg chg="modSp mod">
        <pc:chgData name="Júlio César Chaves" userId="3f913fe9-3202-435d-b9f5-b2fca763184f" providerId="ADAL" clId="{7CF8A0C6-BB7D-4EAB-8C90-8CF66D04CA6D}" dt="2023-02-07T15:57:11.501" v="740" actId="20577"/>
        <pc:sldMkLst>
          <pc:docMk/>
          <pc:sldMk cId="3952324206" sldId="369"/>
        </pc:sldMkLst>
        <pc:spChg chg="mod">
          <ac:chgData name="Júlio César Chaves" userId="3f913fe9-3202-435d-b9f5-b2fca763184f" providerId="ADAL" clId="{7CF8A0C6-BB7D-4EAB-8C90-8CF66D04CA6D}" dt="2023-02-07T15:57:11.501" v="740" actId="20577"/>
          <ac:spMkLst>
            <pc:docMk/>
            <pc:sldMk cId="3952324206" sldId="369"/>
            <ac:spMk id="7" creationId="{3E639D28-E782-427A-B6FA-51F71DFFE2DC}"/>
          </ac:spMkLst>
        </pc:spChg>
        <pc:picChg chg="mod">
          <ac:chgData name="Júlio César Chaves" userId="3f913fe9-3202-435d-b9f5-b2fca763184f" providerId="ADAL" clId="{7CF8A0C6-BB7D-4EAB-8C90-8CF66D04CA6D}" dt="2023-02-07T14:10:54.836" v="255" actId="1076"/>
          <ac:picMkLst>
            <pc:docMk/>
            <pc:sldMk cId="3952324206" sldId="369"/>
            <ac:picMk id="9" creationId="{35CBDE00-CFDB-4110-8903-38EE9F6C4719}"/>
          </ac:picMkLst>
        </pc:picChg>
      </pc:sldChg>
      <pc:sldChg chg="modSp mod">
        <pc:chgData name="Júlio César Chaves" userId="3f913fe9-3202-435d-b9f5-b2fca763184f" providerId="ADAL" clId="{7CF8A0C6-BB7D-4EAB-8C90-8CF66D04CA6D}" dt="2023-02-07T16:05:59.746" v="907" actId="20577"/>
        <pc:sldMkLst>
          <pc:docMk/>
          <pc:sldMk cId="232465950" sldId="370"/>
        </pc:sldMkLst>
        <pc:spChg chg="mod">
          <ac:chgData name="Júlio César Chaves" userId="3f913fe9-3202-435d-b9f5-b2fca763184f" providerId="ADAL" clId="{7CF8A0C6-BB7D-4EAB-8C90-8CF66D04CA6D}" dt="2023-02-07T14:25:53.720" v="668" actId="20577"/>
          <ac:spMkLst>
            <pc:docMk/>
            <pc:sldMk cId="232465950" sldId="370"/>
            <ac:spMk id="3" creationId="{CF0D9838-F2CF-4F62-BB3A-104609D40138}"/>
          </ac:spMkLst>
        </pc:spChg>
        <pc:spChg chg="mod">
          <ac:chgData name="Júlio César Chaves" userId="3f913fe9-3202-435d-b9f5-b2fca763184f" providerId="ADAL" clId="{7CF8A0C6-BB7D-4EAB-8C90-8CF66D04CA6D}" dt="2023-02-07T16:05:59.746" v="907" actId="20577"/>
          <ac:spMkLst>
            <pc:docMk/>
            <pc:sldMk cId="232465950" sldId="370"/>
            <ac:spMk id="4" creationId="{BC03FD52-6CB7-4E97-B6D5-A704BF45920A}"/>
          </ac:spMkLst>
        </pc:spChg>
        <pc:spChg chg="mod">
          <ac:chgData name="Júlio César Chaves" userId="3f913fe9-3202-435d-b9f5-b2fca763184f" providerId="ADAL" clId="{7CF8A0C6-BB7D-4EAB-8C90-8CF66D04CA6D}" dt="2023-02-07T14:27:26.299" v="669" actId="14100"/>
          <ac:spMkLst>
            <pc:docMk/>
            <pc:sldMk cId="232465950" sldId="370"/>
            <ac:spMk id="5" creationId="{5982846B-FE36-46D2-87BA-331E45FC7594}"/>
          </ac:spMkLst>
        </pc:spChg>
        <pc:spChg chg="mod">
          <ac:chgData name="Júlio César Chaves" userId="3f913fe9-3202-435d-b9f5-b2fca763184f" providerId="ADAL" clId="{7CF8A0C6-BB7D-4EAB-8C90-8CF66D04CA6D}" dt="2023-02-07T14:18:46.223" v="530" actId="1076"/>
          <ac:spMkLst>
            <pc:docMk/>
            <pc:sldMk cId="232465950" sldId="370"/>
            <ac:spMk id="7" creationId="{B330A6E7-CDE4-45CA-815F-44AFBD1E4BE8}"/>
          </ac:spMkLst>
        </pc:spChg>
      </pc:sldChg>
      <pc:sldChg chg="del ord">
        <pc:chgData name="Júlio César Chaves" userId="3f913fe9-3202-435d-b9f5-b2fca763184f" providerId="ADAL" clId="{7CF8A0C6-BB7D-4EAB-8C90-8CF66D04CA6D}" dt="2023-02-07T17:12:04.622" v="1306" actId="47"/>
        <pc:sldMkLst>
          <pc:docMk/>
          <pc:sldMk cId="2665008781" sldId="376"/>
        </pc:sldMkLst>
      </pc:sldChg>
      <pc:sldChg chg="modSp mod">
        <pc:chgData name="Júlio César Chaves" userId="3f913fe9-3202-435d-b9f5-b2fca763184f" providerId="ADAL" clId="{7CF8A0C6-BB7D-4EAB-8C90-8CF66D04CA6D}" dt="2023-02-07T17:41:43.776" v="2120" actId="6549"/>
        <pc:sldMkLst>
          <pc:docMk/>
          <pc:sldMk cId="1342878562" sldId="377"/>
        </pc:sldMkLst>
        <pc:spChg chg="mod">
          <ac:chgData name="Júlio César Chaves" userId="3f913fe9-3202-435d-b9f5-b2fca763184f" providerId="ADAL" clId="{7CF8A0C6-BB7D-4EAB-8C90-8CF66D04CA6D}" dt="2023-02-07T17:41:43.776" v="2120" actId="6549"/>
          <ac:spMkLst>
            <pc:docMk/>
            <pc:sldMk cId="1342878562" sldId="377"/>
            <ac:spMk id="3" creationId="{A51A31DE-3146-4367-BF81-88781FA2194D}"/>
          </ac:spMkLst>
        </pc:spChg>
      </pc:sldChg>
      <pc:sldChg chg="del">
        <pc:chgData name="Júlio César Chaves" userId="3f913fe9-3202-435d-b9f5-b2fca763184f" providerId="ADAL" clId="{7CF8A0C6-BB7D-4EAB-8C90-8CF66D04CA6D}" dt="2023-02-07T17:00:34.148" v="1197" actId="47"/>
        <pc:sldMkLst>
          <pc:docMk/>
          <pc:sldMk cId="678271451" sldId="382"/>
        </pc:sldMkLst>
      </pc:sldChg>
      <pc:sldChg chg="addSp modSp mod">
        <pc:chgData name="Júlio César Chaves" userId="3f913fe9-3202-435d-b9f5-b2fca763184f" providerId="ADAL" clId="{7CF8A0C6-BB7D-4EAB-8C90-8CF66D04CA6D}" dt="2023-02-07T17:30:02.230" v="1770" actId="1076"/>
        <pc:sldMkLst>
          <pc:docMk/>
          <pc:sldMk cId="702249828" sldId="406"/>
        </pc:sldMkLst>
        <pc:spChg chg="mod">
          <ac:chgData name="Júlio César Chaves" userId="3f913fe9-3202-435d-b9f5-b2fca763184f" providerId="ADAL" clId="{7CF8A0C6-BB7D-4EAB-8C90-8CF66D04CA6D}" dt="2023-02-07T17:28:33.019" v="1719" actId="20577"/>
          <ac:spMkLst>
            <pc:docMk/>
            <pc:sldMk cId="702249828" sldId="406"/>
            <ac:spMk id="4" creationId="{0D48193B-15B1-74E7-3886-B664D279C549}"/>
          </ac:spMkLst>
        </pc:spChg>
        <pc:spChg chg="mod">
          <ac:chgData name="Júlio César Chaves" userId="3f913fe9-3202-435d-b9f5-b2fca763184f" providerId="ADAL" clId="{7CF8A0C6-BB7D-4EAB-8C90-8CF66D04CA6D}" dt="2023-02-07T17:28:21.663" v="1716" actId="1076"/>
          <ac:spMkLst>
            <pc:docMk/>
            <pc:sldMk cId="702249828" sldId="406"/>
            <ac:spMk id="5" creationId="{5D55B533-4F9F-51F9-7BB2-BB4022F69BBF}"/>
          </ac:spMkLst>
        </pc:spChg>
        <pc:spChg chg="add mod">
          <ac:chgData name="Júlio César Chaves" userId="3f913fe9-3202-435d-b9f5-b2fca763184f" providerId="ADAL" clId="{7CF8A0C6-BB7D-4EAB-8C90-8CF66D04CA6D}" dt="2023-02-07T17:28:53.662" v="1722" actId="1076"/>
          <ac:spMkLst>
            <pc:docMk/>
            <pc:sldMk cId="702249828" sldId="406"/>
            <ac:spMk id="8" creationId="{7A4BB8C8-4F69-2CE8-4284-7E3A399A21A7}"/>
          </ac:spMkLst>
        </pc:spChg>
        <pc:spChg chg="add mod">
          <ac:chgData name="Júlio César Chaves" userId="3f913fe9-3202-435d-b9f5-b2fca763184f" providerId="ADAL" clId="{7CF8A0C6-BB7D-4EAB-8C90-8CF66D04CA6D}" dt="2023-02-07T17:29:31.712" v="1743" actId="1076"/>
          <ac:spMkLst>
            <pc:docMk/>
            <pc:sldMk cId="702249828" sldId="406"/>
            <ac:spMk id="11" creationId="{393BD4BF-4A4F-D3E5-C25A-DD3E26BF7DFF}"/>
          </ac:spMkLst>
        </pc:spChg>
        <pc:spChg chg="add mod">
          <ac:chgData name="Júlio César Chaves" userId="3f913fe9-3202-435d-b9f5-b2fca763184f" providerId="ADAL" clId="{7CF8A0C6-BB7D-4EAB-8C90-8CF66D04CA6D}" dt="2023-02-07T17:30:02.230" v="1770" actId="1076"/>
          <ac:spMkLst>
            <pc:docMk/>
            <pc:sldMk cId="702249828" sldId="406"/>
            <ac:spMk id="12" creationId="{9E5724FE-0B8E-F920-36FA-1DF5589C0034}"/>
          </ac:spMkLst>
        </pc:spChg>
        <pc:cxnChg chg="add">
          <ac:chgData name="Júlio César Chaves" userId="3f913fe9-3202-435d-b9f5-b2fca763184f" providerId="ADAL" clId="{7CF8A0C6-BB7D-4EAB-8C90-8CF66D04CA6D}" dt="2023-02-07T17:28:39.342" v="1720" actId="11529"/>
          <ac:cxnSpMkLst>
            <pc:docMk/>
            <pc:sldMk cId="702249828" sldId="406"/>
            <ac:cxnSpMk id="7" creationId="{02E46F23-C1DF-30CF-0CAD-FF2B1D050375}"/>
          </ac:cxnSpMkLst>
        </pc:cxnChg>
        <pc:cxnChg chg="add">
          <ac:chgData name="Júlio César Chaves" userId="3f913fe9-3202-435d-b9f5-b2fca763184f" providerId="ADAL" clId="{7CF8A0C6-BB7D-4EAB-8C90-8CF66D04CA6D}" dt="2023-02-07T17:28:58.345" v="1723" actId="11529"/>
          <ac:cxnSpMkLst>
            <pc:docMk/>
            <pc:sldMk cId="702249828" sldId="406"/>
            <ac:cxnSpMk id="10" creationId="{931D33D8-8A6B-4439-FEF0-338312A79008}"/>
          </ac:cxnSpMkLst>
        </pc:cxnChg>
      </pc:sldChg>
      <pc:sldChg chg="addSp delSp modSp mod">
        <pc:chgData name="Júlio César Chaves" userId="3f913fe9-3202-435d-b9f5-b2fca763184f" providerId="ADAL" clId="{7CF8A0C6-BB7D-4EAB-8C90-8CF66D04CA6D}" dt="2023-02-07T17:42:15.847" v="2133" actId="20577"/>
        <pc:sldMkLst>
          <pc:docMk/>
          <pc:sldMk cId="3398582676" sldId="407"/>
        </pc:sldMkLst>
        <pc:spChg chg="del">
          <ac:chgData name="Júlio César Chaves" userId="3f913fe9-3202-435d-b9f5-b2fca763184f" providerId="ADAL" clId="{7CF8A0C6-BB7D-4EAB-8C90-8CF66D04CA6D}" dt="2023-02-07T17:39:37.048" v="2043" actId="478"/>
          <ac:spMkLst>
            <pc:docMk/>
            <pc:sldMk cId="3398582676" sldId="407"/>
            <ac:spMk id="4" creationId="{0D48193B-15B1-74E7-3886-B664D279C549}"/>
          </ac:spMkLst>
        </pc:spChg>
        <pc:spChg chg="del">
          <ac:chgData name="Júlio César Chaves" userId="3f913fe9-3202-435d-b9f5-b2fca763184f" providerId="ADAL" clId="{7CF8A0C6-BB7D-4EAB-8C90-8CF66D04CA6D}" dt="2023-02-07T17:39:37.048" v="2043" actId="478"/>
          <ac:spMkLst>
            <pc:docMk/>
            <pc:sldMk cId="3398582676" sldId="407"/>
            <ac:spMk id="5" creationId="{5D55B533-4F9F-51F9-7BB2-BB4022F69BBF}"/>
          </ac:spMkLst>
        </pc:spChg>
        <pc:spChg chg="add mod">
          <ac:chgData name="Júlio César Chaves" userId="3f913fe9-3202-435d-b9f5-b2fca763184f" providerId="ADAL" clId="{7CF8A0C6-BB7D-4EAB-8C90-8CF66D04CA6D}" dt="2023-02-07T17:41:30.615" v="2099" actId="20577"/>
          <ac:spMkLst>
            <pc:docMk/>
            <pc:sldMk cId="3398582676" sldId="407"/>
            <ac:spMk id="6" creationId="{47BFFA32-7394-5E64-EC99-5381E56C07DE}"/>
          </ac:spMkLst>
        </pc:spChg>
        <pc:spChg chg="add mod">
          <ac:chgData name="Júlio César Chaves" userId="3f913fe9-3202-435d-b9f5-b2fca763184f" providerId="ADAL" clId="{7CF8A0C6-BB7D-4EAB-8C90-8CF66D04CA6D}" dt="2023-02-07T17:41:26.216" v="2097" actId="20577"/>
          <ac:spMkLst>
            <pc:docMk/>
            <pc:sldMk cId="3398582676" sldId="407"/>
            <ac:spMk id="7" creationId="{4084F057-A47B-4346-2070-27A3E54D2706}"/>
          </ac:spMkLst>
        </pc:spChg>
        <pc:spChg chg="add mod">
          <ac:chgData name="Júlio César Chaves" userId="3f913fe9-3202-435d-b9f5-b2fca763184f" providerId="ADAL" clId="{7CF8A0C6-BB7D-4EAB-8C90-8CF66D04CA6D}" dt="2023-02-07T17:39:37.497" v="2044"/>
          <ac:spMkLst>
            <pc:docMk/>
            <pc:sldMk cId="3398582676" sldId="407"/>
            <ac:spMk id="9" creationId="{A50D52A9-01D2-D997-04BD-B276F5C70A89}"/>
          </ac:spMkLst>
        </pc:spChg>
        <pc:spChg chg="add mod">
          <ac:chgData name="Júlio César Chaves" userId="3f913fe9-3202-435d-b9f5-b2fca763184f" providerId="ADAL" clId="{7CF8A0C6-BB7D-4EAB-8C90-8CF66D04CA6D}" dt="2023-02-07T17:42:13.128" v="2132" actId="20577"/>
          <ac:spMkLst>
            <pc:docMk/>
            <pc:sldMk cId="3398582676" sldId="407"/>
            <ac:spMk id="11" creationId="{E6847207-ABBB-B7CE-615F-FA5DDEAE00FE}"/>
          </ac:spMkLst>
        </pc:spChg>
        <pc:spChg chg="add mod">
          <ac:chgData name="Júlio César Chaves" userId="3f913fe9-3202-435d-b9f5-b2fca763184f" providerId="ADAL" clId="{7CF8A0C6-BB7D-4EAB-8C90-8CF66D04CA6D}" dt="2023-02-07T17:42:15.847" v="2133" actId="20577"/>
          <ac:spMkLst>
            <pc:docMk/>
            <pc:sldMk cId="3398582676" sldId="407"/>
            <ac:spMk id="12" creationId="{99527C82-10BD-9C8B-AB4F-D98B14356D22}"/>
          </ac:spMkLst>
        </pc:spChg>
        <pc:cxnChg chg="add mod">
          <ac:chgData name="Júlio César Chaves" userId="3f913fe9-3202-435d-b9f5-b2fca763184f" providerId="ADAL" clId="{7CF8A0C6-BB7D-4EAB-8C90-8CF66D04CA6D}" dt="2023-02-07T17:39:37.497" v="2044"/>
          <ac:cxnSpMkLst>
            <pc:docMk/>
            <pc:sldMk cId="3398582676" sldId="407"/>
            <ac:cxnSpMk id="8" creationId="{44B941DE-A257-2924-EC0A-8D7B51E02268}"/>
          </ac:cxnSpMkLst>
        </pc:cxnChg>
        <pc:cxnChg chg="add mod">
          <ac:chgData name="Júlio César Chaves" userId="3f913fe9-3202-435d-b9f5-b2fca763184f" providerId="ADAL" clId="{7CF8A0C6-BB7D-4EAB-8C90-8CF66D04CA6D}" dt="2023-02-07T17:39:37.497" v="2044"/>
          <ac:cxnSpMkLst>
            <pc:docMk/>
            <pc:sldMk cId="3398582676" sldId="407"/>
            <ac:cxnSpMk id="10" creationId="{83620531-7D2A-4DC7-6EC5-1F3E31EFF5E6}"/>
          </ac:cxnSpMkLst>
        </pc:cxnChg>
      </pc:sldChg>
      <pc:sldChg chg="modSp mod">
        <pc:chgData name="Júlio César Chaves" userId="3f913fe9-3202-435d-b9f5-b2fca763184f" providerId="ADAL" clId="{7CF8A0C6-BB7D-4EAB-8C90-8CF66D04CA6D}" dt="2023-02-07T16:08:39.756" v="909" actId="6549"/>
        <pc:sldMkLst>
          <pc:docMk/>
          <pc:sldMk cId="535472864" sldId="410"/>
        </pc:sldMkLst>
        <pc:spChg chg="mod">
          <ac:chgData name="Júlio César Chaves" userId="3f913fe9-3202-435d-b9f5-b2fca763184f" providerId="ADAL" clId="{7CF8A0C6-BB7D-4EAB-8C90-8CF66D04CA6D}" dt="2023-02-07T16:08:39.756" v="909" actId="6549"/>
          <ac:spMkLst>
            <pc:docMk/>
            <pc:sldMk cId="535472864" sldId="410"/>
            <ac:spMk id="8" creationId="{DD25F577-5004-4410-B684-853264C66953}"/>
          </ac:spMkLst>
        </pc:spChg>
      </pc:sldChg>
      <pc:sldChg chg="modSp mod">
        <pc:chgData name="Júlio César Chaves" userId="3f913fe9-3202-435d-b9f5-b2fca763184f" providerId="ADAL" clId="{7CF8A0C6-BB7D-4EAB-8C90-8CF66D04CA6D}" dt="2023-02-07T16:08:45.535" v="910" actId="20577"/>
        <pc:sldMkLst>
          <pc:docMk/>
          <pc:sldMk cId="2125019366" sldId="411"/>
        </pc:sldMkLst>
        <pc:spChg chg="mod">
          <ac:chgData name="Júlio César Chaves" userId="3f913fe9-3202-435d-b9f5-b2fca763184f" providerId="ADAL" clId="{7CF8A0C6-BB7D-4EAB-8C90-8CF66D04CA6D}" dt="2023-02-07T16:08:45.535" v="910" actId="20577"/>
          <ac:spMkLst>
            <pc:docMk/>
            <pc:sldMk cId="2125019366" sldId="411"/>
            <ac:spMk id="8" creationId="{DD25F577-5004-4410-B684-853264C66953}"/>
          </ac:spMkLst>
        </pc:spChg>
      </pc:sldChg>
      <pc:sldChg chg="mod modShow">
        <pc:chgData name="Júlio César Chaves" userId="3f913fe9-3202-435d-b9f5-b2fca763184f" providerId="ADAL" clId="{7CF8A0C6-BB7D-4EAB-8C90-8CF66D04CA6D}" dt="2023-02-07T16:10:31.525" v="913" actId="729"/>
        <pc:sldMkLst>
          <pc:docMk/>
          <pc:sldMk cId="871739062" sldId="413"/>
        </pc:sldMkLst>
      </pc:sldChg>
      <pc:sldChg chg="modSp new mod">
        <pc:chgData name="Júlio César Chaves" userId="3f913fe9-3202-435d-b9f5-b2fca763184f" providerId="ADAL" clId="{7CF8A0C6-BB7D-4EAB-8C90-8CF66D04CA6D}" dt="2023-02-07T16:03:17.215" v="794" actId="14100"/>
        <pc:sldMkLst>
          <pc:docMk/>
          <pc:sldMk cId="2701443176" sldId="414"/>
        </pc:sldMkLst>
        <pc:spChg chg="mod">
          <ac:chgData name="Júlio César Chaves" userId="3f913fe9-3202-435d-b9f5-b2fca763184f" providerId="ADAL" clId="{7CF8A0C6-BB7D-4EAB-8C90-8CF66D04CA6D}" dt="2023-02-07T16:03:17.215" v="794" actId="14100"/>
          <ac:spMkLst>
            <pc:docMk/>
            <pc:sldMk cId="2701443176" sldId="414"/>
            <ac:spMk id="2" creationId="{2B2A7B24-0878-810B-5B99-0591DE90C363}"/>
          </ac:spMkLst>
        </pc:spChg>
      </pc:sldChg>
      <pc:sldChg chg="add">
        <pc:chgData name="Júlio César Chaves" userId="3f913fe9-3202-435d-b9f5-b2fca763184f" providerId="ADAL" clId="{7CF8A0C6-BB7D-4EAB-8C90-8CF66D04CA6D}" dt="2023-02-07T15:56:15.751" v="674"/>
        <pc:sldMkLst>
          <pc:docMk/>
          <pc:sldMk cId="92492944" sldId="415"/>
        </pc:sldMkLst>
      </pc:sldChg>
      <pc:sldChg chg="add">
        <pc:chgData name="Júlio César Chaves" userId="3f913fe9-3202-435d-b9f5-b2fca763184f" providerId="ADAL" clId="{7CF8A0C6-BB7D-4EAB-8C90-8CF66D04CA6D}" dt="2023-02-07T15:56:15.751" v="674"/>
        <pc:sldMkLst>
          <pc:docMk/>
          <pc:sldMk cId="19588457" sldId="416"/>
        </pc:sldMkLst>
      </pc:sldChg>
      <pc:sldChg chg="addSp delSp modSp add mod">
        <pc:chgData name="Júlio César Chaves" userId="3f913fe9-3202-435d-b9f5-b2fca763184f" providerId="ADAL" clId="{7CF8A0C6-BB7D-4EAB-8C90-8CF66D04CA6D}" dt="2023-02-07T17:13:03.343" v="1315" actId="20577"/>
        <pc:sldMkLst>
          <pc:docMk/>
          <pc:sldMk cId="2385705193" sldId="417"/>
        </pc:sldMkLst>
        <pc:spChg chg="mod">
          <ac:chgData name="Júlio César Chaves" userId="3f913fe9-3202-435d-b9f5-b2fca763184f" providerId="ADAL" clId="{7CF8A0C6-BB7D-4EAB-8C90-8CF66D04CA6D}" dt="2023-02-07T17:13:03.343" v="1315" actId="20577"/>
          <ac:spMkLst>
            <pc:docMk/>
            <pc:sldMk cId="2385705193" sldId="417"/>
            <ac:spMk id="2" creationId="{7A3A7D55-3869-45CC-A63A-BB65764B805E}"/>
          </ac:spMkLst>
        </pc:spChg>
        <pc:spChg chg="add mod">
          <ac:chgData name="Júlio César Chaves" userId="3f913fe9-3202-435d-b9f5-b2fca763184f" providerId="ADAL" clId="{7CF8A0C6-BB7D-4EAB-8C90-8CF66D04CA6D}" dt="2023-02-07T16:44:01.732" v="1160" actId="20577"/>
          <ac:spMkLst>
            <pc:docMk/>
            <pc:sldMk cId="2385705193" sldId="417"/>
            <ac:spMk id="5" creationId="{222F7031-40BA-A9F8-EB57-4FA662031E0E}"/>
          </ac:spMkLst>
        </pc:spChg>
        <pc:spChg chg="add mod">
          <ac:chgData name="Júlio César Chaves" userId="3f913fe9-3202-435d-b9f5-b2fca763184f" providerId="ADAL" clId="{7CF8A0C6-BB7D-4EAB-8C90-8CF66D04CA6D}" dt="2023-02-07T16:40:22.287" v="1028" actId="1076"/>
          <ac:spMkLst>
            <pc:docMk/>
            <pc:sldMk cId="2385705193" sldId="417"/>
            <ac:spMk id="6" creationId="{067C8E2B-313D-7F32-62F0-6D98E29D53EA}"/>
          </ac:spMkLst>
        </pc:spChg>
        <pc:spChg chg="add mod">
          <ac:chgData name="Júlio César Chaves" userId="3f913fe9-3202-435d-b9f5-b2fca763184f" providerId="ADAL" clId="{7CF8A0C6-BB7D-4EAB-8C90-8CF66D04CA6D}" dt="2023-02-07T16:40:09.517" v="1025" actId="1076"/>
          <ac:spMkLst>
            <pc:docMk/>
            <pc:sldMk cId="2385705193" sldId="417"/>
            <ac:spMk id="7" creationId="{B8BAADCD-D087-239E-DA3B-94C8B0EF8536}"/>
          </ac:spMkLst>
        </pc:spChg>
        <pc:spChg chg="add del mod">
          <ac:chgData name="Júlio César Chaves" userId="3f913fe9-3202-435d-b9f5-b2fca763184f" providerId="ADAL" clId="{7CF8A0C6-BB7D-4EAB-8C90-8CF66D04CA6D}" dt="2023-02-07T16:43:52.133" v="1156" actId="478"/>
          <ac:spMkLst>
            <pc:docMk/>
            <pc:sldMk cId="2385705193" sldId="417"/>
            <ac:spMk id="11" creationId="{BFA6F182-3DDA-C532-7D0A-7A8FACF253C4}"/>
          </ac:spMkLst>
        </pc:spChg>
        <pc:spChg chg="add del mod">
          <ac:chgData name="Júlio César Chaves" userId="3f913fe9-3202-435d-b9f5-b2fca763184f" providerId="ADAL" clId="{7CF8A0C6-BB7D-4EAB-8C90-8CF66D04CA6D}" dt="2023-02-07T16:43:53.179" v="1157" actId="478"/>
          <ac:spMkLst>
            <pc:docMk/>
            <pc:sldMk cId="2385705193" sldId="417"/>
            <ac:spMk id="12" creationId="{D17C08FB-8A2C-1B98-67B2-EDC240275959}"/>
          </ac:spMkLst>
        </pc:spChg>
        <pc:spChg chg="add del mod">
          <ac:chgData name="Júlio César Chaves" userId="3f913fe9-3202-435d-b9f5-b2fca763184f" providerId="ADAL" clId="{7CF8A0C6-BB7D-4EAB-8C90-8CF66D04CA6D}" dt="2023-02-07T16:43:51.253" v="1155" actId="478"/>
          <ac:spMkLst>
            <pc:docMk/>
            <pc:sldMk cId="2385705193" sldId="417"/>
            <ac:spMk id="13" creationId="{42D91486-8F10-8F11-634C-93EE31C3801B}"/>
          </ac:spMkLst>
        </pc:spChg>
        <pc:spChg chg="add mod">
          <ac:chgData name="Júlio César Chaves" userId="3f913fe9-3202-435d-b9f5-b2fca763184f" providerId="ADAL" clId="{7CF8A0C6-BB7D-4EAB-8C90-8CF66D04CA6D}" dt="2023-02-07T16:41:00.262" v="1038" actId="20577"/>
          <ac:spMkLst>
            <pc:docMk/>
            <pc:sldMk cId="2385705193" sldId="417"/>
            <ac:spMk id="14" creationId="{2A3DD82A-3636-9E9F-7AED-0186D4A71AD0}"/>
          </ac:spMkLst>
        </pc:spChg>
        <pc:spChg chg="add mod">
          <ac:chgData name="Júlio César Chaves" userId="3f913fe9-3202-435d-b9f5-b2fca763184f" providerId="ADAL" clId="{7CF8A0C6-BB7D-4EAB-8C90-8CF66D04CA6D}" dt="2023-02-07T16:41:27.595" v="1065" actId="1076"/>
          <ac:spMkLst>
            <pc:docMk/>
            <pc:sldMk cId="2385705193" sldId="417"/>
            <ac:spMk id="15" creationId="{0F62773D-6F4F-12DC-FBB5-471A668F467E}"/>
          </ac:spMkLst>
        </pc:spChg>
        <pc:spChg chg="add mod">
          <ac:chgData name="Júlio César Chaves" userId="3f913fe9-3202-435d-b9f5-b2fca763184f" providerId="ADAL" clId="{7CF8A0C6-BB7D-4EAB-8C90-8CF66D04CA6D}" dt="2023-02-07T16:44:08.360" v="1174" actId="20577"/>
          <ac:spMkLst>
            <pc:docMk/>
            <pc:sldMk cId="2385705193" sldId="417"/>
            <ac:spMk id="16" creationId="{0B50E294-B715-B50D-9207-02492575553F}"/>
          </ac:spMkLst>
        </pc:spChg>
        <pc:spChg chg="add del mod">
          <ac:chgData name="Júlio César Chaves" userId="3f913fe9-3202-435d-b9f5-b2fca763184f" providerId="ADAL" clId="{7CF8A0C6-BB7D-4EAB-8C90-8CF66D04CA6D}" dt="2023-02-07T16:44:22.207" v="1183" actId="478"/>
          <ac:spMkLst>
            <pc:docMk/>
            <pc:sldMk cId="2385705193" sldId="417"/>
            <ac:spMk id="17" creationId="{E7837C80-EEF8-6B15-D5C5-3FEFCD63719E}"/>
          </ac:spMkLst>
        </pc:spChg>
        <pc:spChg chg="add mod">
          <ac:chgData name="Júlio César Chaves" userId="3f913fe9-3202-435d-b9f5-b2fca763184f" providerId="ADAL" clId="{7CF8A0C6-BB7D-4EAB-8C90-8CF66D04CA6D}" dt="2023-02-07T16:44:18.919" v="1182" actId="20577"/>
          <ac:spMkLst>
            <pc:docMk/>
            <pc:sldMk cId="2385705193" sldId="417"/>
            <ac:spMk id="18" creationId="{3F583DA2-C327-09CD-EC5E-B0A2761961AF}"/>
          </ac:spMkLst>
        </pc:spChg>
        <pc:spChg chg="add mod">
          <ac:chgData name="Júlio César Chaves" userId="3f913fe9-3202-435d-b9f5-b2fca763184f" providerId="ADAL" clId="{7CF8A0C6-BB7D-4EAB-8C90-8CF66D04CA6D}" dt="2023-02-07T16:41:50.796" v="1103" actId="20577"/>
          <ac:spMkLst>
            <pc:docMk/>
            <pc:sldMk cId="2385705193" sldId="417"/>
            <ac:spMk id="19" creationId="{5F3A8C0B-87C5-58E8-42CD-A5E9F87C78DA}"/>
          </ac:spMkLst>
        </pc:spChg>
        <pc:spChg chg="add mod">
          <ac:chgData name="Júlio César Chaves" userId="3f913fe9-3202-435d-b9f5-b2fca763184f" providerId="ADAL" clId="{7CF8A0C6-BB7D-4EAB-8C90-8CF66D04CA6D}" dt="2023-02-07T16:42:41.600" v="1135" actId="20577"/>
          <ac:spMkLst>
            <pc:docMk/>
            <pc:sldMk cId="2385705193" sldId="417"/>
            <ac:spMk id="22" creationId="{761F9C45-FCAB-A783-E183-FE177A0DF07B}"/>
          </ac:spMkLst>
        </pc:spChg>
        <pc:spChg chg="add mod">
          <ac:chgData name="Júlio César Chaves" userId="3f913fe9-3202-435d-b9f5-b2fca763184f" providerId="ADAL" clId="{7CF8A0C6-BB7D-4EAB-8C90-8CF66D04CA6D}" dt="2023-02-07T16:42:38.328" v="1133" actId="20577"/>
          <ac:spMkLst>
            <pc:docMk/>
            <pc:sldMk cId="2385705193" sldId="417"/>
            <ac:spMk id="23" creationId="{0DBCA8BA-E59D-FD5B-77BA-2F1FB065C71C}"/>
          </ac:spMkLst>
        </pc:spChg>
        <pc:spChg chg="add mod">
          <ac:chgData name="Júlio César Chaves" userId="3f913fe9-3202-435d-b9f5-b2fca763184f" providerId="ADAL" clId="{7CF8A0C6-BB7D-4EAB-8C90-8CF66D04CA6D}" dt="2023-02-07T16:42:58.219" v="1139" actId="1076"/>
          <ac:spMkLst>
            <pc:docMk/>
            <pc:sldMk cId="2385705193" sldId="417"/>
            <ac:spMk id="24" creationId="{82C78236-7CEC-8DB4-B38B-9D8B6E187B0C}"/>
          </ac:spMkLst>
        </pc:spChg>
        <pc:spChg chg="add mod">
          <ac:chgData name="Júlio César Chaves" userId="3f913fe9-3202-435d-b9f5-b2fca763184f" providerId="ADAL" clId="{7CF8A0C6-BB7D-4EAB-8C90-8CF66D04CA6D}" dt="2023-02-07T16:43:25.539" v="1149" actId="20577"/>
          <ac:spMkLst>
            <pc:docMk/>
            <pc:sldMk cId="2385705193" sldId="417"/>
            <ac:spMk id="29" creationId="{90683B15-D118-E720-7D86-51D79A388FFA}"/>
          </ac:spMkLst>
        </pc:spChg>
        <pc:spChg chg="add mod">
          <ac:chgData name="Júlio César Chaves" userId="3f913fe9-3202-435d-b9f5-b2fca763184f" providerId="ADAL" clId="{7CF8A0C6-BB7D-4EAB-8C90-8CF66D04CA6D}" dt="2023-02-07T16:43:33.196" v="1153" actId="20577"/>
          <ac:spMkLst>
            <pc:docMk/>
            <pc:sldMk cId="2385705193" sldId="417"/>
            <ac:spMk id="30" creationId="{ED56DEFC-6417-7266-303C-D813EE31A92A}"/>
          </ac:spMkLst>
        </pc:spChg>
        <pc:picChg chg="del">
          <ac:chgData name="Júlio César Chaves" userId="3f913fe9-3202-435d-b9f5-b2fca763184f" providerId="ADAL" clId="{7CF8A0C6-BB7D-4EAB-8C90-8CF66D04CA6D}" dt="2023-02-07T16:39:24.214" v="1018" actId="478"/>
          <ac:picMkLst>
            <pc:docMk/>
            <pc:sldMk cId="2385705193" sldId="417"/>
            <ac:picMk id="4" creationId="{254CD566-55D2-49F1-8EF1-713242DB15DA}"/>
          </ac:picMkLst>
        </pc:picChg>
        <pc:cxnChg chg="add mod">
          <ac:chgData name="Júlio César Chaves" userId="3f913fe9-3202-435d-b9f5-b2fca763184f" providerId="ADAL" clId="{7CF8A0C6-BB7D-4EAB-8C90-8CF66D04CA6D}" dt="2023-02-07T16:40:22.287" v="1028" actId="1076"/>
          <ac:cxnSpMkLst>
            <pc:docMk/>
            <pc:sldMk cId="2385705193" sldId="417"/>
            <ac:cxnSpMk id="9" creationId="{4D612924-D726-902A-20EF-B936A9E268C6}"/>
          </ac:cxnSpMkLst>
        </pc:cxnChg>
        <pc:cxnChg chg="add mod">
          <ac:chgData name="Júlio César Chaves" userId="3f913fe9-3202-435d-b9f5-b2fca763184f" providerId="ADAL" clId="{7CF8A0C6-BB7D-4EAB-8C90-8CF66D04CA6D}" dt="2023-02-07T16:42:16.288" v="1109"/>
          <ac:cxnSpMkLst>
            <pc:docMk/>
            <pc:sldMk cId="2385705193" sldId="417"/>
            <ac:cxnSpMk id="21" creationId="{19701798-FE98-3783-2D9B-E6A2CDB50C4D}"/>
          </ac:cxnSpMkLst>
        </pc:cxnChg>
        <pc:cxnChg chg="add">
          <ac:chgData name="Júlio César Chaves" userId="3f913fe9-3202-435d-b9f5-b2fca763184f" providerId="ADAL" clId="{7CF8A0C6-BB7D-4EAB-8C90-8CF66D04CA6D}" dt="2023-02-07T16:43:04.313" v="1140" actId="11529"/>
          <ac:cxnSpMkLst>
            <pc:docMk/>
            <pc:sldMk cId="2385705193" sldId="417"/>
            <ac:cxnSpMk id="26" creationId="{EEC135FA-5F76-299D-02C5-A31268EE3DF0}"/>
          </ac:cxnSpMkLst>
        </pc:cxnChg>
        <pc:cxnChg chg="add">
          <ac:chgData name="Júlio César Chaves" userId="3f913fe9-3202-435d-b9f5-b2fca763184f" providerId="ADAL" clId="{7CF8A0C6-BB7D-4EAB-8C90-8CF66D04CA6D}" dt="2023-02-07T16:43:11.931" v="1141" actId="11529"/>
          <ac:cxnSpMkLst>
            <pc:docMk/>
            <pc:sldMk cId="2385705193" sldId="417"/>
            <ac:cxnSpMk id="28" creationId="{D96C9C47-1B42-A9DA-4635-D5920EE591E5}"/>
          </ac:cxnSpMkLst>
        </pc:cxnChg>
        <pc:cxnChg chg="add">
          <ac:chgData name="Júlio César Chaves" userId="3f913fe9-3202-435d-b9f5-b2fca763184f" providerId="ADAL" clId="{7CF8A0C6-BB7D-4EAB-8C90-8CF66D04CA6D}" dt="2023-02-07T16:44:31.705" v="1184" actId="11529"/>
          <ac:cxnSpMkLst>
            <pc:docMk/>
            <pc:sldMk cId="2385705193" sldId="417"/>
            <ac:cxnSpMk id="32" creationId="{72765DC5-6FA3-8914-D865-F47798957579}"/>
          </ac:cxnSpMkLst>
        </pc:cxnChg>
        <pc:cxnChg chg="add mod">
          <ac:chgData name="Júlio César Chaves" userId="3f913fe9-3202-435d-b9f5-b2fca763184f" providerId="ADAL" clId="{7CF8A0C6-BB7D-4EAB-8C90-8CF66D04CA6D}" dt="2023-02-07T16:45:38.647" v="1189" actId="692"/>
          <ac:cxnSpMkLst>
            <pc:docMk/>
            <pc:sldMk cId="2385705193" sldId="417"/>
            <ac:cxnSpMk id="34" creationId="{4BA1CD3E-489C-F4C0-9291-238FC51C3EBB}"/>
          </ac:cxnSpMkLst>
        </pc:cxnChg>
        <pc:cxnChg chg="add mod">
          <ac:chgData name="Júlio César Chaves" userId="3f913fe9-3202-435d-b9f5-b2fca763184f" providerId="ADAL" clId="{7CF8A0C6-BB7D-4EAB-8C90-8CF66D04CA6D}" dt="2023-02-07T17:10:46.813" v="1305" actId="14100"/>
          <ac:cxnSpMkLst>
            <pc:docMk/>
            <pc:sldMk cId="2385705193" sldId="417"/>
            <ac:cxnSpMk id="35" creationId="{2E4C5D7E-6406-3682-FC80-2BE4900EF16D}"/>
          </ac:cxnSpMkLst>
        </pc:cxnChg>
      </pc:sldChg>
      <pc:sldChg chg="addSp delSp modSp add mod">
        <pc:chgData name="Júlio César Chaves" userId="3f913fe9-3202-435d-b9f5-b2fca763184f" providerId="ADAL" clId="{7CF8A0C6-BB7D-4EAB-8C90-8CF66D04CA6D}" dt="2023-02-07T17:09:41.642" v="1301" actId="1076"/>
        <pc:sldMkLst>
          <pc:docMk/>
          <pc:sldMk cId="2852532818" sldId="418"/>
        </pc:sldMkLst>
        <pc:spChg chg="add mod">
          <ac:chgData name="Júlio César Chaves" userId="3f913fe9-3202-435d-b9f5-b2fca763184f" providerId="ADAL" clId="{7CF8A0C6-BB7D-4EAB-8C90-8CF66D04CA6D}" dt="2023-02-07T17:07:39.369" v="1270" actId="1076"/>
          <ac:spMkLst>
            <pc:docMk/>
            <pc:sldMk cId="2852532818" sldId="418"/>
            <ac:spMk id="3" creationId="{9D16285A-9EFC-3F6F-9584-C456F82BD930}"/>
          </ac:spMkLst>
        </pc:spChg>
        <pc:spChg chg="mod">
          <ac:chgData name="Júlio César Chaves" userId="3f913fe9-3202-435d-b9f5-b2fca763184f" providerId="ADAL" clId="{7CF8A0C6-BB7D-4EAB-8C90-8CF66D04CA6D}" dt="2023-02-07T17:09:38.722" v="1300" actId="1076"/>
          <ac:spMkLst>
            <pc:docMk/>
            <pc:sldMk cId="2852532818" sldId="418"/>
            <ac:spMk id="6" creationId="{ED2E506A-A427-4D36-9CDC-ED0DAF6ADC56}"/>
          </ac:spMkLst>
        </pc:spChg>
        <pc:spChg chg="mod">
          <ac:chgData name="Júlio César Chaves" userId="3f913fe9-3202-435d-b9f5-b2fca763184f" providerId="ADAL" clId="{7CF8A0C6-BB7D-4EAB-8C90-8CF66D04CA6D}" dt="2023-02-07T17:09:41.642" v="1301" actId="1076"/>
          <ac:spMkLst>
            <pc:docMk/>
            <pc:sldMk cId="2852532818" sldId="418"/>
            <ac:spMk id="8" creationId="{E50D0E6A-B0D2-42B4-91B5-0FD48FB76A60}"/>
          </ac:spMkLst>
        </pc:spChg>
        <pc:spChg chg="mod">
          <ac:chgData name="Júlio César Chaves" userId="3f913fe9-3202-435d-b9f5-b2fca763184f" providerId="ADAL" clId="{7CF8A0C6-BB7D-4EAB-8C90-8CF66D04CA6D}" dt="2023-02-07T17:09:25.111" v="1297" actId="14100"/>
          <ac:spMkLst>
            <pc:docMk/>
            <pc:sldMk cId="2852532818" sldId="418"/>
            <ac:spMk id="9" creationId="{6DF99E61-F0B2-437D-BFB1-42878CF64630}"/>
          </ac:spMkLst>
        </pc:spChg>
        <pc:spChg chg="add mod">
          <ac:chgData name="Júlio César Chaves" userId="3f913fe9-3202-435d-b9f5-b2fca763184f" providerId="ADAL" clId="{7CF8A0C6-BB7D-4EAB-8C90-8CF66D04CA6D}" dt="2023-02-07T17:07:39.369" v="1270" actId="1076"/>
          <ac:spMkLst>
            <pc:docMk/>
            <pc:sldMk cId="2852532818" sldId="418"/>
            <ac:spMk id="11" creationId="{2971CF6C-A99C-DA95-3E2A-683DBB3869EB}"/>
          </ac:spMkLst>
        </pc:spChg>
        <pc:spChg chg="add mod">
          <ac:chgData name="Júlio César Chaves" userId="3f913fe9-3202-435d-b9f5-b2fca763184f" providerId="ADAL" clId="{7CF8A0C6-BB7D-4EAB-8C90-8CF66D04CA6D}" dt="2023-02-07T17:07:39.369" v="1270" actId="1076"/>
          <ac:spMkLst>
            <pc:docMk/>
            <pc:sldMk cId="2852532818" sldId="418"/>
            <ac:spMk id="14" creationId="{A290C826-07F5-CC6E-A483-108D73D3C760}"/>
          </ac:spMkLst>
        </pc:spChg>
        <pc:spChg chg="add mod">
          <ac:chgData name="Júlio César Chaves" userId="3f913fe9-3202-435d-b9f5-b2fca763184f" providerId="ADAL" clId="{7CF8A0C6-BB7D-4EAB-8C90-8CF66D04CA6D}" dt="2023-02-07T17:07:39.369" v="1270" actId="1076"/>
          <ac:spMkLst>
            <pc:docMk/>
            <pc:sldMk cId="2852532818" sldId="418"/>
            <ac:spMk id="15" creationId="{11C7A23A-ABCE-5BE7-62A8-05AA3F4C2B3C}"/>
          </ac:spMkLst>
        </pc:spChg>
        <pc:spChg chg="add mod">
          <ac:chgData name="Júlio César Chaves" userId="3f913fe9-3202-435d-b9f5-b2fca763184f" providerId="ADAL" clId="{7CF8A0C6-BB7D-4EAB-8C90-8CF66D04CA6D}" dt="2023-02-07T17:07:39.369" v="1270" actId="1076"/>
          <ac:spMkLst>
            <pc:docMk/>
            <pc:sldMk cId="2852532818" sldId="418"/>
            <ac:spMk id="16" creationId="{C7185D08-4822-C1C6-FD2E-86FEF00B8C59}"/>
          </ac:spMkLst>
        </pc:spChg>
        <pc:spChg chg="add mod">
          <ac:chgData name="Júlio César Chaves" userId="3f913fe9-3202-435d-b9f5-b2fca763184f" providerId="ADAL" clId="{7CF8A0C6-BB7D-4EAB-8C90-8CF66D04CA6D}" dt="2023-02-07T17:07:39.369" v="1270" actId="1076"/>
          <ac:spMkLst>
            <pc:docMk/>
            <pc:sldMk cId="2852532818" sldId="418"/>
            <ac:spMk id="17" creationId="{4D8331FD-C802-278E-1716-E83E4D8A7874}"/>
          </ac:spMkLst>
        </pc:spChg>
        <pc:spChg chg="add mod">
          <ac:chgData name="Júlio César Chaves" userId="3f913fe9-3202-435d-b9f5-b2fca763184f" providerId="ADAL" clId="{7CF8A0C6-BB7D-4EAB-8C90-8CF66D04CA6D}" dt="2023-02-07T17:07:39.369" v="1270" actId="1076"/>
          <ac:spMkLst>
            <pc:docMk/>
            <pc:sldMk cId="2852532818" sldId="418"/>
            <ac:spMk id="19" creationId="{BFCA06E1-BFC9-E120-9DCC-7A9BA246C9DE}"/>
          </ac:spMkLst>
        </pc:spChg>
        <pc:spChg chg="add mod">
          <ac:chgData name="Júlio César Chaves" userId="3f913fe9-3202-435d-b9f5-b2fca763184f" providerId="ADAL" clId="{7CF8A0C6-BB7D-4EAB-8C90-8CF66D04CA6D}" dt="2023-02-07T17:07:39.369" v="1270" actId="1076"/>
          <ac:spMkLst>
            <pc:docMk/>
            <pc:sldMk cId="2852532818" sldId="418"/>
            <ac:spMk id="20" creationId="{F8C33692-562D-208C-3A35-EB5EE3A9DB78}"/>
          </ac:spMkLst>
        </pc:spChg>
        <pc:spChg chg="add mod">
          <ac:chgData name="Júlio César Chaves" userId="3f913fe9-3202-435d-b9f5-b2fca763184f" providerId="ADAL" clId="{7CF8A0C6-BB7D-4EAB-8C90-8CF66D04CA6D}" dt="2023-02-07T17:07:39.369" v="1270" actId="1076"/>
          <ac:spMkLst>
            <pc:docMk/>
            <pc:sldMk cId="2852532818" sldId="418"/>
            <ac:spMk id="22" creationId="{53733A27-28B0-DCFB-8D85-81152905A6C1}"/>
          </ac:spMkLst>
        </pc:spChg>
        <pc:picChg chg="del mod">
          <ac:chgData name="Júlio César Chaves" userId="3f913fe9-3202-435d-b9f5-b2fca763184f" providerId="ADAL" clId="{7CF8A0C6-BB7D-4EAB-8C90-8CF66D04CA6D}" dt="2023-02-07T17:02:01.880" v="1224" actId="478"/>
          <ac:picMkLst>
            <pc:docMk/>
            <pc:sldMk cId="2852532818" sldId="418"/>
            <ac:picMk id="5" creationId="{61B16A34-A6A8-42C7-ACEF-DC3523F0C1FA}"/>
          </ac:picMkLst>
        </pc:picChg>
        <pc:picChg chg="del mod">
          <ac:chgData name="Júlio César Chaves" userId="3f913fe9-3202-435d-b9f5-b2fca763184f" providerId="ADAL" clId="{7CF8A0C6-BB7D-4EAB-8C90-8CF66D04CA6D}" dt="2023-02-07T17:04:12.937" v="1247" actId="478"/>
          <ac:picMkLst>
            <pc:docMk/>
            <pc:sldMk cId="2852532818" sldId="418"/>
            <ac:picMk id="7" creationId="{788F1358-80EB-453B-ACD0-E0958E85BB65}"/>
          </ac:picMkLst>
        </pc:picChg>
        <pc:picChg chg="del mod">
          <ac:chgData name="Júlio César Chaves" userId="3f913fe9-3202-435d-b9f5-b2fca763184f" providerId="ADAL" clId="{7CF8A0C6-BB7D-4EAB-8C90-8CF66D04CA6D}" dt="2023-02-07T17:07:31.481" v="1269" actId="478"/>
          <ac:picMkLst>
            <pc:docMk/>
            <pc:sldMk cId="2852532818" sldId="418"/>
            <ac:picMk id="10" creationId="{52774B85-3E0C-4135-A330-573237B6438D}"/>
          </ac:picMkLst>
        </pc:picChg>
        <pc:cxnChg chg="add mod">
          <ac:chgData name="Júlio César Chaves" userId="3f913fe9-3202-435d-b9f5-b2fca763184f" providerId="ADAL" clId="{7CF8A0C6-BB7D-4EAB-8C90-8CF66D04CA6D}" dt="2023-02-07T17:07:39.369" v="1270" actId="1076"/>
          <ac:cxnSpMkLst>
            <pc:docMk/>
            <pc:sldMk cId="2852532818" sldId="418"/>
            <ac:cxnSpMk id="13" creationId="{C36FD4F7-A721-C472-0773-B92E9D7B9AD6}"/>
          </ac:cxnSpMkLst>
        </pc:cxnChg>
        <pc:cxnChg chg="add mod">
          <ac:chgData name="Júlio César Chaves" userId="3f913fe9-3202-435d-b9f5-b2fca763184f" providerId="ADAL" clId="{7CF8A0C6-BB7D-4EAB-8C90-8CF66D04CA6D}" dt="2023-02-07T17:07:39.369" v="1270" actId="1076"/>
          <ac:cxnSpMkLst>
            <pc:docMk/>
            <pc:sldMk cId="2852532818" sldId="418"/>
            <ac:cxnSpMk id="18" creationId="{660CB4A2-7AE7-A1C7-E5E0-C878EA4E025A}"/>
          </ac:cxnSpMkLst>
        </pc:cxnChg>
        <pc:cxnChg chg="add mod">
          <ac:chgData name="Júlio César Chaves" userId="3f913fe9-3202-435d-b9f5-b2fca763184f" providerId="ADAL" clId="{7CF8A0C6-BB7D-4EAB-8C90-8CF66D04CA6D}" dt="2023-02-07T17:07:39.369" v="1270" actId="1076"/>
          <ac:cxnSpMkLst>
            <pc:docMk/>
            <pc:sldMk cId="2852532818" sldId="418"/>
            <ac:cxnSpMk id="21" creationId="{992CF2B2-94DF-FAFC-8F33-879EE5B0B65C}"/>
          </ac:cxnSpMkLst>
        </pc:cxnChg>
      </pc:sldChg>
      <pc:sldChg chg="addSp delSp modSp add mod modClrScheme chgLayout">
        <pc:chgData name="Júlio César Chaves" userId="3f913fe9-3202-435d-b9f5-b2fca763184f" providerId="ADAL" clId="{7CF8A0C6-BB7D-4EAB-8C90-8CF66D04CA6D}" dt="2023-02-07T17:26:20.973" v="1694" actId="20577"/>
        <pc:sldMkLst>
          <pc:docMk/>
          <pc:sldMk cId="786956589" sldId="419"/>
        </pc:sldMkLst>
        <pc:spChg chg="mod ord">
          <ac:chgData name="Júlio César Chaves" userId="3f913fe9-3202-435d-b9f5-b2fca763184f" providerId="ADAL" clId="{7CF8A0C6-BB7D-4EAB-8C90-8CF66D04CA6D}" dt="2023-02-07T17:22:37.310" v="1601" actId="114"/>
          <ac:spMkLst>
            <pc:docMk/>
            <pc:sldMk cId="786956589" sldId="419"/>
            <ac:spMk id="2" creationId="{7A3A7D55-3869-45CC-A63A-BB65764B805E}"/>
          </ac:spMkLst>
        </pc:spChg>
        <pc:spChg chg="del mod ord">
          <ac:chgData name="Júlio César Chaves" userId="3f913fe9-3202-435d-b9f5-b2fca763184f" providerId="ADAL" clId="{7CF8A0C6-BB7D-4EAB-8C90-8CF66D04CA6D}" dt="2023-02-07T17:20:47.250" v="1470" actId="700"/>
          <ac:spMkLst>
            <pc:docMk/>
            <pc:sldMk cId="786956589" sldId="419"/>
            <ac:spMk id="3" creationId="{4F87D73D-42A9-4BCA-8BF4-CB2A679DFD88}"/>
          </ac:spMkLst>
        </pc:spChg>
        <pc:spChg chg="mod">
          <ac:chgData name="Júlio César Chaves" userId="3f913fe9-3202-435d-b9f5-b2fca763184f" providerId="ADAL" clId="{7CF8A0C6-BB7D-4EAB-8C90-8CF66D04CA6D}" dt="2023-02-07T17:13:43.395" v="1334" actId="1076"/>
          <ac:spMkLst>
            <pc:docMk/>
            <pc:sldMk cId="786956589" sldId="419"/>
            <ac:spMk id="5" creationId="{222F7031-40BA-A9F8-EB57-4FA662031E0E}"/>
          </ac:spMkLst>
        </pc:spChg>
        <pc:spChg chg="mod">
          <ac:chgData name="Júlio César Chaves" userId="3f913fe9-3202-435d-b9f5-b2fca763184f" providerId="ADAL" clId="{7CF8A0C6-BB7D-4EAB-8C90-8CF66D04CA6D}" dt="2023-02-07T17:13:24.637" v="1333" actId="1076"/>
          <ac:spMkLst>
            <pc:docMk/>
            <pc:sldMk cId="786956589" sldId="419"/>
            <ac:spMk id="6" creationId="{067C8E2B-313D-7F32-62F0-6D98E29D53EA}"/>
          </ac:spMkLst>
        </pc:spChg>
        <pc:spChg chg="mod">
          <ac:chgData name="Júlio César Chaves" userId="3f913fe9-3202-435d-b9f5-b2fca763184f" providerId="ADAL" clId="{7CF8A0C6-BB7D-4EAB-8C90-8CF66D04CA6D}" dt="2023-02-07T17:13:24.637" v="1333" actId="1076"/>
          <ac:spMkLst>
            <pc:docMk/>
            <pc:sldMk cId="786956589" sldId="419"/>
            <ac:spMk id="7" creationId="{B8BAADCD-D087-239E-DA3B-94C8B0EF8536}"/>
          </ac:spMkLst>
        </pc:spChg>
        <pc:spChg chg="add mod">
          <ac:chgData name="Júlio César Chaves" userId="3f913fe9-3202-435d-b9f5-b2fca763184f" providerId="ADAL" clId="{7CF8A0C6-BB7D-4EAB-8C90-8CF66D04CA6D}" dt="2023-02-07T17:14:31.919" v="1370" actId="20577"/>
          <ac:spMkLst>
            <pc:docMk/>
            <pc:sldMk cId="786956589" sldId="419"/>
            <ac:spMk id="13" creationId="{F8FE0CF1-EB36-EEED-1B37-441FA38CE76E}"/>
          </ac:spMkLst>
        </pc:spChg>
        <pc:spChg chg="mod">
          <ac:chgData name="Júlio César Chaves" userId="3f913fe9-3202-435d-b9f5-b2fca763184f" providerId="ADAL" clId="{7CF8A0C6-BB7D-4EAB-8C90-8CF66D04CA6D}" dt="2023-02-07T17:14:39.714" v="1371" actId="1076"/>
          <ac:spMkLst>
            <pc:docMk/>
            <pc:sldMk cId="786956589" sldId="419"/>
            <ac:spMk id="14" creationId="{2A3DD82A-3636-9E9F-7AED-0186D4A71AD0}"/>
          </ac:spMkLst>
        </pc:spChg>
        <pc:spChg chg="mod">
          <ac:chgData name="Júlio César Chaves" userId="3f913fe9-3202-435d-b9f5-b2fca763184f" providerId="ADAL" clId="{7CF8A0C6-BB7D-4EAB-8C90-8CF66D04CA6D}" dt="2023-02-07T17:15:26.210" v="1377" actId="1076"/>
          <ac:spMkLst>
            <pc:docMk/>
            <pc:sldMk cId="786956589" sldId="419"/>
            <ac:spMk id="15" creationId="{0F62773D-6F4F-12DC-FBB5-471A668F467E}"/>
          </ac:spMkLst>
        </pc:spChg>
        <pc:spChg chg="mod">
          <ac:chgData name="Júlio César Chaves" userId="3f913fe9-3202-435d-b9f5-b2fca763184f" providerId="ADAL" clId="{7CF8A0C6-BB7D-4EAB-8C90-8CF66D04CA6D}" dt="2023-02-07T17:13:43.395" v="1334" actId="1076"/>
          <ac:spMkLst>
            <pc:docMk/>
            <pc:sldMk cId="786956589" sldId="419"/>
            <ac:spMk id="16" creationId="{0B50E294-B715-B50D-9207-02492575553F}"/>
          </ac:spMkLst>
        </pc:spChg>
        <pc:spChg chg="add mod">
          <ac:chgData name="Júlio César Chaves" userId="3f913fe9-3202-435d-b9f5-b2fca763184f" providerId="ADAL" clId="{7CF8A0C6-BB7D-4EAB-8C90-8CF66D04CA6D}" dt="2023-02-07T17:16:56.135" v="1414" actId="20577"/>
          <ac:spMkLst>
            <pc:docMk/>
            <pc:sldMk cId="786956589" sldId="419"/>
            <ac:spMk id="17" creationId="{816F7C62-A9A9-C79A-76ED-9EA7F32C33F6}"/>
          </ac:spMkLst>
        </pc:spChg>
        <pc:spChg chg="mod">
          <ac:chgData name="Júlio César Chaves" userId="3f913fe9-3202-435d-b9f5-b2fca763184f" providerId="ADAL" clId="{7CF8A0C6-BB7D-4EAB-8C90-8CF66D04CA6D}" dt="2023-02-07T17:17:14.336" v="1418" actId="1076"/>
          <ac:spMkLst>
            <pc:docMk/>
            <pc:sldMk cId="786956589" sldId="419"/>
            <ac:spMk id="22" creationId="{761F9C45-FCAB-A783-E183-FE177A0DF07B}"/>
          </ac:spMkLst>
        </pc:spChg>
        <pc:spChg chg="mod">
          <ac:chgData name="Júlio César Chaves" userId="3f913fe9-3202-435d-b9f5-b2fca763184f" providerId="ADAL" clId="{7CF8A0C6-BB7D-4EAB-8C90-8CF66D04CA6D}" dt="2023-02-07T17:17:16.226" v="1419" actId="1076"/>
          <ac:spMkLst>
            <pc:docMk/>
            <pc:sldMk cId="786956589" sldId="419"/>
            <ac:spMk id="23" creationId="{0DBCA8BA-E59D-FD5B-77BA-2F1FB065C71C}"/>
          </ac:spMkLst>
        </pc:spChg>
        <pc:spChg chg="mod">
          <ac:chgData name="Júlio César Chaves" userId="3f913fe9-3202-435d-b9f5-b2fca763184f" providerId="ADAL" clId="{7CF8A0C6-BB7D-4EAB-8C90-8CF66D04CA6D}" dt="2023-02-07T17:17:19.606" v="1420" actId="1076"/>
          <ac:spMkLst>
            <pc:docMk/>
            <pc:sldMk cId="786956589" sldId="419"/>
            <ac:spMk id="24" creationId="{82C78236-7CEC-8DB4-B38B-9D8B6E187B0C}"/>
          </ac:spMkLst>
        </pc:spChg>
        <pc:spChg chg="mod">
          <ac:chgData name="Júlio César Chaves" userId="3f913fe9-3202-435d-b9f5-b2fca763184f" providerId="ADAL" clId="{7CF8A0C6-BB7D-4EAB-8C90-8CF66D04CA6D}" dt="2023-02-07T17:17:21.972" v="1421" actId="1076"/>
          <ac:spMkLst>
            <pc:docMk/>
            <pc:sldMk cId="786956589" sldId="419"/>
            <ac:spMk id="29" creationId="{90683B15-D118-E720-7D86-51D79A388FFA}"/>
          </ac:spMkLst>
        </pc:spChg>
        <pc:spChg chg="add mod">
          <ac:chgData name="Júlio César Chaves" userId="3f913fe9-3202-435d-b9f5-b2fca763184f" providerId="ADAL" clId="{7CF8A0C6-BB7D-4EAB-8C90-8CF66D04CA6D}" dt="2023-02-07T17:15:50.590" v="1379" actId="1076"/>
          <ac:spMkLst>
            <pc:docMk/>
            <pc:sldMk cId="786956589" sldId="419"/>
            <ac:spMk id="45" creationId="{6CF0BF34-F2F0-6AB9-7DDA-148DEEE90FB0}"/>
          </ac:spMkLst>
        </pc:spChg>
        <pc:spChg chg="add mod">
          <ac:chgData name="Júlio César Chaves" userId="3f913fe9-3202-435d-b9f5-b2fca763184f" providerId="ADAL" clId="{7CF8A0C6-BB7D-4EAB-8C90-8CF66D04CA6D}" dt="2023-02-07T17:16:59.842" v="1417" actId="20577"/>
          <ac:spMkLst>
            <pc:docMk/>
            <pc:sldMk cId="786956589" sldId="419"/>
            <ac:spMk id="46" creationId="{638DE71A-E253-04AF-1503-7A8EE0FC2AB5}"/>
          </ac:spMkLst>
        </pc:spChg>
        <pc:spChg chg="add mod">
          <ac:chgData name="Júlio César Chaves" userId="3f913fe9-3202-435d-b9f5-b2fca763184f" providerId="ADAL" clId="{7CF8A0C6-BB7D-4EAB-8C90-8CF66D04CA6D}" dt="2023-02-07T17:17:33.555" v="1425" actId="1076"/>
          <ac:spMkLst>
            <pc:docMk/>
            <pc:sldMk cId="786956589" sldId="419"/>
            <ac:spMk id="59" creationId="{E137E703-370C-2318-A2B1-8FF224CB2398}"/>
          </ac:spMkLst>
        </pc:spChg>
        <pc:spChg chg="add mod">
          <ac:chgData name="Júlio César Chaves" userId="3f913fe9-3202-435d-b9f5-b2fca763184f" providerId="ADAL" clId="{7CF8A0C6-BB7D-4EAB-8C90-8CF66D04CA6D}" dt="2023-02-07T17:17:46.481" v="1444" actId="1076"/>
          <ac:spMkLst>
            <pc:docMk/>
            <pc:sldMk cId="786956589" sldId="419"/>
            <ac:spMk id="60" creationId="{C25F3BA1-20D1-E99B-3D8C-BCE934B57622}"/>
          </ac:spMkLst>
        </pc:spChg>
        <pc:spChg chg="add mod ord">
          <ac:chgData name="Júlio César Chaves" userId="3f913fe9-3202-435d-b9f5-b2fca763184f" providerId="ADAL" clId="{7CF8A0C6-BB7D-4EAB-8C90-8CF66D04CA6D}" dt="2023-02-07T17:26:20.973" v="1694" actId="20577"/>
          <ac:spMkLst>
            <pc:docMk/>
            <pc:sldMk cId="786956589" sldId="419"/>
            <ac:spMk id="65" creationId="{45B8EF8F-1207-05E2-10DA-1B68FBD16A34}"/>
          </ac:spMkLst>
        </pc:spChg>
        <pc:spChg chg="add mod ord">
          <ac:chgData name="Júlio César Chaves" userId="3f913fe9-3202-435d-b9f5-b2fca763184f" providerId="ADAL" clId="{7CF8A0C6-BB7D-4EAB-8C90-8CF66D04CA6D}" dt="2023-02-07T17:20:47.250" v="1470" actId="700"/>
          <ac:spMkLst>
            <pc:docMk/>
            <pc:sldMk cId="786956589" sldId="419"/>
            <ac:spMk id="66" creationId="{8DA66A77-1C1D-89F5-331E-ED27B2326C22}"/>
          </ac:spMkLst>
        </pc:spChg>
        <pc:cxnChg chg="mod">
          <ac:chgData name="Júlio César Chaves" userId="3f913fe9-3202-435d-b9f5-b2fca763184f" providerId="ADAL" clId="{7CF8A0C6-BB7D-4EAB-8C90-8CF66D04CA6D}" dt="2023-02-07T17:13:24.637" v="1333" actId="1076"/>
          <ac:cxnSpMkLst>
            <pc:docMk/>
            <pc:sldMk cId="786956589" sldId="419"/>
            <ac:cxnSpMk id="9" creationId="{4D612924-D726-902A-20EF-B936A9E268C6}"/>
          </ac:cxnSpMkLst>
        </pc:cxnChg>
        <pc:cxnChg chg="mod">
          <ac:chgData name="Júlio César Chaves" userId="3f913fe9-3202-435d-b9f5-b2fca763184f" providerId="ADAL" clId="{7CF8A0C6-BB7D-4EAB-8C90-8CF66D04CA6D}" dt="2023-02-07T17:13:57.839" v="1338" actId="1076"/>
          <ac:cxnSpMkLst>
            <pc:docMk/>
            <pc:sldMk cId="786956589" sldId="419"/>
            <ac:cxnSpMk id="21" creationId="{19701798-FE98-3783-2D9B-E6A2CDB50C4D}"/>
          </ac:cxnSpMkLst>
        </pc:cxnChg>
        <pc:cxnChg chg="del mod">
          <ac:chgData name="Júlio César Chaves" userId="3f913fe9-3202-435d-b9f5-b2fca763184f" providerId="ADAL" clId="{7CF8A0C6-BB7D-4EAB-8C90-8CF66D04CA6D}" dt="2023-02-07T17:16:46.151" v="1413" actId="478"/>
          <ac:cxnSpMkLst>
            <pc:docMk/>
            <pc:sldMk cId="786956589" sldId="419"/>
            <ac:cxnSpMk id="26" creationId="{EEC135FA-5F76-299D-02C5-A31268EE3DF0}"/>
          </ac:cxnSpMkLst>
        </pc:cxnChg>
        <pc:cxnChg chg="mod">
          <ac:chgData name="Júlio César Chaves" userId="3f913fe9-3202-435d-b9f5-b2fca763184f" providerId="ADAL" clId="{7CF8A0C6-BB7D-4EAB-8C90-8CF66D04CA6D}" dt="2023-02-07T17:17:33.555" v="1425" actId="1076"/>
          <ac:cxnSpMkLst>
            <pc:docMk/>
            <pc:sldMk cId="786956589" sldId="419"/>
            <ac:cxnSpMk id="28" creationId="{D96C9C47-1B42-A9DA-4635-D5920EE591E5}"/>
          </ac:cxnSpMkLst>
        </pc:cxnChg>
        <pc:cxnChg chg="add mod">
          <ac:chgData name="Júlio César Chaves" userId="3f913fe9-3202-435d-b9f5-b2fca763184f" providerId="ADAL" clId="{7CF8A0C6-BB7D-4EAB-8C90-8CF66D04CA6D}" dt="2023-02-07T17:14:39.714" v="1371" actId="1076"/>
          <ac:cxnSpMkLst>
            <pc:docMk/>
            <pc:sldMk cId="786956589" sldId="419"/>
            <ac:cxnSpMk id="31" creationId="{D3D99D4C-4D1F-80CC-9DC0-6B4AB0EB2062}"/>
          </ac:cxnSpMkLst>
        </pc:cxnChg>
        <pc:cxnChg chg="mod">
          <ac:chgData name="Júlio César Chaves" userId="3f913fe9-3202-435d-b9f5-b2fca763184f" providerId="ADAL" clId="{7CF8A0C6-BB7D-4EAB-8C90-8CF66D04CA6D}" dt="2023-02-07T17:16:30.383" v="1411" actId="14100"/>
          <ac:cxnSpMkLst>
            <pc:docMk/>
            <pc:sldMk cId="786956589" sldId="419"/>
            <ac:cxnSpMk id="32" creationId="{72765DC5-6FA3-8914-D865-F47798957579}"/>
          </ac:cxnSpMkLst>
        </pc:cxnChg>
        <pc:cxnChg chg="mod">
          <ac:chgData name="Júlio César Chaves" userId="3f913fe9-3202-435d-b9f5-b2fca763184f" providerId="ADAL" clId="{7CF8A0C6-BB7D-4EAB-8C90-8CF66D04CA6D}" dt="2023-02-07T17:15:20.979" v="1376" actId="14100"/>
          <ac:cxnSpMkLst>
            <pc:docMk/>
            <pc:sldMk cId="786956589" sldId="419"/>
            <ac:cxnSpMk id="34" creationId="{4BA1CD3E-489C-F4C0-9291-238FC51C3EBB}"/>
          </ac:cxnSpMkLst>
        </pc:cxnChg>
        <pc:cxnChg chg="mod">
          <ac:chgData name="Júlio César Chaves" userId="3f913fe9-3202-435d-b9f5-b2fca763184f" providerId="ADAL" clId="{7CF8A0C6-BB7D-4EAB-8C90-8CF66D04CA6D}" dt="2023-02-07T17:17:19.606" v="1420" actId="1076"/>
          <ac:cxnSpMkLst>
            <pc:docMk/>
            <pc:sldMk cId="786956589" sldId="419"/>
            <ac:cxnSpMk id="35" creationId="{2E4C5D7E-6406-3682-FC80-2BE4900EF16D}"/>
          </ac:cxnSpMkLst>
        </pc:cxnChg>
        <pc:cxnChg chg="add">
          <ac:chgData name="Júlio César Chaves" userId="3f913fe9-3202-435d-b9f5-b2fca763184f" providerId="ADAL" clId="{7CF8A0C6-BB7D-4EAB-8C90-8CF66D04CA6D}" dt="2023-02-07T17:15:59.221" v="1381" actId="11529"/>
          <ac:cxnSpMkLst>
            <pc:docMk/>
            <pc:sldMk cId="786956589" sldId="419"/>
            <ac:cxnSpMk id="49" creationId="{E5E6EB10-4D11-5ED2-4676-5C960623C441}"/>
          </ac:cxnSpMkLst>
        </pc:cxnChg>
        <pc:cxnChg chg="add mod">
          <ac:chgData name="Júlio César Chaves" userId="3f913fe9-3202-435d-b9f5-b2fca763184f" providerId="ADAL" clId="{7CF8A0C6-BB7D-4EAB-8C90-8CF66D04CA6D}" dt="2023-02-07T17:17:14.336" v="1418" actId="1076"/>
          <ac:cxnSpMkLst>
            <pc:docMk/>
            <pc:sldMk cId="786956589" sldId="419"/>
            <ac:cxnSpMk id="54" creationId="{7A51A9BB-EB79-CD43-1E81-732B8F352395}"/>
          </ac:cxnSpMkLst>
        </pc:cxnChg>
        <pc:cxnChg chg="add">
          <ac:chgData name="Júlio César Chaves" userId="3f913fe9-3202-435d-b9f5-b2fca763184f" providerId="ADAL" clId="{7CF8A0C6-BB7D-4EAB-8C90-8CF66D04CA6D}" dt="2023-02-07T17:17:52.920" v="1445" actId="11529"/>
          <ac:cxnSpMkLst>
            <pc:docMk/>
            <pc:sldMk cId="786956589" sldId="419"/>
            <ac:cxnSpMk id="64" creationId="{75EA7C4E-FFFC-2CED-37C1-147A83C85581}"/>
          </ac:cxnSpMkLst>
        </pc:cxnChg>
      </pc:sldChg>
      <pc:sldChg chg="add del">
        <pc:chgData name="Júlio César Chaves" userId="3f913fe9-3202-435d-b9f5-b2fca763184f" providerId="ADAL" clId="{7CF8A0C6-BB7D-4EAB-8C90-8CF66D04CA6D}" dt="2023-02-07T17:18:20.800" v="1447" actId="47"/>
        <pc:sldMkLst>
          <pc:docMk/>
          <pc:sldMk cId="625765037" sldId="420"/>
        </pc:sldMkLst>
      </pc:sldChg>
      <pc:sldChg chg="addSp delSp modSp add mod ord">
        <pc:chgData name="Júlio César Chaves" userId="3f913fe9-3202-435d-b9f5-b2fca763184f" providerId="ADAL" clId="{7CF8A0C6-BB7D-4EAB-8C90-8CF66D04CA6D}" dt="2023-02-07T17:23:54.675" v="1682" actId="20577"/>
        <pc:sldMkLst>
          <pc:docMk/>
          <pc:sldMk cId="3119310907" sldId="420"/>
        </pc:sldMkLst>
        <pc:spChg chg="mod">
          <ac:chgData name="Júlio César Chaves" userId="3f913fe9-3202-435d-b9f5-b2fca763184f" providerId="ADAL" clId="{7CF8A0C6-BB7D-4EAB-8C90-8CF66D04CA6D}" dt="2023-02-07T17:22:34.464" v="1600" actId="114"/>
          <ac:spMkLst>
            <pc:docMk/>
            <pc:sldMk cId="3119310907" sldId="420"/>
            <ac:spMk id="2" creationId="{7A3A7D55-3869-45CC-A63A-BB65764B805E}"/>
          </ac:spMkLst>
        </pc:spChg>
        <pc:spChg chg="del">
          <ac:chgData name="Júlio César Chaves" userId="3f913fe9-3202-435d-b9f5-b2fca763184f" providerId="ADAL" clId="{7CF8A0C6-BB7D-4EAB-8C90-8CF66D04CA6D}" dt="2023-02-07T17:19:03.671" v="1460" actId="478"/>
          <ac:spMkLst>
            <pc:docMk/>
            <pc:sldMk cId="3119310907" sldId="420"/>
            <ac:spMk id="14" creationId="{2A3DD82A-3636-9E9F-7AED-0186D4A71AD0}"/>
          </ac:spMkLst>
        </pc:spChg>
        <pc:spChg chg="add mod">
          <ac:chgData name="Júlio César Chaves" userId="3f913fe9-3202-435d-b9f5-b2fca763184f" providerId="ADAL" clId="{7CF8A0C6-BB7D-4EAB-8C90-8CF66D04CA6D}" dt="2023-02-07T17:23:54.675" v="1682" actId="20577"/>
          <ac:spMkLst>
            <pc:docMk/>
            <pc:sldMk cId="3119310907" sldId="420"/>
            <ac:spMk id="17" creationId="{A2D14DCC-3A5B-6E62-CFBA-30ADBE71D409}"/>
          </ac:spMkLst>
        </pc:spChg>
        <pc:spChg chg="del">
          <ac:chgData name="Júlio César Chaves" userId="3f913fe9-3202-435d-b9f5-b2fca763184f" providerId="ADAL" clId="{7CF8A0C6-BB7D-4EAB-8C90-8CF66D04CA6D}" dt="2023-02-07T17:19:03.671" v="1460" actId="478"/>
          <ac:spMkLst>
            <pc:docMk/>
            <pc:sldMk cId="3119310907" sldId="420"/>
            <ac:spMk id="19" creationId="{5F3A8C0B-87C5-58E8-42CD-A5E9F87C78DA}"/>
          </ac:spMkLst>
        </pc:spChg>
        <pc:spChg chg="del">
          <ac:chgData name="Júlio César Chaves" userId="3f913fe9-3202-435d-b9f5-b2fca763184f" providerId="ADAL" clId="{7CF8A0C6-BB7D-4EAB-8C90-8CF66D04CA6D}" dt="2023-02-07T17:19:03.671" v="1460" actId="478"/>
          <ac:spMkLst>
            <pc:docMk/>
            <pc:sldMk cId="3119310907" sldId="420"/>
            <ac:spMk id="22" creationId="{761F9C45-FCAB-A783-E183-FE177A0DF07B}"/>
          </ac:spMkLst>
        </pc:spChg>
        <pc:spChg chg="del">
          <ac:chgData name="Júlio César Chaves" userId="3f913fe9-3202-435d-b9f5-b2fca763184f" providerId="ADAL" clId="{7CF8A0C6-BB7D-4EAB-8C90-8CF66D04CA6D}" dt="2023-02-07T17:19:03.671" v="1460" actId="478"/>
          <ac:spMkLst>
            <pc:docMk/>
            <pc:sldMk cId="3119310907" sldId="420"/>
            <ac:spMk id="23" creationId="{0DBCA8BA-E59D-FD5B-77BA-2F1FB065C71C}"/>
          </ac:spMkLst>
        </pc:spChg>
        <pc:cxnChg chg="add">
          <ac:chgData name="Júlio César Chaves" userId="3f913fe9-3202-435d-b9f5-b2fca763184f" providerId="ADAL" clId="{7CF8A0C6-BB7D-4EAB-8C90-8CF66D04CA6D}" dt="2023-02-07T17:19:36.074" v="1466" actId="11529"/>
          <ac:cxnSpMkLst>
            <pc:docMk/>
            <pc:sldMk cId="3119310907" sldId="420"/>
            <ac:cxnSpMk id="10" creationId="{A5C64E08-F2D0-7874-214C-4E60CB7C650F}"/>
          </ac:cxnSpMkLst>
        </pc:cxnChg>
        <pc:cxnChg chg="add mod">
          <ac:chgData name="Júlio César Chaves" userId="3f913fe9-3202-435d-b9f5-b2fca763184f" providerId="ADAL" clId="{7CF8A0C6-BB7D-4EAB-8C90-8CF66D04CA6D}" dt="2023-02-07T17:20:01.128" v="1469" actId="14100"/>
          <ac:cxnSpMkLst>
            <pc:docMk/>
            <pc:sldMk cId="3119310907" sldId="420"/>
            <ac:cxnSpMk id="11" creationId="{27EF37A4-378B-FE9E-AF41-51FD138DC94F}"/>
          </ac:cxnSpMkLst>
        </pc:cxnChg>
        <pc:cxnChg chg="mod">
          <ac:chgData name="Júlio César Chaves" userId="3f913fe9-3202-435d-b9f5-b2fca763184f" providerId="ADAL" clId="{7CF8A0C6-BB7D-4EAB-8C90-8CF66D04CA6D}" dt="2023-02-07T17:19:11.983" v="1463" actId="14100"/>
          <ac:cxnSpMkLst>
            <pc:docMk/>
            <pc:sldMk cId="3119310907" sldId="420"/>
            <ac:cxnSpMk id="21" creationId="{19701798-FE98-3783-2D9B-E6A2CDB50C4D}"/>
          </ac:cxnSpMkLst>
        </pc:cxnChg>
        <pc:cxnChg chg="del mod">
          <ac:chgData name="Júlio César Chaves" userId="3f913fe9-3202-435d-b9f5-b2fca763184f" providerId="ADAL" clId="{7CF8A0C6-BB7D-4EAB-8C90-8CF66D04CA6D}" dt="2023-02-07T17:19:06.161" v="1461" actId="478"/>
          <ac:cxnSpMkLst>
            <pc:docMk/>
            <pc:sldMk cId="3119310907" sldId="420"/>
            <ac:cxnSpMk id="26" creationId="{EEC135FA-5F76-299D-02C5-A31268EE3DF0}"/>
          </ac:cxnSpMkLst>
        </pc:cxnChg>
        <pc:cxnChg chg="del mod">
          <ac:chgData name="Júlio César Chaves" userId="3f913fe9-3202-435d-b9f5-b2fca763184f" providerId="ADAL" clId="{7CF8A0C6-BB7D-4EAB-8C90-8CF66D04CA6D}" dt="2023-02-07T17:19:07.074" v="1462" actId="478"/>
          <ac:cxnSpMkLst>
            <pc:docMk/>
            <pc:sldMk cId="3119310907" sldId="420"/>
            <ac:cxnSpMk id="28" creationId="{D96C9C47-1B42-A9DA-4635-D5920EE591E5}"/>
          </ac:cxnSpMkLst>
        </pc:cxnChg>
        <pc:cxnChg chg="del mod">
          <ac:chgData name="Júlio César Chaves" userId="3f913fe9-3202-435d-b9f5-b2fca763184f" providerId="ADAL" clId="{7CF8A0C6-BB7D-4EAB-8C90-8CF66D04CA6D}" dt="2023-02-07T17:19:21.966" v="1464" actId="478"/>
          <ac:cxnSpMkLst>
            <pc:docMk/>
            <pc:sldMk cId="3119310907" sldId="420"/>
            <ac:cxnSpMk id="32" creationId="{72765DC5-6FA3-8914-D865-F47798957579}"/>
          </ac:cxnSpMkLst>
        </pc:cxnChg>
        <pc:cxnChg chg="del mod">
          <ac:chgData name="Júlio César Chaves" userId="3f913fe9-3202-435d-b9f5-b2fca763184f" providerId="ADAL" clId="{7CF8A0C6-BB7D-4EAB-8C90-8CF66D04CA6D}" dt="2023-02-07T17:19:31.262" v="1465" actId="478"/>
          <ac:cxnSpMkLst>
            <pc:docMk/>
            <pc:sldMk cId="3119310907" sldId="420"/>
            <ac:cxnSpMk id="34" creationId="{4BA1CD3E-489C-F4C0-9291-238FC51C3EBB}"/>
          </ac:cxnSpMkLst>
        </pc:cxnChg>
      </pc:sldChg>
      <pc:sldChg chg="addSp delSp modSp add mod">
        <pc:chgData name="Júlio César Chaves" userId="3f913fe9-3202-435d-b9f5-b2fca763184f" providerId="ADAL" clId="{7CF8A0C6-BB7D-4EAB-8C90-8CF66D04CA6D}" dt="2023-02-07T17:41:08.269" v="2095" actId="20577"/>
        <pc:sldMkLst>
          <pc:docMk/>
          <pc:sldMk cId="177876368" sldId="421"/>
        </pc:sldMkLst>
        <pc:graphicFrameChg chg="del">
          <ac:chgData name="Júlio César Chaves" userId="3f913fe9-3202-435d-b9f5-b2fca763184f" providerId="ADAL" clId="{7CF8A0C6-BB7D-4EAB-8C90-8CF66D04CA6D}" dt="2023-02-07T17:40:16.764" v="2064" actId="478"/>
          <ac:graphicFrameMkLst>
            <pc:docMk/>
            <pc:sldMk cId="177876368" sldId="421"/>
            <ac:graphicFrameMk id="5" creationId="{B69EF8AB-972B-0A24-9D82-08B84F8B5E1A}"/>
          </ac:graphicFrameMkLst>
        </pc:graphicFrameChg>
        <pc:graphicFrameChg chg="add mod modGraphic">
          <ac:chgData name="Júlio César Chaves" userId="3f913fe9-3202-435d-b9f5-b2fca763184f" providerId="ADAL" clId="{7CF8A0C6-BB7D-4EAB-8C90-8CF66D04CA6D}" dt="2023-02-07T17:41:08.269" v="2095" actId="20577"/>
          <ac:graphicFrameMkLst>
            <pc:docMk/>
            <pc:sldMk cId="177876368" sldId="421"/>
            <ac:graphicFrameMk id="6" creationId="{B7B7F4BB-BCDB-2287-F979-6C16E5461D33}"/>
          </ac:graphicFrameMkLst>
        </pc:graphicFrameChg>
        <pc:graphicFrameChg chg="mod modGraphic">
          <ac:chgData name="Júlio César Chaves" userId="3f913fe9-3202-435d-b9f5-b2fca763184f" providerId="ADAL" clId="{7CF8A0C6-BB7D-4EAB-8C90-8CF66D04CA6D}" dt="2023-02-07T17:41:04.713" v="2093" actId="20577"/>
          <ac:graphicFrameMkLst>
            <pc:docMk/>
            <pc:sldMk cId="177876368" sldId="421"/>
            <ac:graphicFrameMk id="7" creationId="{09CF4B41-D9E8-4949-B44B-B3018DAB9446}"/>
          </ac:graphicFrameMkLst>
        </pc:graphicFrameChg>
        <pc:graphicFrameChg chg="del">
          <ac:chgData name="Júlio César Chaves" userId="3f913fe9-3202-435d-b9f5-b2fca763184f" providerId="ADAL" clId="{7CF8A0C6-BB7D-4EAB-8C90-8CF66D04CA6D}" dt="2023-02-07T17:40:11.112" v="2062" actId="478"/>
          <ac:graphicFrameMkLst>
            <pc:docMk/>
            <pc:sldMk cId="177876368" sldId="421"/>
            <ac:graphicFrameMk id="8" creationId="{9A087A41-0DE3-4EED-A6B1-9DCC002F7DCE}"/>
          </ac:graphicFrameMkLst>
        </pc:graphicFrameChg>
        <pc:graphicFrameChg chg="mod modGraphic">
          <ac:chgData name="Júlio César Chaves" userId="3f913fe9-3202-435d-b9f5-b2fca763184f" providerId="ADAL" clId="{7CF8A0C6-BB7D-4EAB-8C90-8CF66D04CA6D}" dt="2023-02-07T17:40:36.821" v="2088" actId="20577"/>
          <ac:graphicFrameMkLst>
            <pc:docMk/>
            <pc:sldMk cId="177876368" sldId="421"/>
            <ac:graphicFrameMk id="9" creationId="{791231F8-2CD0-4714-B444-45DC19AB4714}"/>
          </ac:graphicFrameMkLst>
        </pc:graphicFrameChg>
      </pc:sldChg>
      <pc:sldChg chg="addSp delSp modSp add mod">
        <pc:chgData name="Júlio César Chaves" userId="3f913fe9-3202-435d-b9f5-b2fca763184f" providerId="ADAL" clId="{7CF8A0C6-BB7D-4EAB-8C90-8CF66D04CA6D}" dt="2023-02-07T17:52:52.108" v="2143" actId="1076"/>
        <pc:sldMkLst>
          <pc:docMk/>
          <pc:sldMk cId="3585091548" sldId="422"/>
        </pc:sldMkLst>
        <pc:picChg chg="add mod">
          <ac:chgData name="Júlio César Chaves" userId="3f913fe9-3202-435d-b9f5-b2fca763184f" providerId="ADAL" clId="{7CF8A0C6-BB7D-4EAB-8C90-8CF66D04CA6D}" dt="2023-02-07T17:51:31.776" v="2140" actId="1076"/>
          <ac:picMkLst>
            <pc:docMk/>
            <pc:sldMk cId="3585091548" sldId="422"/>
            <ac:picMk id="5" creationId="{4E973484-D3CE-ABE8-C9B2-29B5D6F50884}"/>
          </ac:picMkLst>
        </pc:picChg>
        <pc:picChg chg="del">
          <ac:chgData name="Júlio César Chaves" userId="3f913fe9-3202-435d-b9f5-b2fca763184f" providerId="ADAL" clId="{7CF8A0C6-BB7D-4EAB-8C90-8CF66D04CA6D}" dt="2023-02-07T17:51:14.081" v="2135" actId="478"/>
          <ac:picMkLst>
            <pc:docMk/>
            <pc:sldMk cId="3585091548" sldId="422"/>
            <ac:picMk id="7" creationId="{DABB6C8C-2D4D-4578-8ABF-CC5238761513}"/>
          </ac:picMkLst>
        </pc:picChg>
        <pc:picChg chg="add mod">
          <ac:chgData name="Júlio César Chaves" userId="3f913fe9-3202-435d-b9f5-b2fca763184f" providerId="ADAL" clId="{7CF8A0C6-BB7D-4EAB-8C90-8CF66D04CA6D}" dt="2023-02-07T17:52:52.108" v="2143" actId="1076"/>
          <ac:picMkLst>
            <pc:docMk/>
            <pc:sldMk cId="3585091548" sldId="422"/>
            <ac:picMk id="8" creationId="{75FECF2C-2F52-1D25-869F-7A60603185BF}"/>
          </ac:picMkLst>
        </pc:picChg>
      </pc:sldChg>
    </pc:docChg>
  </pc:docChgLst>
  <pc:docChgLst>
    <pc:chgData name="Júlio César Chaves" userId="3f913fe9-3202-435d-b9f5-b2fca763184f" providerId="ADAL" clId="{0CE40B55-5B95-4C8C-9FD8-E1FC370755A2}"/>
    <pc:docChg chg="undo custSel addSld delSld modSld modSection">
      <pc:chgData name="Júlio César Chaves" userId="3f913fe9-3202-435d-b9f5-b2fca763184f" providerId="ADAL" clId="{0CE40B55-5B95-4C8C-9FD8-E1FC370755A2}" dt="2021-07-29T14:56:58.958" v="4561" actId="207"/>
      <pc:docMkLst>
        <pc:docMk/>
      </pc:docMkLst>
      <pc:sldChg chg="del">
        <pc:chgData name="Júlio César Chaves" userId="3f913fe9-3202-435d-b9f5-b2fca763184f" providerId="ADAL" clId="{0CE40B55-5B95-4C8C-9FD8-E1FC370755A2}" dt="2021-07-21T22:09:30.894" v="942" actId="47"/>
        <pc:sldMkLst>
          <pc:docMk/>
          <pc:sldMk cId="0" sldId="300"/>
        </pc:sldMkLst>
      </pc:sldChg>
      <pc:sldChg chg="del">
        <pc:chgData name="Júlio César Chaves" userId="3f913fe9-3202-435d-b9f5-b2fca763184f" providerId="ADAL" clId="{0CE40B55-5B95-4C8C-9FD8-E1FC370755A2}" dt="2021-07-21T22:09:30.894" v="942" actId="47"/>
        <pc:sldMkLst>
          <pc:docMk/>
          <pc:sldMk cId="0" sldId="301"/>
        </pc:sldMkLst>
      </pc:sldChg>
      <pc:sldChg chg="del">
        <pc:chgData name="Júlio César Chaves" userId="3f913fe9-3202-435d-b9f5-b2fca763184f" providerId="ADAL" clId="{0CE40B55-5B95-4C8C-9FD8-E1FC370755A2}" dt="2021-07-21T22:09:30.894" v="942" actId="47"/>
        <pc:sldMkLst>
          <pc:docMk/>
          <pc:sldMk cId="0" sldId="302"/>
        </pc:sldMkLst>
      </pc:sldChg>
      <pc:sldChg chg="del">
        <pc:chgData name="Júlio César Chaves" userId="3f913fe9-3202-435d-b9f5-b2fca763184f" providerId="ADAL" clId="{0CE40B55-5B95-4C8C-9FD8-E1FC370755A2}" dt="2021-07-21T22:09:30.894" v="942" actId="47"/>
        <pc:sldMkLst>
          <pc:docMk/>
          <pc:sldMk cId="0" sldId="303"/>
        </pc:sldMkLst>
      </pc:sldChg>
      <pc:sldChg chg="del">
        <pc:chgData name="Júlio César Chaves" userId="3f913fe9-3202-435d-b9f5-b2fca763184f" providerId="ADAL" clId="{0CE40B55-5B95-4C8C-9FD8-E1FC370755A2}" dt="2021-07-21T22:10:02.660" v="943" actId="47"/>
        <pc:sldMkLst>
          <pc:docMk/>
          <pc:sldMk cId="0" sldId="304"/>
        </pc:sldMkLst>
      </pc:sldChg>
      <pc:sldChg chg="add del">
        <pc:chgData name="Júlio César Chaves" userId="3f913fe9-3202-435d-b9f5-b2fca763184f" providerId="ADAL" clId="{0CE40B55-5B95-4C8C-9FD8-E1FC370755A2}" dt="2021-07-23T14:23:39.602" v="4386" actId="47"/>
        <pc:sldMkLst>
          <pc:docMk/>
          <pc:sldMk cId="2972819727" sldId="310"/>
        </pc:sldMkLst>
      </pc:sldChg>
      <pc:sldChg chg="modSp mod modNotesTx">
        <pc:chgData name="Júlio César Chaves" userId="3f913fe9-3202-435d-b9f5-b2fca763184f" providerId="ADAL" clId="{0CE40B55-5B95-4C8C-9FD8-E1FC370755A2}" dt="2021-07-28T19:24:32.632" v="4391" actId="20577"/>
        <pc:sldMkLst>
          <pc:docMk/>
          <pc:sldMk cId="2590998277" sldId="311"/>
        </pc:sldMkLst>
        <pc:spChg chg="mod">
          <ac:chgData name="Júlio César Chaves" userId="3f913fe9-3202-435d-b9f5-b2fca763184f" providerId="ADAL" clId="{0CE40B55-5B95-4C8C-9FD8-E1FC370755A2}" dt="2021-07-28T19:24:32.632" v="4391" actId="20577"/>
          <ac:spMkLst>
            <pc:docMk/>
            <pc:sldMk cId="2590998277" sldId="311"/>
            <ac:spMk id="3" creationId="{B1E5C46F-9A8E-458A-B717-69048114FDE2}"/>
          </ac:spMkLst>
        </pc:spChg>
      </pc:sldChg>
      <pc:sldChg chg="modSp mod modNotesTx">
        <pc:chgData name="Júlio César Chaves" userId="3f913fe9-3202-435d-b9f5-b2fca763184f" providerId="ADAL" clId="{0CE40B55-5B95-4C8C-9FD8-E1FC370755A2}" dt="2021-07-28T19:24:44.453" v="4392"/>
        <pc:sldMkLst>
          <pc:docMk/>
          <pc:sldMk cId="630877073" sldId="312"/>
        </pc:sldMkLst>
        <pc:spChg chg="mod">
          <ac:chgData name="Júlio César Chaves" userId="3f913fe9-3202-435d-b9f5-b2fca763184f" providerId="ADAL" clId="{0CE40B55-5B95-4C8C-9FD8-E1FC370755A2}" dt="2021-07-28T19:24:44.453" v="4392"/>
          <ac:spMkLst>
            <pc:docMk/>
            <pc:sldMk cId="630877073" sldId="312"/>
            <ac:spMk id="3" creationId="{B1E5C46F-9A8E-458A-B717-69048114FDE2}"/>
          </ac:spMkLst>
        </pc:spChg>
      </pc:sldChg>
      <pc:sldChg chg="addSp delSp modSp mod modNotesTx">
        <pc:chgData name="Júlio César Chaves" userId="3f913fe9-3202-435d-b9f5-b2fca763184f" providerId="ADAL" clId="{0CE40B55-5B95-4C8C-9FD8-E1FC370755A2}" dt="2021-07-28T19:24:55.710" v="4393"/>
        <pc:sldMkLst>
          <pc:docMk/>
          <pc:sldMk cId="369218943" sldId="313"/>
        </pc:sldMkLst>
        <pc:spChg chg="mod">
          <ac:chgData name="Júlio César Chaves" userId="3f913fe9-3202-435d-b9f5-b2fca763184f" providerId="ADAL" clId="{0CE40B55-5B95-4C8C-9FD8-E1FC370755A2}" dt="2021-07-28T19:24:55.710" v="4393"/>
          <ac:spMkLst>
            <pc:docMk/>
            <pc:sldMk cId="369218943" sldId="313"/>
            <ac:spMk id="3" creationId="{B1E5C46F-9A8E-458A-B717-69048114FDE2}"/>
          </ac:spMkLst>
        </pc:spChg>
        <pc:spChg chg="mod">
          <ac:chgData name="Júlio César Chaves" userId="3f913fe9-3202-435d-b9f5-b2fca763184f" providerId="ADAL" clId="{0CE40B55-5B95-4C8C-9FD8-E1FC370755A2}" dt="2021-07-22T10:01:26.568" v="995" actId="20577"/>
          <ac:spMkLst>
            <pc:docMk/>
            <pc:sldMk cId="369218943" sldId="313"/>
            <ac:spMk id="29" creationId="{00B201CF-7595-424E-BE07-D6571190D846}"/>
          </ac:spMkLst>
        </pc:spChg>
        <pc:spChg chg="mod">
          <ac:chgData name="Júlio César Chaves" userId="3f913fe9-3202-435d-b9f5-b2fca763184f" providerId="ADAL" clId="{0CE40B55-5B95-4C8C-9FD8-E1FC370755A2}" dt="2021-07-22T10:01:34.738" v="1001" actId="20577"/>
          <ac:spMkLst>
            <pc:docMk/>
            <pc:sldMk cId="369218943" sldId="313"/>
            <ac:spMk id="32" creationId="{43E81353-DF16-4A76-B3A6-27DD9723250C}"/>
          </ac:spMkLst>
        </pc:spChg>
        <pc:picChg chg="add del mod">
          <ac:chgData name="Júlio César Chaves" userId="3f913fe9-3202-435d-b9f5-b2fca763184f" providerId="ADAL" clId="{0CE40B55-5B95-4C8C-9FD8-E1FC370755A2}" dt="2021-07-21T21:18:23.540" v="27" actId="478"/>
          <ac:picMkLst>
            <pc:docMk/>
            <pc:sldMk cId="369218943" sldId="313"/>
            <ac:picMk id="5" creationId="{3CBD69B2-05A6-48F3-B379-1DAB1A3EB7B9}"/>
          </ac:picMkLst>
        </pc:picChg>
        <pc:picChg chg="add del mod">
          <ac:chgData name="Júlio César Chaves" userId="3f913fe9-3202-435d-b9f5-b2fca763184f" providerId="ADAL" clId="{0CE40B55-5B95-4C8C-9FD8-E1FC370755A2}" dt="2021-07-21T21:18:23.540" v="27" actId="478"/>
          <ac:picMkLst>
            <pc:docMk/>
            <pc:sldMk cId="369218943" sldId="313"/>
            <ac:picMk id="1026" creationId="{B58F4C9B-641D-4218-8BA5-7144B1B4F31E}"/>
          </ac:picMkLst>
        </pc:picChg>
        <pc:picChg chg="add del mod">
          <ac:chgData name="Júlio César Chaves" userId="3f913fe9-3202-435d-b9f5-b2fca763184f" providerId="ADAL" clId="{0CE40B55-5B95-4C8C-9FD8-E1FC370755A2}" dt="2021-07-21T21:18:23.540" v="27" actId="478"/>
          <ac:picMkLst>
            <pc:docMk/>
            <pc:sldMk cId="369218943" sldId="313"/>
            <ac:picMk id="1028" creationId="{1A4F9D94-110E-4E7F-A614-8E1BE4D2DFC0}"/>
          </ac:picMkLst>
        </pc:picChg>
        <pc:picChg chg="add del">
          <ac:chgData name="Júlio César Chaves" userId="3f913fe9-3202-435d-b9f5-b2fca763184f" providerId="ADAL" clId="{0CE40B55-5B95-4C8C-9FD8-E1FC370755A2}" dt="2021-07-21T21:14:04.442" v="17" actId="478"/>
          <ac:picMkLst>
            <pc:docMk/>
            <pc:sldMk cId="369218943" sldId="313"/>
            <ac:picMk id="1030" creationId="{DFB9DEDB-074D-44FA-9F94-EA6656FA1E6B}"/>
          </ac:picMkLst>
        </pc:picChg>
        <pc:picChg chg="add del mod">
          <ac:chgData name="Júlio César Chaves" userId="3f913fe9-3202-435d-b9f5-b2fca763184f" providerId="ADAL" clId="{0CE40B55-5B95-4C8C-9FD8-E1FC370755A2}" dt="2021-07-21T21:18:23.540" v="27" actId="478"/>
          <ac:picMkLst>
            <pc:docMk/>
            <pc:sldMk cId="369218943" sldId="313"/>
            <ac:picMk id="1032" creationId="{3D1CB04C-8F51-4992-8E66-AE53481AA32C}"/>
          </ac:picMkLst>
        </pc:picChg>
      </pc:sldChg>
      <pc:sldChg chg="addSp delSp modSp add mod modNotesTx">
        <pc:chgData name="Júlio César Chaves" userId="3f913fe9-3202-435d-b9f5-b2fca763184f" providerId="ADAL" clId="{0CE40B55-5B95-4C8C-9FD8-E1FC370755A2}" dt="2021-07-22T10:19:29.908" v="1005" actId="20577"/>
        <pc:sldMkLst>
          <pc:docMk/>
          <pc:sldMk cId="1083578483" sldId="314"/>
        </pc:sldMkLst>
        <pc:spChg chg="mod">
          <ac:chgData name="Júlio César Chaves" userId="3f913fe9-3202-435d-b9f5-b2fca763184f" providerId="ADAL" clId="{0CE40B55-5B95-4C8C-9FD8-E1FC370755A2}" dt="2021-07-21T22:02:13.836" v="708" actId="20577"/>
          <ac:spMkLst>
            <pc:docMk/>
            <pc:sldMk cId="1083578483" sldId="314"/>
            <ac:spMk id="2" creationId="{6D80ECD3-4C08-4248-AB5E-DB9850E9EEF3}"/>
          </ac:spMkLst>
        </pc:spChg>
        <pc:spChg chg="mod">
          <ac:chgData name="Júlio César Chaves" userId="3f913fe9-3202-435d-b9f5-b2fca763184f" providerId="ADAL" clId="{0CE40B55-5B95-4C8C-9FD8-E1FC370755A2}" dt="2021-07-21T22:02:52.976" v="712"/>
          <ac:spMkLst>
            <pc:docMk/>
            <pc:sldMk cId="1083578483" sldId="314"/>
            <ac:spMk id="3" creationId="{B1E5C46F-9A8E-458A-B717-69048114FDE2}"/>
          </ac:spMkLst>
        </pc:spChg>
        <pc:spChg chg="add mod">
          <ac:chgData name="Júlio César Chaves" userId="3f913fe9-3202-435d-b9f5-b2fca763184f" providerId="ADAL" clId="{0CE40B55-5B95-4C8C-9FD8-E1FC370755A2}" dt="2021-07-21T22:09:11.480" v="941" actId="20577"/>
          <ac:spMkLst>
            <pc:docMk/>
            <pc:sldMk cId="1083578483" sldId="314"/>
            <ac:spMk id="10" creationId="{C3793813-8270-4247-80D3-F8CF31D17C20}"/>
          </ac:spMkLst>
        </pc:spChg>
        <pc:spChg chg="del">
          <ac:chgData name="Júlio César Chaves" userId="3f913fe9-3202-435d-b9f5-b2fca763184f" providerId="ADAL" clId="{0CE40B55-5B95-4C8C-9FD8-E1FC370755A2}" dt="2021-07-21T21:59:45.971" v="643" actId="478"/>
          <ac:spMkLst>
            <pc:docMk/>
            <pc:sldMk cId="1083578483" sldId="314"/>
            <ac:spMk id="29" creationId="{00B201CF-7595-424E-BE07-D6571190D846}"/>
          </ac:spMkLst>
        </pc:spChg>
        <pc:spChg chg="del mod">
          <ac:chgData name="Júlio César Chaves" userId="3f913fe9-3202-435d-b9f5-b2fca763184f" providerId="ADAL" clId="{0CE40B55-5B95-4C8C-9FD8-E1FC370755A2}" dt="2021-07-21T21:59:54.242" v="645" actId="478"/>
          <ac:spMkLst>
            <pc:docMk/>
            <pc:sldMk cId="1083578483" sldId="314"/>
            <ac:spMk id="32" creationId="{43E81353-DF16-4A76-B3A6-27DD9723250C}"/>
          </ac:spMkLst>
        </pc:spChg>
        <pc:picChg chg="mod">
          <ac:chgData name="Júlio César Chaves" userId="3f913fe9-3202-435d-b9f5-b2fca763184f" providerId="ADAL" clId="{0CE40B55-5B95-4C8C-9FD8-E1FC370755A2}" dt="2021-07-21T22:02:17.896" v="710" actId="1076"/>
          <ac:picMkLst>
            <pc:docMk/>
            <pc:sldMk cId="1083578483" sldId="314"/>
            <ac:picMk id="5" creationId="{3CBD69B2-05A6-48F3-B379-1DAB1A3EB7B9}"/>
          </ac:picMkLst>
        </pc:picChg>
        <pc:picChg chg="mod">
          <ac:chgData name="Júlio César Chaves" userId="3f913fe9-3202-435d-b9f5-b2fca763184f" providerId="ADAL" clId="{0CE40B55-5B95-4C8C-9FD8-E1FC370755A2}" dt="2021-07-21T22:03:26.738" v="719" actId="1076"/>
          <ac:picMkLst>
            <pc:docMk/>
            <pc:sldMk cId="1083578483" sldId="314"/>
            <ac:picMk id="1026" creationId="{B58F4C9B-641D-4218-8BA5-7144B1B4F31E}"/>
          </ac:picMkLst>
        </pc:picChg>
        <pc:picChg chg="mod">
          <ac:chgData name="Júlio César Chaves" userId="3f913fe9-3202-435d-b9f5-b2fca763184f" providerId="ADAL" clId="{0CE40B55-5B95-4C8C-9FD8-E1FC370755A2}" dt="2021-07-21T22:03:20.758" v="717" actId="1076"/>
          <ac:picMkLst>
            <pc:docMk/>
            <pc:sldMk cId="1083578483" sldId="314"/>
            <ac:picMk id="1028" creationId="{1A4F9D94-110E-4E7F-A614-8E1BE4D2DFC0}"/>
          </ac:picMkLst>
        </pc:picChg>
        <pc:picChg chg="mod">
          <ac:chgData name="Júlio César Chaves" userId="3f913fe9-3202-435d-b9f5-b2fca763184f" providerId="ADAL" clId="{0CE40B55-5B95-4C8C-9FD8-E1FC370755A2}" dt="2021-07-21T22:03:25.162" v="718" actId="1076"/>
          <ac:picMkLst>
            <pc:docMk/>
            <pc:sldMk cId="1083578483" sldId="314"/>
            <ac:picMk id="1032" creationId="{3D1CB04C-8F51-4992-8E66-AE53481AA32C}"/>
          </ac:picMkLst>
        </pc:picChg>
      </pc:sldChg>
      <pc:sldChg chg="modSp new mod">
        <pc:chgData name="Júlio César Chaves" userId="3f913fe9-3202-435d-b9f5-b2fca763184f" providerId="ADAL" clId="{0CE40B55-5B95-4C8C-9FD8-E1FC370755A2}" dt="2021-07-21T22:15:59.065" v="952" actId="20577"/>
        <pc:sldMkLst>
          <pc:docMk/>
          <pc:sldMk cId="3903497309" sldId="315"/>
        </pc:sldMkLst>
        <pc:spChg chg="mod">
          <ac:chgData name="Júlio César Chaves" userId="3f913fe9-3202-435d-b9f5-b2fca763184f" providerId="ADAL" clId="{0CE40B55-5B95-4C8C-9FD8-E1FC370755A2}" dt="2021-07-21T22:15:59.065" v="952" actId="20577"/>
          <ac:spMkLst>
            <pc:docMk/>
            <pc:sldMk cId="3903497309" sldId="315"/>
            <ac:spMk id="2" creationId="{FCFD3B1E-0730-475C-9A10-126915DFA81B}"/>
          </ac:spMkLst>
        </pc:spChg>
      </pc:sldChg>
      <pc:sldChg chg="modSp new mod">
        <pc:chgData name="Júlio César Chaves" userId="3f913fe9-3202-435d-b9f5-b2fca763184f" providerId="ADAL" clId="{0CE40B55-5B95-4C8C-9FD8-E1FC370755A2}" dt="2021-07-21T22:16:21.576" v="965" actId="20577"/>
        <pc:sldMkLst>
          <pc:docMk/>
          <pc:sldMk cId="92492944" sldId="316"/>
        </pc:sldMkLst>
        <pc:spChg chg="mod">
          <ac:chgData name="Júlio César Chaves" userId="3f913fe9-3202-435d-b9f5-b2fca763184f" providerId="ADAL" clId="{0CE40B55-5B95-4C8C-9FD8-E1FC370755A2}" dt="2021-07-21T22:16:21.576" v="965" actId="20577"/>
          <ac:spMkLst>
            <pc:docMk/>
            <pc:sldMk cId="92492944" sldId="316"/>
            <ac:spMk id="2" creationId="{0B83FF71-A2A9-4AED-B7AA-0DE4C141C9B3}"/>
          </ac:spMkLst>
        </pc:spChg>
      </pc:sldChg>
      <pc:sldChg chg="addSp delSp modSp new mod modClrScheme chgLayout">
        <pc:chgData name="Júlio César Chaves" userId="3f913fe9-3202-435d-b9f5-b2fca763184f" providerId="ADAL" clId="{0CE40B55-5B95-4C8C-9FD8-E1FC370755A2}" dt="2021-07-23T11:11:55.164" v="2513" actId="20577"/>
        <pc:sldMkLst>
          <pc:docMk/>
          <pc:sldMk cId="1305121269" sldId="317"/>
        </pc:sldMkLst>
        <pc:spChg chg="mod ord">
          <ac:chgData name="Júlio César Chaves" userId="3f913fe9-3202-435d-b9f5-b2fca763184f" providerId="ADAL" clId="{0CE40B55-5B95-4C8C-9FD8-E1FC370755A2}" dt="2021-07-22T10:47:22.218" v="1057" actId="700"/>
          <ac:spMkLst>
            <pc:docMk/>
            <pc:sldMk cId="1305121269" sldId="317"/>
            <ac:spMk id="2" creationId="{1FD7C138-CBE0-4993-ABE0-6A14DAFFDAD0}"/>
          </ac:spMkLst>
        </pc:spChg>
        <pc:spChg chg="del mod ord">
          <ac:chgData name="Júlio César Chaves" userId="3f913fe9-3202-435d-b9f5-b2fca763184f" providerId="ADAL" clId="{0CE40B55-5B95-4C8C-9FD8-E1FC370755A2}" dt="2021-07-22T10:47:22.218" v="1057" actId="700"/>
          <ac:spMkLst>
            <pc:docMk/>
            <pc:sldMk cId="1305121269" sldId="317"/>
            <ac:spMk id="3" creationId="{F8D2F212-C21F-40FC-8690-63EEDA3E9DF4}"/>
          </ac:spMkLst>
        </pc:spChg>
        <pc:spChg chg="del mod ord">
          <ac:chgData name="Júlio César Chaves" userId="3f913fe9-3202-435d-b9f5-b2fca763184f" providerId="ADAL" clId="{0CE40B55-5B95-4C8C-9FD8-E1FC370755A2}" dt="2021-07-22T10:47:22.218" v="1057" actId="700"/>
          <ac:spMkLst>
            <pc:docMk/>
            <pc:sldMk cId="1305121269" sldId="317"/>
            <ac:spMk id="4" creationId="{B2411250-A590-42B1-910B-7BCCB5C3D637}"/>
          </ac:spMkLst>
        </pc:spChg>
        <pc:spChg chg="mod ord">
          <ac:chgData name="Júlio César Chaves" userId="3f913fe9-3202-435d-b9f5-b2fca763184f" providerId="ADAL" clId="{0CE40B55-5B95-4C8C-9FD8-E1FC370755A2}" dt="2021-07-22T10:47:22.218" v="1057" actId="700"/>
          <ac:spMkLst>
            <pc:docMk/>
            <pc:sldMk cId="1305121269" sldId="317"/>
            <ac:spMk id="5" creationId="{A7762A2D-1338-4A5E-B7C3-3FA800D115BB}"/>
          </ac:spMkLst>
        </pc:spChg>
        <pc:spChg chg="add mod ord">
          <ac:chgData name="Júlio César Chaves" userId="3f913fe9-3202-435d-b9f5-b2fca763184f" providerId="ADAL" clId="{0CE40B55-5B95-4C8C-9FD8-E1FC370755A2}" dt="2021-07-22T10:54:59.391" v="1529" actId="20577"/>
          <ac:spMkLst>
            <pc:docMk/>
            <pc:sldMk cId="1305121269" sldId="317"/>
            <ac:spMk id="8" creationId="{03EE8610-E1D7-4DA2-B05C-C14704E8D695}"/>
          </ac:spMkLst>
        </pc:spChg>
        <pc:spChg chg="add mod ord">
          <ac:chgData name="Júlio César Chaves" userId="3f913fe9-3202-435d-b9f5-b2fca763184f" providerId="ADAL" clId="{0CE40B55-5B95-4C8C-9FD8-E1FC370755A2}" dt="2021-07-22T10:56:29.262" v="1656" actId="20577"/>
          <ac:spMkLst>
            <pc:docMk/>
            <pc:sldMk cId="1305121269" sldId="317"/>
            <ac:spMk id="9" creationId="{6F9ACBAB-D940-4385-9F7F-BA27B61C13C6}"/>
          </ac:spMkLst>
        </pc:spChg>
        <pc:spChg chg="add mod ord">
          <ac:chgData name="Júlio César Chaves" userId="3f913fe9-3202-435d-b9f5-b2fca763184f" providerId="ADAL" clId="{0CE40B55-5B95-4C8C-9FD8-E1FC370755A2}" dt="2021-07-22T10:54:09.595" v="1483" actId="5793"/>
          <ac:spMkLst>
            <pc:docMk/>
            <pc:sldMk cId="1305121269" sldId="317"/>
            <ac:spMk id="10" creationId="{A4796970-C2ED-406E-9DC1-465E0B07916E}"/>
          </ac:spMkLst>
        </pc:spChg>
        <pc:spChg chg="add mod">
          <ac:chgData name="Júlio César Chaves" userId="3f913fe9-3202-435d-b9f5-b2fca763184f" providerId="ADAL" clId="{0CE40B55-5B95-4C8C-9FD8-E1FC370755A2}" dt="2021-07-23T11:11:55.164" v="2513" actId="20577"/>
          <ac:spMkLst>
            <pc:docMk/>
            <pc:sldMk cId="1305121269" sldId="317"/>
            <ac:spMk id="11" creationId="{48C66BAB-123D-4B73-A6BD-F4863417F733}"/>
          </ac:spMkLst>
        </pc:spChg>
        <pc:picChg chg="add del mod">
          <ac:chgData name="Júlio César Chaves" userId="3f913fe9-3202-435d-b9f5-b2fca763184f" providerId="ADAL" clId="{0CE40B55-5B95-4C8C-9FD8-E1FC370755A2}" dt="2021-07-22T10:47:05.044" v="1056" actId="478"/>
          <ac:picMkLst>
            <pc:docMk/>
            <pc:sldMk cId="1305121269" sldId="317"/>
            <ac:picMk id="7" creationId="{8E22459F-E53E-4474-9182-2D7AEE49321B}"/>
          </ac:picMkLst>
        </pc:picChg>
      </pc:sldChg>
      <pc:sldChg chg="addSp delSp modSp add mod modClrScheme chgLayout">
        <pc:chgData name="Júlio César Chaves" userId="3f913fe9-3202-435d-b9f5-b2fca763184f" providerId="ADAL" clId="{0CE40B55-5B95-4C8C-9FD8-E1FC370755A2}" dt="2021-07-22T11:18:16.208" v="1935" actId="20577"/>
        <pc:sldMkLst>
          <pc:docMk/>
          <pc:sldMk cId="2583684058" sldId="318"/>
        </pc:sldMkLst>
        <pc:spChg chg="mod ord">
          <ac:chgData name="Júlio César Chaves" userId="3f913fe9-3202-435d-b9f5-b2fca763184f" providerId="ADAL" clId="{0CE40B55-5B95-4C8C-9FD8-E1FC370755A2}" dt="2021-07-22T10:57:00.718" v="1657" actId="700"/>
          <ac:spMkLst>
            <pc:docMk/>
            <pc:sldMk cId="2583684058" sldId="318"/>
            <ac:spMk id="2" creationId="{1FD7C138-CBE0-4993-ABE0-6A14DAFFDAD0}"/>
          </ac:spMkLst>
        </pc:spChg>
        <pc:spChg chg="del mod ord">
          <ac:chgData name="Júlio César Chaves" userId="3f913fe9-3202-435d-b9f5-b2fca763184f" providerId="ADAL" clId="{0CE40B55-5B95-4C8C-9FD8-E1FC370755A2}" dt="2021-07-22T10:57:00.718" v="1657" actId="700"/>
          <ac:spMkLst>
            <pc:docMk/>
            <pc:sldMk cId="2583684058" sldId="318"/>
            <ac:spMk id="3" creationId="{F8D2F212-C21F-40FC-8690-63EEDA3E9DF4}"/>
          </ac:spMkLst>
        </pc:spChg>
        <pc:spChg chg="del mod ord">
          <ac:chgData name="Júlio César Chaves" userId="3f913fe9-3202-435d-b9f5-b2fca763184f" providerId="ADAL" clId="{0CE40B55-5B95-4C8C-9FD8-E1FC370755A2}" dt="2021-07-22T10:57:00.718" v="1657" actId="700"/>
          <ac:spMkLst>
            <pc:docMk/>
            <pc:sldMk cId="2583684058" sldId="318"/>
            <ac:spMk id="4" creationId="{B2411250-A590-42B1-910B-7BCCB5C3D637}"/>
          </ac:spMkLst>
        </pc:spChg>
        <pc:spChg chg="mod ord">
          <ac:chgData name="Júlio César Chaves" userId="3f913fe9-3202-435d-b9f5-b2fca763184f" providerId="ADAL" clId="{0CE40B55-5B95-4C8C-9FD8-E1FC370755A2}" dt="2021-07-22T10:57:00.718" v="1657" actId="700"/>
          <ac:spMkLst>
            <pc:docMk/>
            <pc:sldMk cId="2583684058" sldId="318"/>
            <ac:spMk id="5" creationId="{A7762A2D-1338-4A5E-B7C3-3FA800D115BB}"/>
          </ac:spMkLst>
        </pc:spChg>
        <pc:spChg chg="add mod ord">
          <ac:chgData name="Júlio César Chaves" userId="3f913fe9-3202-435d-b9f5-b2fca763184f" providerId="ADAL" clId="{0CE40B55-5B95-4C8C-9FD8-E1FC370755A2}" dt="2021-07-22T11:16:41.756" v="1830" actId="20577"/>
          <ac:spMkLst>
            <pc:docMk/>
            <pc:sldMk cId="2583684058" sldId="318"/>
            <ac:spMk id="6" creationId="{F2EE5CF5-37A3-4B05-BCD7-BE8C5ACC9592}"/>
          </ac:spMkLst>
        </pc:spChg>
        <pc:spChg chg="add mod ord">
          <ac:chgData name="Júlio César Chaves" userId="3f913fe9-3202-435d-b9f5-b2fca763184f" providerId="ADAL" clId="{0CE40B55-5B95-4C8C-9FD8-E1FC370755A2}" dt="2021-07-22T11:18:16.208" v="1935" actId="20577"/>
          <ac:spMkLst>
            <pc:docMk/>
            <pc:sldMk cId="2583684058" sldId="318"/>
            <ac:spMk id="8" creationId="{C270CDCA-863B-40B4-96E2-C70358D66F7E}"/>
          </ac:spMkLst>
        </pc:spChg>
        <pc:spChg chg="add mod ord">
          <ac:chgData name="Júlio César Chaves" userId="3f913fe9-3202-435d-b9f5-b2fca763184f" providerId="ADAL" clId="{0CE40B55-5B95-4C8C-9FD8-E1FC370755A2}" dt="2021-07-22T11:15:49.792" v="1769" actId="20577"/>
          <ac:spMkLst>
            <pc:docMk/>
            <pc:sldMk cId="2583684058" sldId="318"/>
            <ac:spMk id="9" creationId="{47D4EC39-2228-4B6E-853D-14E2FA81F6DF}"/>
          </ac:spMkLst>
        </pc:spChg>
        <pc:spChg chg="add mod">
          <ac:chgData name="Júlio César Chaves" userId="3f913fe9-3202-435d-b9f5-b2fca763184f" providerId="ADAL" clId="{0CE40B55-5B95-4C8C-9FD8-E1FC370755A2}" dt="2021-07-22T11:15:33.682" v="1757" actId="1076"/>
          <ac:spMkLst>
            <pc:docMk/>
            <pc:sldMk cId="2583684058" sldId="318"/>
            <ac:spMk id="12" creationId="{0999EC8E-CC5C-49C2-A377-752295FE840E}"/>
          </ac:spMkLst>
        </pc:spChg>
        <pc:spChg chg="add del mod">
          <ac:chgData name="Júlio César Chaves" userId="3f913fe9-3202-435d-b9f5-b2fca763184f" providerId="ADAL" clId="{0CE40B55-5B95-4C8C-9FD8-E1FC370755A2}" dt="2021-07-22T11:15:15.051" v="1756" actId="478"/>
          <ac:spMkLst>
            <pc:docMk/>
            <pc:sldMk cId="2583684058" sldId="318"/>
            <ac:spMk id="13" creationId="{4635340F-3966-4805-B44E-EB1DA600B556}"/>
          </ac:spMkLst>
        </pc:spChg>
        <pc:picChg chg="del mod">
          <ac:chgData name="Júlio César Chaves" userId="3f913fe9-3202-435d-b9f5-b2fca763184f" providerId="ADAL" clId="{0CE40B55-5B95-4C8C-9FD8-E1FC370755A2}" dt="2021-07-22T10:58:22.374" v="1659" actId="478"/>
          <ac:picMkLst>
            <pc:docMk/>
            <pc:sldMk cId="2583684058" sldId="318"/>
            <ac:picMk id="7" creationId="{8E22459F-E53E-4474-9182-2D7AEE49321B}"/>
          </ac:picMkLst>
        </pc:picChg>
        <pc:picChg chg="add mod">
          <ac:chgData name="Júlio César Chaves" userId="3f913fe9-3202-435d-b9f5-b2fca763184f" providerId="ADAL" clId="{0CE40B55-5B95-4C8C-9FD8-E1FC370755A2}" dt="2021-07-22T10:58:38.494" v="1661" actId="1076"/>
          <ac:picMkLst>
            <pc:docMk/>
            <pc:sldMk cId="2583684058" sldId="318"/>
            <ac:picMk id="11" creationId="{1C226C36-3467-46AA-BE0B-310DBBB7CCA2}"/>
          </ac:picMkLst>
        </pc:picChg>
      </pc:sldChg>
      <pc:sldChg chg="addSp delSp modSp add mod modClrScheme chgLayout">
        <pc:chgData name="Júlio César Chaves" userId="3f913fe9-3202-435d-b9f5-b2fca763184f" providerId="ADAL" clId="{0CE40B55-5B95-4C8C-9FD8-E1FC370755A2}" dt="2021-07-22T11:35:21.701" v="2401" actId="1076"/>
        <pc:sldMkLst>
          <pc:docMk/>
          <pc:sldMk cId="2274743479" sldId="319"/>
        </pc:sldMkLst>
        <pc:spChg chg="mod ord">
          <ac:chgData name="Júlio César Chaves" userId="3f913fe9-3202-435d-b9f5-b2fca763184f" providerId="ADAL" clId="{0CE40B55-5B95-4C8C-9FD8-E1FC370755A2}" dt="2021-07-22T11:24:37.612" v="1941" actId="700"/>
          <ac:spMkLst>
            <pc:docMk/>
            <pc:sldMk cId="2274743479" sldId="319"/>
            <ac:spMk id="2" creationId="{1FD7C138-CBE0-4993-ABE0-6A14DAFFDAD0}"/>
          </ac:spMkLst>
        </pc:spChg>
        <pc:spChg chg="mod ord">
          <ac:chgData name="Júlio César Chaves" userId="3f913fe9-3202-435d-b9f5-b2fca763184f" providerId="ADAL" clId="{0CE40B55-5B95-4C8C-9FD8-E1FC370755A2}" dt="2021-07-22T11:24:37.612" v="1941" actId="700"/>
          <ac:spMkLst>
            <pc:docMk/>
            <pc:sldMk cId="2274743479" sldId="319"/>
            <ac:spMk id="5" creationId="{A7762A2D-1338-4A5E-B7C3-3FA800D115BB}"/>
          </ac:spMkLst>
        </pc:spChg>
        <pc:spChg chg="mod ord">
          <ac:chgData name="Júlio César Chaves" userId="3f913fe9-3202-435d-b9f5-b2fca763184f" providerId="ADAL" clId="{0CE40B55-5B95-4C8C-9FD8-E1FC370755A2}" dt="2021-07-22T11:29:22.776" v="2161" actId="20577"/>
          <ac:spMkLst>
            <pc:docMk/>
            <pc:sldMk cId="2274743479" sldId="319"/>
            <ac:spMk id="6" creationId="{F2EE5CF5-37A3-4B05-BCD7-BE8C5ACC9592}"/>
          </ac:spMkLst>
        </pc:spChg>
        <pc:spChg chg="mod ord">
          <ac:chgData name="Júlio César Chaves" userId="3f913fe9-3202-435d-b9f5-b2fca763184f" providerId="ADAL" clId="{0CE40B55-5B95-4C8C-9FD8-E1FC370755A2}" dt="2021-07-22T11:34:02.679" v="2397" actId="20577"/>
          <ac:spMkLst>
            <pc:docMk/>
            <pc:sldMk cId="2274743479" sldId="319"/>
            <ac:spMk id="8" creationId="{C270CDCA-863B-40B4-96E2-C70358D66F7E}"/>
          </ac:spMkLst>
        </pc:spChg>
        <pc:spChg chg="del mod ord">
          <ac:chgData name="Júlio César Chaves" userId="3f913fe9-3202-435d-b9f5-b2fca763184f" providerId="ADAL" clId="{0CE40B55-5B95-4C8C-9FD8-E1FC370755A2}" dt="2021-07-22T11:24:41.223" v="1942" actId="478"/>
          <ac:spMkLst>
            <pc:docMk/>
            <pc:sldMk cId="2274743479" sldId="319"/>
            <ac:spMk id="9" creationId="{47D4EC39-2228-4B6E-853D-14E2FA81F6DF}"/>
          </ac:spMkLst>
        </pc:spChg>
        <pc:spChg chg="del">
          <ac:chgData name="Júlio César Chaves" userId="3f913fe9-3202-435d-b9f5-b2fca763184f" providerId="ADAL" clId="{0CE40B55-5B95-4C8C-9FD8-E1FC370755A2}" dt="2021-07-22T11:24:19.775" v="1940" actId="478"/>
          <ac:spMkLst>
            <pc:docMk/>
            <pc:sldMk cId="2274743479" sldId="319"/>
            <ac:spMk id="12" creationId="{0999EC8E-CC5C-49C2-A377-752295FE840E}"/>
          </ac:spMkLst>
        </pc:spChg>
        <pc:picChg chg="add mod">
          <ac:chgData name="Júlio César Chaves" userId="3f913fe9-3202-435d-b9f5-b2fca763184f" providerId="ADAL" clId="{0CE40B55-5B95-4C8C-9FD8-E1FC370755A2}" dt="2021-07-22T11:35:21.701" v="2401" actId="1076"/>
          <ac:picMkLst>
            <pc:docMk/>
            <pc:sldMk cId="2274743479" sldId="319"/>
            <ac:picMk id="4" creationId="{86726CC4-F008-4601-9059-9D964D3C1554}"/>
          </ac:picMkLst>
        </pc:picChg>
        <pc:picChg chg="del">
          <ac:chgData name="Júlio César Chaves" userId="3f913fe9-3202-435d-b9f5-b2fca763184f" providerId="ADAL" clId="{0CE40B55-5B95-4C8C-9FD8-E1FC370755A2}" dt="2021-07-22T11:24:13.550" v="1939" actId="478"/>
          <ac:picMkLst>
            <pc:docMk/>
            <pc:sldMk cId="2274743479" sldId="319"/>
            <ac:picMk id="11" creationId="{1C226C36-3467-46AA-BE0B-310DBBB7CCA2}"/>
          </ac:picMkLst>
        </pc:picChg>
      </pc:sldChg>
      <pc:sldChg chg="addSp delSp modSp add mod">
        <pc:chgData name="Júlio César Chaves" userId="3f913fe9-3202-435d-b9f5-b2fca763184f" providerId="ADAL" clId="{0CE40B55-5B95-4C8C-9FD8-E1FC370755A2}" dt="2021-07-22T11:47:19.744" v="2512" actId="1076"/>
        <pc:sldMkLst>
          <pc:docMk/>
          <pc:sldMk cId="4051142667" sldId="320"/>
        </pc:sldMkLst>
        <pc:spChg chg="mod">
          <ac:chgData name="Júlio César Chaves" userId="3f913fe9-3202-435d-b9f5-b2fca763184f" providerId="ADAL" clId="{0CE40B55-5B95-4C8C-9FD8-E1FC370755A2}" dt="2021-07-22T11:35:57.225" v="2409" actId="20577"/>
          <ac:spMkLst>
            <pc:docMk/>
            <pc:sldMk cId="4051142667" sldId="320"/>
            <ac:spMk id="2" creationId="{1FD7C138-CBE0-4993-ABE0-6A14DAFFDAD0}"/>
          </ac:spMkLst>
        </pc:spChg>
        <pc:picChg chg="del">
          <ac:chgData name="Júlio César Chaves" userId="3f913fe9-3202-435d-b9f5-b2fca763184f" providerId="ADAL" clId="{0CE40B55-5B95-4C8C-9FD8-E1FC370755A2}" dt="2021-07-22T11:35:51.150" v="2403" actId="478"/>
          <ac:picMkLst>
            <pc:docMk/>
            <pc:sldMk cId="4051142667" sldId="320"/>
            <ac:picMk id="4" creationId="{86726CC4-F008-4601-9059-9D964D3C1554}"/>
          </ac:picMkLst>
        </pc:picChg>
        <pc:picChg chg="add mod">
          <ac:chgData name="Júlio César Chaves" userId="3f913fe9-3202-435d-b9f5-b2fca763184f" providerId="ADAL" clId="{0CE40B55-5B95-4C8C-9FD8-E1FC370755A2}" dt="2021-07-22T11:47:19.744" v="2512" actId="1076"/>
          <ac:picMkLst>
            <pc:docMk/>
            <pc:sldMk cId="4051142667" sldId="320"/>
            <ac:picMk id="7" creationId="{E59FB475-7040-4A24-94C6-D3BA2755F7A7}"/>
          </ac:picMkLst>
        </pc:picChg>
      </pc:sldChg>
      <pc:sldChg chg="add del">
        <pc:chgData name="Júlio César Chaves" userId="3f913fe9-3202-435d-b9f5-b2fca763184f" providerId="ADAL" clId="{0CE40B55-5B95-4C8C-9FD8-E1FC370755A2}" dt="2021-07-22T11:34:34.232" v="2399"/>
        <pc:sldMkLst>
          <pc:docMk/>
          <pc:sldMk cId="4183298485" sldId="320"/>
        </pc:sldMkLst>
      </pc:sldChg>
      <pc:sldChg chg="modSp add mod">
        <pc:chgData name="Júlio César Chaves" userId="3f913fe9-3202-435d-b9f5-b2fca763184f" providerId="ADAL" clId="{0CE40B55-5B95-4C8C-9FD8-E1FC370755A2}" dt="2021-07-22T11:36:40.271" v="2446" actId="20577"/>
        <pc:sldMkLst>
          <pc:docMk/>
          <pc:sldMk cId="1941385276" sldId="321"/>
        </pc:sldMkLst>
        <pc:spChg chg="mod">
          <ac:chgData name="Júlio César Chaves" userId="3f913fe9-3202-435d-b9f5-b2fca763184f" providerId="ADAL" clId="{0CE40B55-5B95-4C8C-9FD8-E1FC370755A2}" dt="2021-07-22T11:36:40.271" v="2446" actId="20577"/>
          <ac:spMkLst>
            <pc:docMk/>
            <pc:sldMk cId="1941385276" sldId="321"/>
            <ac:spMk id="2" creationId="{1FD7C138-CBE0-4993-ABE0-6A14DAFFDAD0}"/>
          </ac:spMkLst>
        </pc:spChg>
      </pc:sldChg>
      <pc:sldChg chg="modSp add mod">
        <pc:chgData name="Júlio César Chaves" userId="3f913fe9-3202-435d-b9f5-b2fca763184f" providerId="ADAL" clId="{0CE40B55-5B95-4C8C-9FD8-E1FC370755A2}" dt="2021-07-22T11:37:22.712" v="2472" actId="20577"/>
        <pc:sldMkLst>
          <pc:docMk/>
          <pc:sldMk cId="929839991" sldId="322"/>
        </pc:sldMkLst>
        <pc:spChg chg="mod">
          <ac:chgData name="Júlio César Chaves" userId="3f913fe9-3202-435d-b9f5-b2fca763184f" providerId="ADAL" clId="{0CE40B55-5B95-4C8C-9FD8-E1FC370755A2}" dt="2021-07-22T11:37:22.712" v="2472" actId="20577"/>
          <ac:spMkLst>
            <pc:docMk/>
            <pc:sldMk cId="929839991" sldId="322"/>
            <ac:spMk id="2" creationId="{1FD7C138-CBE0-4993-ABE0-6A14DAFFDAD0}"/>
          </ac:spMkLst>
        </pc:spChg>
      </pc:sldChg>
      <pc:sldChg chg="modSp add mod">
        <pc:chgData name="Júlio César Chaves" userId="3f913fe9-3202-435d-b9f5-b2fca763184f" providerId="ADAL" clId="{0CE40B55-5B95-4C8C-9FD8-E1FC370755A2}" dt="2021-07-22T11:39:16.792" v="2490" actId="20577"/>
        <pc:sldMkLst>
          <pc:docMk/>
          <pc:sldMk cId="19588457" sldId="323"/>
        </pc:sldMkLst>
        <pc:spChg chg="mod">
          <ac:chgData name="Júlio César Chaves" userId="3f913fe9-3202-435d-b9f5-b2fca763184f" providerId="ADAL" clId="{0CE40B55-5B95-4C8C-9FD8-E1FC370755A2}" dt="2021-07-22T11:39:16.792" v="2490" actId="20577"/>
          <ac:spMkLst>
            <pc:docMk/>
            <pc:sldMk cId="19588457" sldId="323"/>
            <ac:spMk id="2" creationId="{1FD7C138-CBE0-4993-ABE0-6A14DAFFDAD0}"/>
          </ac:spMkLst>
        </pc:spChg>
      </pc:sldChg>
      <pc:sldChg chg="modSp add mod">
        <pc:chgData name="Júlio César Chaves" userId="3f913fe9-3202-435d-b9f5-b2fca763184f" providerId="ADAL" clId="{0CE40B55-5B95-4C8C-9FD8-E1FC370755A2}" dt="2021-07-22T11:39:36.477" v="2499" actId="20577"/>
        <pc:sldMkLst>
          <pc:docMk/>
          <pc:sldMk cId="3734223445" sldId="324"/>
        </pc:sldMkLst>
        <pc:spChg chg="mod">
          <ac:chgData name="Júlio César Chaves" userId="3f913fe9-3202-435d-b9f5-b2fca763184f" providerId="ADAL" clId="{0CE40B55-5B95-4C8C-9FD8-E1FC370755A2}" dt="2021-07-22T11:39:36.477" v="2499" actId="20577"/>
          <ac:spMkLst>
            <pc:docMk/>
            <pc:sldMk cId="3734223445" sldId="324"/>
            <ac:spMk id="2" creationId="{1FD7C138-CBE0-4993-ABE0-6A14DAFFDAD0}"/>
          </ac:spMkLst>
        </pc:spChg>
      </pc:sldChg>
      <pc:sldChg chg="modSp add mod">
        <pc:chgData name="Júlio César Chaves" userId="3f913fe9-3202-435d-b9f5-b2fca763184f" providerId="ADAL" clId="{0CE40B55-5B95-4C8C-9FD8-E1FC370755A2}" dt="2021-07-22T11:39:56.036" v="2510" actId="20577"/>
        <pc:sldMkLst>
          <pc:docMk/>
          <pc:sldMk cId="1840886251" sldId="325"/>
        </pc:sldMkLst>
        <pc:spChg chg="mod">
          <ac:chgData name="Júlio César Chaves" userId="3f913fe9-3202-435d-b9f5-b2fca763184f" providerId="ADAL" clId="{0CE40B55-5B95-4C8C-9FD8-E1FC370755A2}" dt="2021-07-22T11:39:56.036" v="2510" actId="20577"/>
          <ac:spMkLst>
            <pc:docMk/>
            <pc:sldMk cId="1840886251" sldId="325"/>
            <ac:spMk id="2" creationId="{1FD7C138-CBE0-4993-ABE0-6A14DAFFDAD0}"/>
          </ac:spMkLst>
        </pc:spChg>
      </pc:sldChg>
      <pc:sldChg chg="addSp delSp modSp mod modNotesTx">
        <pc:chgData name="Júlio César Chaves" userId="3f913fe9-3202-435d-b9f5-b2fca763184f" providerId="ADAL" clId="{0CE40B55-5B95-4C8C-9FD8-E1FC370755A2}" dt="2021-07-23T12:31:18.319" v="3193" actId="6549"/>
        <pc:sldMkLst>
          <pc:docMk/>
          <pc:sldMk cId="1993423019" sldId="330"/>
        </pc:sldMkLst>
        <pc:spChg chg="add del mod">
          <ac:chgData name="Júlio César Chaves" userId="3f913fe9-3202-435d-b9f5-b2fca763184f" providerId="ADAL" clId="{0CE40B55-5B95-4C8C-9FD8-E1FC370755A2}" dt="2021-07-23T11:17:41.066" v="2522" actId="478"/>
          <ac:spMkLst>
            <pc:docMk/>
            <pc:sldMk cId="1993423019" sldId="330"/>
            <ac:spMk id="4" creationId="{3FEE9029-B6E2-4EEE-8F6F-C7AD12F77B7E}"/>
          </ac:spMkLst>
        </pc:spChg>
        <pc:spChg chg="add del mod">
          <ac:chgData name="Júlio César Chaves" userId="3f913fe9-3202-435d-b9f5-b2fca763184f" providerId="ADAL" clId="{0CE40B55-5B95-4C8C-9FD8-E1FC370755A2}" dt="2021-07-23T11:17:54.371" v="2525" actId="478"/>
          <ac:spMkLst>
            <pc:docMk/>
            <pc:sldMk cId="1993423019" sldId="330"/>
            <ac:spMk id="7" creationId="{48FDEAFB-1B61-4FBE-85E8-1770CA797FBD}"/>
          </ac:spMkLst>
        </pc:spChg>
        <pc:spChg chg="del">
          <ac:chgData name="Júlio César Chaves" userId="3f913fe9-3202-435d-b9f5-b2fca763184f" providerId="ADAL" clId="{0CE40B55-5B95-4C8C-9FD8-E1FC370755A2}" dt="2021-07-23T11:17:53.334" v="2524" actId="478"/>
          <ac:spMkLst>
            <pc:docMk/>
            <pc:sldMk cId="1993423019" sldId="330"/>
            <ac:spMk id="8" creationId="{03EE8610-E1D7-4DA2-B05C-C14704E8D695}"/>
          </ac:spMkLst>
        </pc:spChg>
        <pc:spChg chg="del">
          <ac:chgData name="Júlio César Chaves" userId="3f913fe9-3202-435d-b9f5-b2fca763184f" providerId="ADAL" clId="{0CE40B55-5B95-4C8C-9FD8-E1FC370755A2}" dt="2021-07-23T11:18:06.497" v="2529" actId="478"/>
          <ac:spMkLst>
            <pc:docMk/>
            <pc:sldMk cId="1993423019" sldId="330"/>
            <ac:spMk id="9" creationId="{6F9ACBAB-D940-4385-9F7F-BA27B61C13C6}"/>
          </ac:spMkLst>
        </pc:spChg>
        <pc:spChg chg="del">
          <ac:chgData name="Júlio César Chaves" userId="3f913fe9-3202-435d-b9f5-b2fca763184f" providerId="ADAL" clId="{0CE40B55-5B95-4C8C-9FD8-E1FC370755A2}" dt="2021-07-23T11:17:37.716" v="2521" actId="478"/>
          <ac:spMkLst>
            <pc:docMk/>
            <pc:sldMk cId="1993423019" sldId="330"/>
            <ac:spMk id="10" creationId="{A4796970-C2ED-406E-9DC1-465E0B07916E}"/>
          </ac:spMkLst>
        </pc:spChg>
        <pc:spChg chg="add del mod">
          <ac:chgData name="Júlio César Chaves" userId="3f913fe9-3202-435d-b9f5-b2fca763184f" providerId="ADAL" clId="{0CE40B55-5B95-4C8C-9FD8-E1FC370755A2}" dt="2021-07-23T11:18:07.225" v="2530" actId="478"/>
          <ac:spMkLst>
            <pc:docMk/>
            <pc:sldMk cId="1993423019" sldId="330"/>
            <ac:spMk id="12" creationId="{1BCC3639-7D77-4384-A4E0-D2BB3C050F9B}"/>
          </ac:spMkLst>
        </pc:spChg>
        <pc:picChg chg="mod">
          <ac:chgData name="Júlio César Chaves" userId="3f913fe9-3202-435d-b9f5-b2fca763184f" providerId="ADAL" clId="{0CE40B55-5B95-4C8C-9FD8-E1FC370755A2}" dt="2021-07-23T11:18:12.940" v="2532" actId="14100"/>
          <ac:picMkLst>
            <pc:docMk/>
            <pc:sldMk cId="1993423019" sldId="330"/>
            <ac:picMk id="1026" creationId="{BDF07566-F49F-4347-BA18-6166D0675B22}"/>
          </ac:picMkLst>
        </pc:picChg>
      </pc:sldChg>
      <pc:sldChg chg="del">
        <pc:chgData name="Júlio César Chaves" userId="3f913fe9-3202-435d-b9f5-b2fca763184f" providerId="ADAL" clId="{0CE40B55-5B95-4C8C-9FD8-E1FC370755A2}" dt="2021-07-23T13:05:26.510" v="3675" actId="47"/>
        <pc:sldMkLst>
          <pc:docMk/>
          <pc:sldMk cId="634465581" sldId="337"/>
        </pc:sldMkLst>
      </pc:sldChg>
      <pc:sldChg chg="addSp delSp modSp mod modNotesTx">
        <pc:chgData name="Júlio César Chaves" userId="3f913fe9-3202-435d-b9f5-b2fca763184f" providerId="ADAL" clId="{0CE40B55-5B95-4C8C-9FD8-E1FC370755A2}" dt="2021-07-23T13:18:53.727" v="4084" actId="20577"/>
        <pc:sldMkLst>
          <pc:docMk/>
          <pc:sldMk cId="1867717464" sldId="338"/>
        </pc:sldMkLst>
        <pc:spChg chg="mod">
          <ac:chgData name="Júlio César Chaves" userId="3f913fe9-3202-435d-b9f5-b2fca763184f" providerId="ADAL" clId="{0CE40B55-5B95-4C8C-9FD8-E1FC370755A2}" dt="2021-07-23T13:09:05.217" v="3745" actId="20577"/>
          <ac:spMkLst>
            <pc:docMk/>
            <pc:sldMk cId="1867717464" sldId="338"/>
            <ac:spMk id="2" creationId="{1FD7C138-CBE0-4993-ABE0-6A14DAFFDAD0}"/>
          </ac:spMkLst>
        </pc:spChg>
        <pc:spChg chg="add del mod">
          <ac:chgData name="Júlio César Chaves" userId="3f913fe9-3202-435d-b9f5-b2fca763184f" providerId="ADAL" clId="{0CE40B55-5B95-4C8C-9FD8-E1FC370755A2}" dt="2021-07-23T13:13:50.287" v="3858" actId="478"/>
          <ac:spMkLst>
            <pc:docMk/>
            <pc:sldMk cId="1867717464" sldId="338"/>
            <ac:spMk id="4" creationId="{C084647F-BE15-4647-BB7C-2B984C10FC44}"/>
          </ac:spMkLst>
        </pc:spChg>
        <pc:spChg chg="mod">
          <ac:chgData name="Júlio César Chaves" userId="3f913fe9-3202-435d-b9f5-b2fca763184f" providerId="ADAL" clId="{0CE40B55-5B95-4C8C-9FD8-E1FC370755A2}" dt="2021-07-23T13:09:20.862" v="3746"/>
          <ac:spMkLst>
            <pc:docMk/>
            <pc:sldMk cId="1867717464" sldId="338"/>
            <ac:spMk id="5" creationId="{A7762A2D-1338-4A5E-B7C3-3FA800D115BB}"/>
          </ac:spMkLst>
        </pc:spChg>
        <pc:spChg chg="del">
          <ac:chgData name="Júlio César Chaves" userId="3f913fe9-3202-435d-b9f5-b2fca763184f" providerId="ADAL" clId="{0CE40B55-5B95-4C8C-9FD8-E1FC370755A2}" dt="2021-07-23T13:13:44.620" v="3857" actId="478"/>
          <ac:spMkLst>
            <pc:docMk/>
            <pc:sldMk cId="1867717464" sldId="338"/>
            <ac:spMk id="6" creationId="{F2EE5CF5-37A3-4B05-BCD7-BE8C5ACC9592}"/>
          </ac:spMkLst>
        </pc:spChg>
        <pc:spChg chg="del">
          <ac:chgData name="Júlio César Chaves" userId="3f913fe9-3202-435d-b9f5-b2fca763184f" providerId="ADAL" clId="{0CE40B55-5B95-4C8C-9FD8-E1FC370755A2}" dt="2021-07-23T13:13:44.620" v="3857" actId="478"/>
          <ac:spMkLst>
            <pc:docMk/>
            <pc:sldMk cId="1867717464" sldId="338"/>
            <ac:spMk id="8" creationId="{C270CDCA-863B-40B4-96E2-C70358D66F7E}"/>
          </ac:spMkLst>
        </pc:spChg>
        <pc:spChg chg="add del mod">
          <ac:chgData name="Júlio César Chaves" userId="3f913fe9-3202-435d-b9f5-b2fca763184f" providerId="ADAL" clId="{0CE40B55-5B95-4C8C-9FD8-E1FC370755A2}" dt="2021-07-23T13:13:50.287" v="3858" actId="478"/>
          <ac:spMkLst>
            <pc:docMk/>
            <pc:sldMk cId="1867717464" sldId="338"/>
            <ac:spMk id="9" creationId="{7130EE26-EE2C-4908-AC6B-698111EEFF42}"/>
          </ac:spMkLst>
        </pc:spChg>
        <pc:picChg chg="add mod">
          <ac:chgData name="Júlio César Chaves" userId="3f913fe9-3202-435d-b9f5-b2fca763184f" providerId="ADAL" clId="{0CE40B55-5B95-4C8C-9FD8-E1FC370755A2}" dt="2021-07-23T13:14:01.944" v="3861" actId="14100"/>
          <ac:picMkLst>
            <pc:docMk/>
            <pc:sldMk cId="1867717464" sldId="338"/>
            <ac:picMk id="1026" creationId="{E152F392-B596-4543-A287-1CEB7FC5A7AF}"/>
          </ac:picMkLst>
        </pc:picChg>
      </pc:sldChg>
      <pc:sldChg chg="addSp delSp modSp mod modNotesTx">
        <pc:chgData name="Júlio César Chaves" userId="3f913fe9-3202-435d-b9f5-b2fca763184f" providerId="ADAL" clId="{0CE40B55-5B95-4C8C-9FD8-E1FC370755A2}" dt="2021-07-23T13:03:26.962" v="3672" actId="20577"/>
        <pc:sldMkLst>
          <pc:docMk/>
          <pc:sldMk cId="754747553" sldId="339"/>
        </pc:sldMkLst>
        <pc:spChg chg="mod">
          <ac:chgData name="Júlio César Chaves" userId="3f913fe9-3202-435d-b9f5-b2fca763184f" providerId="ADAL" clId="{0CE40B55-5B95-4C8C-9FD8-E1FC370755A2}" dt="2021-07-23T12:52:18.134" v="3437" actId="20577"/>
          <ac:spMkLst>
            <pc:docMk/>
            <pc:sldMk cId="754747553" sldId="339"/>
            <ac:spMk id="2" creationId="{1FD7C138-CBE0-4993-ABE0-6A14DAFFDAD0}"/>
          </ac:spMkLst>
        </pc:spChg>
        <pc:spChg chg="add del mod">
          <ac:chgData name="Júlio César Chaves" userId="3f913fe9-3202-435d-b9f5-b2fca763184f" providerId="ADAL" clId="{0CE40B55-5B95-4C8C-9FD8-E1FC370755A2}" dt="2021-07-23T12:43:26.348" v="3364" actId="478"/>
          <ac:spMkLst>
            <pc:docMk/>
            <pc:sldMk cId="754747553" sldId="339"/>
            <ac:spMk id="6" creationId="{C3C8B157-1D31-4D3B-9F21-4251ACACC4EC}"/>
          </ac:spMkLst>
        </pc:spChg>
        <pc:spChg chg="mod">
          <ac:chgData name="Júlio César Chaves" userId="3f913fe9-3202-435d-b9f5-b2fca763184f" providerId="ADAL" clId="{0CE40B55-5B95-4C8C-9FD8-E1FC370755A2}" dt="2021-07-23T13:03:12.562" v="3670" actId="20577"/>
          <ac:spMkLst>
            <pc:docMk/>
            <pc:sldMk cId="754747553" sldId="339"/>
            <ac:spMk id="8" creationId="{03EE8610-E1D7-4DA2-B05C-C14704E8D695}"/>
          </ac:spMkLst>
        </pc:spChg>
        <pc:spChg chg="del">
          <ac:chgData name="Júlio César Chaves" userId="3f913fe9-3202-435d-b9f5-b2fca763184f" providerId="ADAL" clId="{0CE40B55-5B95-4C8C-9FD8-E1FC370755A2}" dt="2021-07-23T12:43:22.897" v="3363" actId="478"/>
          <ac:spMkLst>
            <pc:docMk/>
            <pc:sldMk cId="754747553" sldId="339"/>
            <ac:spMk id="9" creationId="{6F9ACBAB-D940-4385-9F7F-BA27B61C13C6}"/>
          </ac:spMkLst>
        </pc:spChg>
        <pc:spChg chg="mod">
          <ac:chgData name="Júlio César Chaves" userId="3f913fe9-3202-435d-b9f5-b2fca763184f" providerId="ADAL" clId="{0CE40B55-5B95-4C8C-9FD8-E1FC370755A2}" dt="2021-07-23T13:03:26.962" v="3672" actId="20577"/>
          <ac:spMkLst>
            <pc:docMk/>
            <pc:sldMk cId="754747553" sldId="339"/>
            <ac:spMk id="10" creationId="{A4796970-C2ED-406E-9DC1-465E0B07916E}"/>
          </ac:spMkLst>
        </pc:spChg>
        <pc:spChg chg="add mod">
          <ac:chgData name="Júlio César Chaves" userId="3f913fe9-3202-435d-b9f5-b2fca763184f" providerId="ADAL" clId="{0CE40B55-5B95-4C8C-9FD8-E1FC370755A2}" dt="2021-07-23T12:35:38.967" v="3196" actId="164"/>
          <ac:spMkLst>
            <pc:docMk/>
            <pc:sldMk cId="754747553" sldId="339"/>
            <ac:spMk id="11" creationId="{92EF5809-71E8-4A80-8699-18543B2D345E}"/>
          </ac:spMkLst>
        </pc:spChg>
        <pc:spChg chg="add mod">
          <ac:chgData name="Júlio César Chaves" userId="3f913fe9-3202-435d-b9f5-b2fca763184f" providerId="ADAL" clId="{0CE40B55-5B95-4C8C-9FD8-E1FC370755A2}" dt="2021-07-23T12:35:38.967" v="3196" actId="164"/>
          <ac:spMkLst>
            <pc:docMk/>
            <pc:sldMk cId="754747553" sldId="339"/>
            <ac:spMk id="12" creationId="{869C8932-3356-45F6-A401-403EE32F8D43}"/>
          </ac:spMkLst>
        </pc:spChg>
        <pc:spChg chg="add mod">
          <ac:chgData name="Júlio César Chaves" userId="3f913fe9-3202-435d-b9f5-b2fca763184f" providerId="ADAL" clId="{0CE40B55-5B95-4C8C-9FD8-E1FC370755A2}" dt="2021-07-23T12:35:38.967" v="3196" actId="164"/>
          <ac:spMkLst>
            <pc:docMk/>
            <pc:sldMk cId="754747553" sldId="339"/>
            <ac:spMk id="13" creationId="{F512D3E3-5077-41B1-82EE-71430582F611}"/>
          </ac:spMkLst>
        </pc:spChg>
        <pc:spChg chg="add mod">
          <ac:chgData name="Júlio César Chaves" userId="3f913fe9-3202-435d-b9f5-b2fca763184f" providerId="ADAL" clId="{0CE40B55-5B95-4C8C-9FD8-E1FC370755A2}" dt="2021-07-23T12:35:38.967" v="3196" actId="164"/>
          <ac:spMkLst>
            <pc:docMk/>
            <pc:sldMk cId="754747553" sldId="339"/>
            <ac:spMk id="14" creationId="{05E7290A-6631-4E9A-9266-9AC9C5154ACA}"/>
          </ac:spMkLst>
        </pc:spChg>
        <pc:spChg chg="add mod">
          <ac:chgData name="Júlio César Chaves" userId="3f913fe9-3202-435d-b9f5-b2fca763184f" providerId="ADAL" clId="{0CE40B55-5B95-4C8C-9FD8-E1FC370755A2}" dt="2021-07-23T12:35:38.967" v="3196" actId="164"/>
          <ac:spMkLst>
            <pc:docMk/>
            <pc:sldMk cId="754747553" sldId="339"/>
            <ac:spMk id="15" creationId="{FE492BD4-AC22-4108-88FC-CB560B4F4BC5}"/>
          </ac:spMkLst>
        </pc:spChg>
        <pc:spChg chg="add mod">
          <ac:chgData name="Júlio César Chaves" userId="3f913fe9-3202-435d-b9f5-b2fca763184f" providerId="ADAL" clId="{0CE40B55-5B95-4C8C-9FD8-E1FC370755A2}" dt="2021-07-23T12:35:38.967" v="3196" actId="164"/>
          <ac:spMkLst>
            <pc:docMk/>
            <pc:sldMk cId="754747553" sldId="339"/>
            <ac:spMk id="16" creationId="{7CA119D4-1AA6-4A15-9577-ECBF6DAE8F22}"/>
          </ac:spMkLst>
        </pc:spChg>
        <pc:spChg chg="add mod">
          <ac:chgData name="Júlio César Chaves" userId="3f913fe9-3202-435d-b9f5-b2fca763184f" providerId="ADAL" clId="{0CE40B55-5B95-4C8C-9FD8-E1FC370755A2}" dt="2021-07-23T12:35:38.967" v="3196" actId="164"/>
          <ac:spMkLst>
            <pc:docMk/>
            <pc:sldMk cId="754747553" sldId="339"/>
            <ac:spMk id="17" creationId="{9507ADF5-40A4-47B1-B975-A9F9E3D8DCB2}"/>
          </ac:spMkLst>
        </pc:spChg>
        <pc:spChg chg="add mod">
          <ac:chgData name="Júlio César Chaves" userId="3f913fe9-3202-435d-b9f5-b2fca763184f" providerId="ADAL" clId="{0CE40B55-5B95-4C8C-9FD8-E1FC370755A2}" dt="2021-07-23T12:35:38.967" v="3196" actId="164"/>
          <ac:spMkLst>
            <pc:docMk/>
            <pc:sldMk cId="754747553" sldId="339"/>
            <ac:spMk id="18" creationId="{911B1A96-9274-4A15-AB69-E3B6A72DEB8F}"/>
          </ac:spMkLst>
        </pc:spChg>
        <pc:spChg chg="add mod">
          <ac:chgData name="Júlio César Chaves" userId="3f913fe9-3202-435d-b9f5-b2fca763184f" providerId="ADAL" clId="{0CE40B55-5B95-4C8C-9FD8-E1FC370755A2}" dt="2021-07-23T12:35:38.967" v="3196" actId="164"/>
          <ac:spMkLst>
            <pc:docMk/>
            <pc:sldMk cId="754747553" sldId="339"/>
            <ac:spMk id="19" creationId="{1CA63F28-F46B-4E86-8C6B-67C20C0DAB9B}"/>
          </ac:spMkLst>
        </pc:spChg>
        <pc:spChg chg="add mod">
          <ac:chgData name="Júlio César Chaves" userId="3f913fe9-3202-435d-b9f5-b2fca763184f" providerId="ADAL" clId="{0CE40B55-5B95-4C8C-9FD8-E1FC370755A2}" dt="2021-07-23T12:46:27.074" v="3426" actId="20577"/>
          <ac:spMkLst>
            <pc:docMk/>
            <pc:sldMk cId="754747553" sldId="339"/>
            <ac:spMk id="20" creationId="{F30510DB-BA24-48B9-A1B5-E466A86A9F34}"/>
          </ac:spMkLst>
        </pc:spChg>
        <pc:grpChg chg="add mod">
          <ac:chgData name="Júlio César Chaves" userId="3f913fe9-3202-435d-b9f5-b2fca763184f" providerId="ADAL" clId="{0CE40B55-5B95-4C8C-9FD8-E1FC370755A2}" dt="2021-07-23T12:35:41.630" v="3197" actId="1076"/>
          <ac:grpSpMkLst>
            <pc:docMk/>
            <pc:sldMk cId="754747553" sldId="339"/>
            <ac:grpSpMk id="3" creationId="{6B18DC59-18B1-4743-A2B0-7DC48D56597C}"/>
          </ac:grpSpMkLst>
        </pc:grpChg>
        <pc:picChg chg="add mod">
          <ac:chgData name="Júlio César Chaves" userId="3f913fe9-3202-435d-b9f5-b2fca763184f" providerId="ADAL" clId="{0CE40B55-5B95-4C8C-9FD8-E1FC370755A2}" dt="2021-07-23T12:35:38.967" v="3196" actId="164"/>
          <ac:picMkLst>
            <pc:docMk/>
            <pc:sldMk cId="754747553" sldId="339"/>
            <ac:picMk id="7" creationId="{41FFB178-613F-4C51-A768-02DDEEDD403F}"/>
          </ac:picMkLst>
        </pc:picChg>
      </pc:sldChg>
      <pc:sldChg chg="del">
        <pc:chgData name="Júlio César Chaves" userId="3f913fe9-3202-435d-b9f5-b2fca763184f" providerId="ADAL" clId="{0CE40B55-5B95-4C8C-9FD8-E1FC370755A2}" dt="2021-07-23T13:03:39.606" v="3673" actId="47"/>
        <pc:sldMkLst>
          <pc:docMk/>
          <pc:sldMk cId="3849640612" sldId="340"/>
        </pc:sldMkLst>
      </pc:sldChg>
      <pc:sldChg chg="del">
        <pc:chgData name="Júlio César Chaves" userId="3f913fe9-3202-435d-b9f5-b2fca763184f" providerId="ADAL" clId="{0CE40B55-5B95-4C8C-9FD8-E1FC370755A2}" dt="2021-07-23T13:03:57.067" v="3674" actId="47"/>
        <pc:sldMkLst>
          <pc:docMk/>
          <pc:sldMk cId="2699707364" sldId="341"/>
        </pc:sldMkLst>
      </pc:sldChg>
      <pc:sldChg chg="add">
        <pc:chgData name="Júlio César Chaves" userId="3f913fe9-3202-435d-b9f5-b2fca763184f" providerId="ADAL" clId="{0CE40B55-5B95-4C8C-9FD8-E1FC370755A2}" dt="2021-07-23T11:17:17.895" v="2515"/>
        <pc:sldMkLst>
          <pc:docMk/>
          <pc:sldMk cId="2347751309" sldId="342"/>
        </pc:sldMkLst>
      </pc:sldChg>
      <pc:sldChg chg="addSp delSp modSp add mod modNotesTx">
        <pc:chgData name="Júlio César Chaves" userId="3f913fe9-3202-435d-b9f5-b2fca763184f" providerId="ADAL" clId="{0CE40B55-5B95-4C8C-9FD8-E1FC370755A2}" dt="2021-07-23T13:29:33.298" v="4287" actId="20577"/>
        <pc:sldMkLst>
          <pc:docMk/>
          <pc:sldMk cId="3242401903" sldId="343"/>
        </pc:sldMkLst>
        <pc:spChg chg="mod">
          <ac:chgData name="Júlio César Chaves" userId="3f913fe9-3202-435d-b9f5-b2fca763184f" providerId="ADAL" clId="{0CE40B55-5B95-4C8C-9FD8-E1FC370755A2}" dt="2021-07-23T13:06:02.744" v="3699" actId="20577"/>
          <ac:spMkLst>
            <pc:docMk/>
            <pc:sldMk cId="3242401903" sldId="343"/>
            <ac:spMk id="2" creationId="{1FD7C138-CBE0-4993-ABE0-6A14DAFFDAD0}"/>
          </ac:spMkLst>
        </pc:spChg>
        <pc:spChg chg="mod">
          <ac:chgData name="Júlio César Chaves" userId="3f913fe9-3202-435d-b9f5-b2fca763184f" providerId="ADAL" clId="{0CE40B55-5B95-4C8C-9FD8-E1FC370755A2}" dt="2021-07-23T13:28:40.794" v="4248" actId="20577"/>
          <ac:spMkLst>
            <pc:docMk/>
            <pc:sldMk cId="3242401903" sldId="343"/>
            <ac:spMk id="8" creationId="{03EE8610-E1D7-4DA2-B05C-C14704E8D695}"/>
          </ac:spMkLst>
        </pc:spChg>
        <pc:spChg chg="mod">
          <ac:chgData name="Júlio César Chaves" userId="3f913fe9-3202-435d-b9f5-b2fca763184f" providerId="ADAL" clId="{0CE40B55-5B95-4C8C-9FD8-E1FC370755A2}" dt="2021-07-23T13:26:36.842" v="4211" actId="20577"/>
          <ac:spMkLst>
            <pc:docMk/>
            <pc:sldMk cId="3242401903" sldId="343"/>
            <ac:spMk id="10" creationId="{A4796970-C2ED-406E-9DC1-465E0B07916E}"/>
          </ac:spMkLst>
        </pc:spChg>
        <pc:spChg chg="mod">
          <ac:chgData name="Júlio César Chaves" userId="3f913fe9-3202-435d-b9f5-b2fca763184f" providerId="ADAL" clId="{0CE40B55-5B95-4C8C-9FD8-E1FC370755A2}" dt="2021-07-23T13:29:33.298" v="4287" actId="20577"/>
          <ac:spMkLst>
            <pc:docMk/>
            <pc:sldMk cId="3242401903" sldId="343"/>
            <ac:spMk id="20" creationId="{F30510DB-BA24-48B9-A1B5-E466A86A9F34}"/>
          </ac:spMkLst>
        </pc:spChg>
        <pc:grpChg chg="del">
          <ac:chgData name="Júlio César Chaves" userId="3f913fe9-3202-435d-b9f5-b2fca763184f" providerId="ADAL" clId="{0CE40B55-5B95-4C8C-9FD8-E1FC370755A2}" dt="2021-07-23T13:06:25.143" v="3700" actId="478"/>
          <ac:grpSpMkLst>
            <pc:docMk/>
            <pc:sldMk cId="3242401903" sldId="343"/>
            <ac:grpSpMk id="3" creationId="{6B18DC59-18B1-4743-A2B0-7DC48D56597C}"/>
          </ac:grpSpMkLst>
        </pc:grpChg>
        <pc:picChg chg="add mod">
          <ac:chgData name="Júlio César Chaves" userId="3f913fe9-3202-435d-b9f5-b2fca763184f" providerId="ADAL" clId="{0CE40B55-5B95-4C8C-9FD8-E1FC370755A2}" dt="2021-07-23T13:07:09.798" v="3707" actId="1076"/>
          <ac:picMkLst>
            <pc:docMk/>
            <pc:sldMk cId="3242401903" sldId="343"/>
            <ac:picMk id="6" creationId="{76D7BDAD-0FE4-4A47-8F68-31C7BCAA809E}"/>
          </ac:picMkLst>
        </pc:picChg>
        <pc:picChg chg="add mod">
          <ac:chgData name="Júlio César Chaves" userId="3f913fe9-3202-435d-b9f5-b2fca763184f" providerId="ADAL" clId="{0CE40B55-5B95-4C8C-9FD8-E1FC370755A2}" dt="2021-07-23T13:07:06.980" v="3706" actId="1076"/>
          <ac:picMkLst>
            <pc:docMk/>
            <pc:sldMk cId="3242401903" sldId="343"/>
            <ac:picMk id="21" creationId="{03FC38CC-F7B8-4D74-AA37-0E24AC2CA7CE}"/>
          </ac:picMkLst>
        </pc:picChg>
      </pc:sldChg>
      <pc:sldChg chg="addSp delSp modSp add mod modNotesTx">
        <pc:chgData name="Júlio César Chaves" userId="3f913fe9-3202-435d-b9f5-b2fca763184f" providerId="ADAL" clId="{0CE40B55-5B95-4C8C-9FD8-E1FC370755A2}" dt="2021-07-23T13:37:07.082" v="4342" actId="1076"/>
        <pc:sldMkLst>
          <pc:docMk/>
          <pc:sldMk cId="4049056882" sldId="344"/>
        </pc:sldMkLst>
        <pc:spChg chg="mod">
          <ac:chgData name="Júlio César Chaves" userId="3f913fe9-3202-435d-b9f5-b2fca763184f" providerId="ADAL" clId="{0CE40B55-5B95-4C8C-9FD8-E1FC370755A2}" dt="2021-07-23T13:19:47.408" v="4094" actId="20577"/>
          <ac:spMkLst>
            <pc:docMk/>
            <pc:sldMk cId="4049056882" sldId="344"/>
            <ac:spMk id="2" creationId="{1FD7C138-CBE0-4993-ABE0-6A14DAFFDAD0}"/>
          </ac:spMkLst>
        </pc:spChg>
        <pc:spChg chg="add del mod">
          <ac:chgData name="Júlio César Chaves" userId="3f913fe9-3202-435d-b9f5-b2fca763184f" providerId="ADAL" clId="{0CE40B55-5B95-4C8C-9FD8-E1FC370755A2}" dt="2021-07-23T13:36:58.244" v="4338" actId="478"/>
          <ac:spMkLst>
            <pc:docMk/>
            <pc:sldMk cId="4049056882" sldId="344"/>
            <ac:spMk id="4" creationId="{A0FBF3B5-9A62-44C7-9E3B-1E0C79CA3DD2}"/>
          </ac:spMkLst>
        </pc:spChg>
        <pc:spChg chg="del">
          <ac:chgData name="Júlio César Chaves" userId="3f913fe9-3202-435d-b9f5-b2fca763184f" providerId="ADAL" clId="{0CE40B55-5B95-4C8C-9FD8-E1FC370755A2}" dt="2021-07-23T13:36:55.235" v="4337" actId="478"/>
          <ac:spMkLst>
            <pc:docMk/>
            <pc:sldMk cId="4049056882" sldId="344"/>
            <ac:spMk id="8" creationId="{03EE8610-E1D7-4DA2-B05C-C14704E8D695}"/>
          </ac:spMkLst>
        </pc:spChg>
        <pc:spChg chg="add del mod">
          <ac:chgData name="Júlio César Chaves" userId="3f913fe9-3202-435d-b9f5-b2fca763184f" providerId="ADAL" clId="{0CE40B55-5B95-4C8C-9FD8-E1FC370755A2}" dt="2021-07-23T13:37:04.114" v="4341" actId="478"/>
          <ac:spMkLst>
            <pc:docMk/>
            <pc:sldMk cId="4049056882" sldId="344"/>
            <ac:spMk id="9" creationId="{27C2A058-6E1B-40EA-9978-5FD4F0C85823}"/>
          </ac:spMkLst>
        </pc:spChg>
        <pc:spChg chg="del mod">
          <ac:chgData name="Júlio César Chaves" userId="3f913fe9-3202-435d-b9f5-b2fca763184f" providerId="ADAL" clId="{0CE40B55-5B95-4C8C-9FD8-E1FC370755A2}" dt="2021-07-23T13:37:01.552" v="4340" actId="478"/>
          <ac:spMkLst>
            <pc:docMk/>
            <pc:sldMk cId="4049056882" sldId="344"/>
            <ac:spMk id="10" creationId="{A4796970-C2ED-406E-9DC1-465E0B07916E}"/>
          </ac:spMkLst>
        </pc:spChg>
        <pc:spChg chg="del">
          <ac:chgData name="Júlio César Chaves" userId="3f913fe9-3202-435d-b9f5-b2fca763184f" providerId="ADAL" clId="{0CE40B55-5B95-4C8C-9FD8-E1FC370755A2}" dt="2021-07-23T13:36:59.581" v="4339" actId="478"/>
          <ac:spMkLst>
            <pc:docMk/>
            <pc:sldMk cId="4049056882" sldId="344"/>
            <ac:spMk id="20" creationId="{F30510DB-BA24-48B9-A1B5-E466A86A9F34}"/>
          </ac:spMkLst>
        </pc:spChg>
        <pc:picChg chg="del">
          <ac:chgData name="Júlio César Chaves" userId="3f913fe9-3202-435d-b9f5-b2fca763184f" providerId="ADAL" clId="{0CE40B55-5B95-4C8C-9FD8-E1FC370755A2}" dt="2021-07-23T13:19:50.643" v="4095" actId="478"/>
          <ac:picMkLst>
            <pc:docMk/>
            <pc:sldMk cId="4049056882" sldId="344"/>
            <ac:picMk id="6" creationId="{76D7BDAD-0FE4-4A47-8F68-31C7BCAA809E}"/>
          </ac:picMkLst>
        </pc:picChg>
        <pc:picChg chg="del">
          <ac:chgData name="Júlio César Chaves" userId="3f913fe9-3202-435d-b9f5-b2fca763184f" providerId="ADAL" clId="{0CE40B55-5B95-4C8C-9FD8-E1FC370755A2}" dt="2021-07-23T13:19:50.643" v="4095" actId="478"/>
          <ac:picMkLst>
            <pc:docMk/>
            <pc:sldMk cId="4049056882" sldId="344"/>
            <ac:picMk id="21" creationId="{03FC38CC-F7B8-4D74-AA37-0E24AC2CA7CE}"/>
          </ac:picMkLst>
        </pc:picChg>
        <pc:picChg chg="add mod">
          <ac:chgData name="Júlio César Chaves" userId="3f913fe9-3202-435d-b9f5-b2fca763184f" providerId="ADAL" clId="{0CE40B55-5B95-4C8C-9FD8-E1FC370755A2}" dt="2021-07-23T13:37:07.082" v="4342" actId="1076"/>
          <ac:picMkLst>
            <pc:docMk/>
            <pc:sldMk cId="4049056882" sldId="344"/>
            <ac:picMk id="2050" creationId="{166BA9A8-F7F2-4B68-9597-A8982EED2543}"/>
          </ac:picMkLst>
        </pc:picChg>
      </pc:sldChg>
      <pc:sldChg chg="addSp delSp modSp add modNotesTx">
        <pc:chgData name="Júlio César Chaves" userId="3f913fe9-3202-435d-b9f5-b2fca763184f" providerId="ADAL" clId="{0CE40B55-5B95-4C8C-9FD8-E1FC370755A2}" dt="2021-07-23T13:38:32.999" v="4384" actId="20577"/>
        <pc:sldMkLst>
          <pc:docMk/>
          <pc:sldMk cId="1492947153" sldId="345"/>
        </pc:sldMkLst>
        <pc:picChg chg="del">
          <ac:chgData name="Júlio César Chaves" userId="3f913fe9-3202-435d-b9f5-b2fca763184f" providerId="ADAL" clId="{0CE40B55-5B95-4C8C-9FD8-E1FC370755A2}" dt="2021-07-23T13:37:15.457" v="4344" actId="478"/>
          <ac:picMkLst>
            <pc:docMk/>
            <pc:sldMk cId="1492947153" sldId="345"/>
            <ac:picMk id="2050" creationId="{166BA9A8-F7F2-4B68-9597-A8982EED2543}"/>
          </ac:picMkLst>
        </pc:picChg>
        <pc:picChg chg="add mod">
          <ac:chgData name="Júlio César Chaves" userId="3f913fe9-3202-435d-b9f5-b2fca763184f" providerId="ADAL" clId="{0CE40B55-5B95-4C8C-9FD8-E1FC370755A2}" dt="2021-07-23T13:37:34.843" v="4348" actId="1076"/>
          <ac:picMkLst>
            <pc:docMk/>
            <pc:sldMk cId="1492947153" sldId="345"/>
            <ac:picMk id="3074" creationId="{341C569E-EA0E-474B-86E3-1088B34E7A53}"/>
          </ac:picMkLst>
        </pc:picChg>
      </pc:sldChg>
      <pc:sldChg chg="addSp delSp modSp new mod setBg modClrScheme chgLayout">
        <pc:chgData name="Júlio César Chaves" userId="3f913fe9-3202-435d-b9f5-b2fca763184f" providerId="ADAL" clId="{0CE40B55-5B95-4C8C-9FD8-E1FC370755A2}" dt="2021-07-29T14:56:58.958" v="4561" actId="207"/>
        <pc:sldMkLst>
          <pc:docMk/>
          <pc:sldMk cId="3001598186" sldId="346"/>
        </pc:sldMkLst>
        <pc:spChg chg="del mod ord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2" creationId="{339785B7-6C20-45CD-AA8D-943171CB779B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3" creationId="{F1BF2255-6833-46FA-BDDD-091C21568E94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4" creationId="{7B51B3FC-05BB-499B-947C-448E3609CCEA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5" creationId="{B5800C48-B3A3-4D39-9387-FB38D1AEDC29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6" creationId="{4300ECA9-604D-4E9D-9882-3133C3C40884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7" creationId="{5573E1BB-C17D-406D-9BAB-21FA217E9B48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8" creationId="{65B37650-6B7A-4236-BDC6-6053139F5CE2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9" creationId="{D777F0C3-FA8B-4AD0-9ED5-2899B462733C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10" creationId="{46D2AD3D-AD4B-4CEB-93A0-9BF2AFFC6D4E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11" creationId="{AC94852B-8D14-45C4-AA23-06016CFA2255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12" creationId="{6FE4D3BC-1E9B-462D-9CB1-933516969EF4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13" creationId="{40E43BF7-4355-40C9-AEF4-0EA2C59EB259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14" creationId="{C5B15DAE-FC16-4E06-B15F-D248E97C4BB3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15" creationId="{AC8DBDD8-6273-4EF1-B8B2-A41D449D2505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16" creationId="{1E00F236-C598-44F5-9509-3F6482DD17F9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17" creationId="{72B66E14-B0CC-413F-B4E1-541BD96310E5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18" creationId="{578358E1-0D6F-4BCF-A339-17759859E35D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19" creationId="{F34F3D48-3F81-4B36-BD62-622DC39F8FFE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20" creationId="{29A3FB88-3B7D-4E47-A457-8E03693FBE9B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21" creationId="{9432910C-BB75-4DDF-80D8-DE6A8512E052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22" creationId="{6DFB3597-F1C1-4896-91BA-E80AB71B5A78}"/>
          </ac:spMkLst>
        </pc:spChg>
        <pc:spChg chg="del">
          <ac:chgData name="Júlio César Chaves" userId="3f913fe9-3202-435d-b9f5-b2fca763184f" providerId="ADAL" clId="{0CE40B55-5B95-4C8C-9FD8-E1FC370755A2}" dt="2021-07-29T14:53:59.134" v="4395" actId="700"/>
          <ac:spMkLst>
            <pc:docMk/>
            <pc:sldMk cId="3001598186" sldId="346"/>
            <ac:spMk id="23" creationId="{B78C4FAE-2556-4E57-BB17-502129A7AF0E}"/>
          </ac:spMkLst>
        </pc:spChg>
        <pc:spChg chg="add mod ord">
          <ac:chgData name="Júlio César Chaves" userId="3f913fe9-3202-435d-b9f5-b2fca763184f" providerId="ADAL" clId="{0CE40B55-5B95-4C8C-9FD8-E1FC370755A2}" dt="2021-07-29T14:56:58.958" v="4561" actId="207"/>
          <ac:spMkLst>
            <pc:docMk/>
            <pc:sldMk cId="3001598186" sldId="346"/>
            <ac:spMk id="24" creationId="{11EA67E0-DC44-4426-B11B-A327DE8860B1}"/>
          </ac:spMkLst>
        </pc:spChg>
      </pc:sldChg>
      <pc:sldMasterChg chg="delSldLayout">
        <pc:chgData name="Júlio César Chaves" userId="3f913fe9-3202-435d-b9f5-b2fca763184f" providerId="ADAL" clId="{0CE40B55-5B95-4C8C-9FD8-E1FC370755A2}" dt="2021-07-21T22:10:02.660" v="943" actId="47"/>
        <pc:sldMasterMkLst>
          <pc:docMk/>
          <pc:sldMasterMk cId="3728137087" sldId="2147483648"/>
        </pc:sldMasterMkLst>
        <pc:sldLayoutChg chg="del">
          <pc:chgData name="Júlio César Chaves" userId="3f913fe9-3202-435d-b9f5-b2fca763184f" providerId="ADAL" clId="{0CE40B55-5B95-4C8C-9FD8-E1FC370755A2}" dt="2021-07-21T22:10:02.660" v="943" actId="47"/>
          <pc:sldLayoutMkLst>
            <pc:docMk/>
            <pc:sldMasterMk cId="3728137087" sldId="2147483648"/>
            <pc:sldLayoutMk cId="923617534" sldId="2147483664"/>
          </pc:sldLayoutMkLst>
        </pc:sldLayoutChg>
      </pc:sldMasterChg>
    </pc:docChg>
  </pc:docChgLst>
  <pc:docChgLst>
    <pc:chgData name="Júlio César Chaves" userId="3f913fe9-3202-435d-b9f5-b2fca763184f" providerId="ADAL" clId="{1BD52E4F-3289-4796-97CD-88056BD008FC}"/>
    <pc:docChg chg="undo custSel addSld delSld modSld sldOrd modSection">
      <pc:chgData name="Júlio César Chaves" userId="3f913fe9-3202-435d-b9f5-b2fca763184f" providerId="ADAL" clId="{1BD52E4F-3289-4796-97CD-88056BD008FC}" dt="2021-05-19T18:41:33.151" v="8924" actId="20577"/>
      <pc:docMkLst>
        <pc:docMk/>
      </pc:docMkLst>
      <pc:sldChg chg="modNotesTx">
        <pc:chgData name="Júlio César Chaves" userId="3f913fe9-3202-435d-b9f5-b2fca763184f" providerId="ADAL" clId="{1BD52E4F-3289-4796-97CD-88056BD008FC}" dt="2021-04-10T19:42:46.044" v="901" actId="20577"/>
        <pc:sldMkLst>
          <pc:docMk/>
          <pc:sldMk cId="3243391703" sldId="275"/>
        </pc:sldMkLst>
      </pc:sldChg>
      <pc:sldChg chg="addSp modSp mod">
        <pc:chgData name="Júlio César Chaves" userId="3f913fe9-3202-435d-b9f5-b2fca763184f" providerId="ADAL" clId="{1BD52E4F-3289-4796-97CD-88056BD008FC}" dt="2021-04-10T19:45:30.393" v="904" actId="14100"/>
        <pc:sldMkLst>
          <pc:docMk/>
          <pc:sldMk cId="1211216815" sldId="280"/>
        </pc:sldMkLst>
        <pc:spChg chg="mod">
          <ac:chgData name="Júlio César Chaves" userId="3f913fe9-3202-435d-b9f5-b2fca763184f" providerId="ADAL" clId="{1BD52E4F-3289-4796-97CD-88056BD008FC}" dt="2021-04-10T19:45:30.393" v="904" actId="14100"/>
          <ac:spMkLst>
            <pc:docMk/>
            <pc:sldMk cId="1211216815" sldId="280"/>
            <ac:spMk id="3" creationId="{C67AB75D-32F1-4155-B878-A1B9BA27C6C7}"/>
          </ac:spMkLst>
        </pc:spChg>
        <pc:spChg chg="mod">
          <ac:chgData name="Júlio César Chaves" userId="3f913fe9-3202-435d-b9f5-b2fca763184f" providerId="ADAL" clId="{1BD52E4F-3289-4796-97CD-88056BD008FC}" dt="2021-04-05T16:53:10.037" v="676" actId="20577"/>
          <ac:spMkLst>
            <pc:docMk/>
            <pc:sldMk cId="1211216815" sldId="280"/>
            <ac:spMk id="4" creationId="{BAD6C4EA-7D76-4672-A12E-2367318E0283}"/>
          </ac:spMkLst>
        </pc:spChg>
        <pc:picChg chg="add mod">
          <ac:chgData name="Júlio César Chaves" userId="3f913fe9-3202-435d-b9f5-b2fca763184f" providerId="ADAL" clId="{1BD52E4F-3289-4796-97CD-88056BD008FC}" dt="2021-04-10T19:45:18.487" v="903" actId="1076"/>
          <ac:picMkLst>
            <pc:docMk/>
            <pc:sldMk cId="1211216815" sldId="280"/>
            <ac:picMk id="6" creationId="{F02AC0E2-2E3B-4288-BE31-822F116C2668}"/>
          </ac:picMkLst>
        </pc:picChg>
      </pc:sldChg>
      <pc:sldChg chg="modSp mod">
        <pc:chgData name="Júlio César Chaves" userId="3f913fe9-3202-435d-b9f5-b2fca763184f" providerId="ADAL" clId="{1BD52E4F-3289-4796-97CD-88056BD008FC}" dt="2021-04-10T19:33:00.719" v="886" actId="20577"/>
        <pc:sldMkLst>
          <pc:docMk/>
          <pc:sldMk cId="1370089053" sldId="281"/>
        </pc:sldMkLst>
        <pc:spChg chg="mod">
          <ac:chgData name="Júlio César Chaves" userId="3f913fe9-3202-435d-b9f5-b2fca763184f" providerId="ADAL" clId="{1BD52E4F-3289-4796-97CD-88056BD008FC}" dt="2021-04-10T19:33:00.719" v="886" actId="20577"/>
          <ac:spMkLst>
            <pc:docMk/>
            <pc:sldMk cId="1370089053" sldId="281"/>
            <ac:spMk id="3" creationId="{DF1E2541-4E28-460E-B273-5A63E66042FC}"/>
          </ac:spMkLst>
        </pc:spChg>
      </pc:sldChg>
      <pc:sldChg chg="modNotesTx">
        <pc:chgData name="Júlio César Chaves" userId="3f913fe9-3202-435d-b9f5-b2fca763184f" providerId="ADAL" clId="{1BD52E4F-3289-4796-97CD-88056BD008FC}" dt="2021-04-14T11:13:58.379" v="1424" actId="20577"/>
        <pc:sldMkLst>
          <pc:docMk/>
          <pc:sldMk cId="2904025016" sldId="282"/>
        </pc:sldMkLst>
      </pc:sldChg>
      <pc:sldChg chg="modSp mod">
        <pc:chgData name="Júlio César Chaves" userId="3f913fe9-3202-435d-b9f5-b2fca763184f" providerId="ADAL" clId="{1BD52E4F-3289-4796-97CD-88056BD008FC}" dt="2021-04-14T11:47:49.007" v="1440" actId="20577"/>
        <pc:sldMkLst>
          <pc:docMk/>
          <pc:sldMk cId="4137787894" sldId="292"/>
        </pc:sldMkLst>
        <pc:spChg chg="mod">
          <ac:chgData name="Júlio César Chaves" userId="3f913fe9-3202-435d-b9f5-b2fca763184f" providerId="ADAL" clId="{1BD52E4F-3289-4796-97CD-88056BD008FC}" dt="2021-04-14T11:47:49.007" v="1440" actId="20577"/>
          <ac:spMkLst>
            <pc:docMk/>
            <pc:sldMk cId="4137787894" sldId="292"/>
            <ac:spMk id="3" creationId="{9DBA8ECD-3109-43B5-A619-A6EA9B3845BF}"/>
          </ac:spMkLst>
        </pc:spChg>
      </pc:sldChg>
      <pc:sldChg chg="modSp mod">
        <pc:chgData name="Júlio César Chaves" userId="3f913fe9-3202-435d-b9f5-b2fca763184f" providerId="ADAL" clId="{1BD52E4F-3289-4796-97CD-88056BD008FC}" dt="2021-04-06T13:32:12.752" v="871" actId="20577"/>
        <pc:sldMkLst>
          <pc:docMk/>
          <pc:sldMk cId="2087538409" sldId="306"/>
        </pc:sldMkLst>
        <pc:spChg chg="mod">
          <ac:chgData name="Júlio César Chaves" userId="3f913fe9-3202-435d-b9f5-b2fca763184f" providerId="ADAL" clId="{1BD52E4F-3289-4796-97CD-88056BD008FC}" dt="2021-04-06T13:32:12.752" v="871" actId="20577"/>
          <ac:spMkLst>
            <pc:docMk/>
            <pc:sldMk cId="2087538409" sldId="306"/>
            <ac:spMk id="3" creationId="{9DBA8ECD-3109-43B5-A619-A6EA9B3845BF}"/>
          </ac:spMkLst>
        </pc:spChg>
      </pc:sldChg>
      <pc:sldChg chg="modNotesTx">
        <pc:chgData name="Júlio César Chaves" userId="3f913fe9-3202-435d-b9f5-b2fca763184f" providerId="ADAL" clId="{1BD52E4F-3289-4796-97CD-88056BD008FC}" dt="2021-04-07T12:07:15.404" v="872" actId="20577"/>
        <pc:sldMkLst>
          <pc:docMk/>
          <pc:sldMk cId="3333762259" sldId="309"/>
        </pc:sldMkLst>
      </pc:sldChg>
      <pc:sldChg chg="addSp delSp modSp add mod modNotesTx">
        <pc:chgData name="Júlio César Chaves" userId="3f913fe9-3202-435d-b9f5-b2fca763184f" providerId="ADAL" clId="{1BD52E4F-3289-4796-97CD-88056BD008FC}" dt="2021-04-17T14:08:56.197" v="2013" actId="20577"/>
        <pc:sldMkLst>
          <pc:docMk/>
          <pc:sldMk cId="4217619675" sldId="311"/>
        </pc:sldMkLst>
        <pc:spChg chg="mod">
          <ac:chgData name="Júlio César Chaves" userId="3f913fe9-3202-435d-b9f5-b2fca763184f" providerId="ADAL" clId="{1BD52E4F-3289-4796-97CD-88056BD008FC}" dt="2021-04-10T19:56:31.470" v="940" actId="1076"/>
          <ac:spMkLst>
            <pc:docMk/>
            <pc:sldMk cId="4217619675" sldId="311"/>
            <ac:spMk id="2" creationId="{00000000-0000-0000-0000-000000000000}"/>
          </ac:spMkLst>
        </pc:spChg>
        <pc:spChg chg="del">
          <ac:chgData name="Júlio César Chaves" userId="3f913fe9-3202-435d-b9f5-b2fca763184f" providerId="ADAL" clId="{1BD52E4F-3289-4796-97CD-88056BD008FC}" dt="2021-04-10T19:56:19.574" v="936" actId="478"/>
          <ac:spMkLst>
            <pc:docMk/>
            <pc:sldMk cId="4217619675" sldId="311"/>
            <ac:spMk id="3" creationId="{00000000-0000-0000-0000-000000000000}"/>
          </ac:spMkLst>
        </pc:spChg>
        <pc:spChg chg="mod">
          <ac:chgData name="Júlio César Chaves" userId="3f913fe9-3202-435d-b9f5-b2fca763184f" providerId="ADAL" clId="{1BD52E4F-3289-4796-97CD-88056BD008FC}" dt="2021-04-10T19:56:00.130" v="933" actId="20577"/>
          <ac:spMkLst>
            <pc:docMk/>
            <pc:sldMk cId="4217619675" sldId="311"/>
            <ac:spMk id="5" creationId="{00000000-0000-0000-0000-000000000000}"/>
          </ac:spMkLst>
        </pc:spChg>
        <pc:spChg chg="add del mod">
          <ac:chgData name="Júlio César Chaves" userId="3f913fe9-3202-435d-b9f5-b2fca763184f" providerId="ADAL" clId="{1BD52E4F-3289-4796-97CD-88056BD008FC}" dt="2021-04-10T19:56:21.439" v="937" actId="478"/>
          <ac:spMkLst>
            <pc:docMk/>
            <pc:sldMk cId="4217619675" sldId="311"/>
            <ac:spMk id="9" creationId="{A57370E7-5918-4195-9F7F-DCA3BD36BAB7}"/>
          </ac:spMkLst>
        </pc:spChg>
        <pc:picChg chg="add mod">
          <ac:chgData name="Júlio César Chaves" userId="3f913fe9-3202-435d-b9f5-b2fca763184f" providerId="ADAL" clId="{1BD52E4F-3289-4796-97CD-88056BD008FC}" dt="2021-04-10T19:56:14.521" v="935" actId="1076"/>
          <ac:picMkLst>
            <pc:docMk/>
            <pc:sldMk cId="4217619675" sldId="311"/>
            <ac:picMk id="7" creationId="{7FCDCEB7-C35E-48D7-9E0C-8CADF951C9BF}"/>
          </ac:picMkLst>
        </pc:picChg>
      </pc:sldChg>
      <pc:sldChg chg="modSp add mod modNotesTx">
        <pc:chgData name="Júlio César Chaves" userId="3f913fe9-3202-435d-b9f5-b2fca763184f" providerId="ADAL" clId="{1BD52E4F-3289-4796-97CD-88056BD008FC}" dt="2021-04-17T17:53:19.525" v="3921" actId="20577"/>
        <pc:sldMkLst>
          <pc:docMk/>
          <pc:sldMk cId="3276498098" sldId="316"/>
        </pc:sldMkLst>
        <pc:spChg chg="mod">
          <ac:chgData name="Júlio César Chaves" userId="3f913fe9-3202-435d-b9f5-b2fca763184f" providerId="ADAL" clId="{1BD52E4F-3289-4796-97CD-88056BD008FC}" dt="2021-04-17T17:52:50.464" v="3878" actId="20577"/>
          <ac:spMkLst>
            <pc:docMk/>
            <pc:sldMk cId="3276498098" sldId="316"/>
            <ac:spMk id="3" creationId="{2AAF814C-1B0A-7542-8200-354DAD2C6750}"/>
          </ac:spMkLst>
        </pc:spChg>
      </pc:sldChg>
      <pc:sldChg chg="add del">
        <pc:chgData name="Júlio César Chaves" userId="3f913fe9-3202-435d-b9f5-b2fca763184f" providerId="ADAL" clId="{1BD52E4F-3289-4796-97CD-88056BD008FC}" dt="2021-04-19T22:28:03.948" v="3923" actId="47"/>
        <pc:sldMkLst>
          <pc:docMk/>
          <pc:sldMk cId="1126045451" sldId="319"/>
        </pc:sldMkLst>
      </pc:sldChg>
      <pc:sldChg chg="add del">
        <pc:chgData name="Júlio César Chaves" userId="3f913fe9-3202-435d-b9f5-b2fca763184f" providerId="ADAL" clId="{1BD52E4F-3289-4796-97CD-88056BD008FC}" dt="2021-04-10T20:08:25.077" v="1342" actId="47"/>
        <pc:sldMkLst>
          <pc:docMk/>
          <pc:sldMk cId="1257539577" sldId="320"/>
        </pc:sldMkLst>
      </pc:sldChg>
      <pc:sldChg chg="add del mod modShow">
        <pc:chgData name="Júlio César Chaves" userId="3f913fe9-3202-435d-b9f5-b2fca763184f" providerId="ADAL" clId="{1BD52E4F-3289-4796-97CD-88056BD008FC}" dt="2021-04-14T11:15:23.807" v="1425" actId="2696"/>
        <pc:sldMkLst>
          <pc:docMk/>
          <pc:sldMk cId="802917714" sldId="321"/>
        </pc:sldMkLst>
      </pc:sldChg>
      <pc:sldChg chg="add del">
        <pc:chgData name="Júlio César Chaves" userId="3f913fe9-3202-435d-b9f5-b2fca763184f" providerId="ADAL" clId="{1BD52E4F-3289-4796-97CD-88056BD008FC}" dt="2021-04-10T20:13:25.824" v="1352" actId="47"/>
        <pc:sldMkLst>
          <pc:docMk/>
          <pc:sldMk cId="1711222395" sldId="322"/>
        </pc:sldMkLst>
      </pc:sldChg>
      <pc:sldChg chg="modSp add mod modShow">
        <pc:chgData name="Júlio César Chaves" userId="3f913fe9-3202-435d-b9f5-b2fca763184f" providerId="ADAL" clId="{1BD52E4F-3289-4796-97CD-88056BD008FC}" dt="2021-04-17T17:47:14.710" v="3876" actId="729"/>
        <pc:sldMkLst>
          <pc:docMk/>
          <pc:sldMk cId="808032551" sldId="323"/>
        </pc:sldMkLst>
        <pc:spChg chg="mod">
          <ac:chgData name="Júlio César Chaves" userId="3f913fe9-3202-435d-b9f5-b2fca763184f" providerId="ADAL" clId="{1BD52E4F-3289-4796-97CD-88056BD008FC}" dt="2021-04-10T20:13:06.116" v="1350" actId="1076"/>
          <ac:spMkLst>
            <pc:docMk/>
            <pc:sldMk cId="808032551" sldId="323"/>
            <ac:spMk id="2" creationId="{00000000-0000-0000-0000-000000000000}"/>
          </ac:spMkLst>
        </pc:spChg>
        <pc:spChg chg="mod">
          <ac:chgData name="Júlio César Chaves" userId="3f913fe9-3202-435d-b9f5-b2fca763184f" providerId="ADAL" clId="{1BD52E4F-3289-4796-97CD-88056BD008FC}" dt="2021-04-10T20:13:13.128" v="1351" actId="1076"/>
          <ac:spMkLst>
            <pc:docMk/>
            <pc:sldMk cId="808032551" sldId="323"/>
            <ac:spMk id="3" creationId="{00000000-0000-0000-0000-000000000000}"/>
          </ac:spMkLst>
        </pc:spChg>
      </pc:sldChg>
      <pc:sldChg chg="add del">
        <pc:chgData name="Júlio César Chaves" userId="3f913fe9-3202-435d-b9f5-b2fca763184f" providerId="ADAL" clId="{1BD52E4F-3289-4796-97CD-88056BD008FC}" dt="2021-04-10T19:45:42.944" v="905" actId="47"/>
        <pc:sldMkLst>
          <pc:docMk/>
          <pc:sldMk cId="898245907" sldId="324"/>
        </pc:sldMkLst>
      </pc:sldChg>
      <pc:sldChg chg="add del">
        <pc:chgData name="Júlio César Chaves" userId="3f913fe9-3202-435d-b9f5-b2fca763184f" providerId="ADAL" clId="{1BD52E4F-3289-4796-97CD-88056BD008FC}" dt="2021-04-10T20:15:06.518" v="1353" actId="47"/>
        <pc:sldMkLst>
          <pc:docMk/>
          <pc:sldMk cId="2838214233" sldId="325"/>
        </pc:sldMkLst>
      </pc:sldChg>
      <pc:sldChg chg="add del">
        <pc:chgData name="Júlio César Chaves" userId="3f913fe9-3202-435d-b9f5-b2fca763184f" providerId="ADAL" clId="{1BD52E4F-3289-4796-97CD-88056BD008FC}" dt="2021-04-10T20:15:09.199" v="1354" actId="47"/>
        <pc:sldMkLst>
          <pc:docMk/>
          <pc:sldMk cId="206239057" sldId="326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105159225" sldId="327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3441492987" sldId="328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93438378" sldId="329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3768277021" sldId="330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3225712823" sldId="331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2827467724" sldId="332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3609365172" sldId="333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723996665" sldId="334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1966404388" sldId="335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3104908072" sldId="336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782284429" sldId="337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1879114160" sldId="338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4005531493" sldId="339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3945369851" sldId="340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1614377096" sldId="341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660959507" sldId="342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1166463077" sldId="343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879659702" sldId="344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2954476662" sldId="345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2733926045" sldId="346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1173090192" sldId="347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3467016877" sldId="348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256226498" sldId="349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1342419643" sldId="350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2712587818" sldId="351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1195624909" sldId="352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3972776739" sldId="353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196720129" sldId="354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2993404311" sldId="355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1992356069" sldId="356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260412712" sldId="357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3107274666" sldId="358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3314896164" sldId="359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1086941875" sldId="360"/>
        </pc:sldMkLst>
      </pc:sldChg>
      <pc:sldChg chg="add">
        <pc:chgData name="Júlio César Chaves" userId="3f913fe9-3202-435d-b9f5-b2fca763184f" providerId="ADAL" clId="{1BD52E4F-3289-4796-97CD-88056BD008FC}" dt="2021-04-10T19:40:03.418" v="887"/>
        <pc:sldMkLst>
          <pc:docMk/>
          <pc:sldMk cId="1367439457" sldId="361"/>
        </pc:sldMkLst>
      </pc:sldChg>
      <pc:sldChg chg="addSp delSp modSp new mod modNotesTx">
        <pc:chgData name="Júlio César Chaves" userId="3f913fe9-3202-435d-b9f5-b2fca763184f" providerId="ADAL" clId="{1BD52E4F-3289-4796-97CD-88056BD008FC}" dt="2021-04-21T15:32:31.260" v="6494" actId="20577"/>
        <pc:sldMkLst>
          <pc:docMk/>
          <pc:sldMk cId="1045669170" sldId="362"/>
        </pc:sldMkLst>
        <pc:spChg chg="mod">
          <ac:chgData name="Júlio César Chaves" userId="3f913fe9-3202-435d-b9f5-b2fca763184f" providerId="ADAL" clId="{1BD52E4F-3289-4796-97CD-88056BD008FC}" dt="2021-04-17T16:59:51.757" v="3128" actId="14100"/>
          <ac:spMkLst>
            <pc:docMk/>
            <pc:sldMk cId="1045669170" sldId="362"/>
            <ac:spMk id="2" creationId="{EA614D2F-1896-4840-BE46-428D11CB6CA5}"/>
          </ac:spMkLst>
        </pc:spChg>
        <pc:spChg chg="mod">
          <ac:chgData name="Júlio César Chaves" userId="3f913fe9-3202-435d-b9f5-b2fca763184f" providerId="ADAL" clId="{1BD52E4F-3289-4796-97CD-88056BD008FC}" dt="2021-04-17T17:26:32.129" v="3522" actId="20577"/>
          <ac:spMkLst>
            <pc:docMk/>
            <pc:sldMk cId="1045669170" sldId="362"/>
            <ac:spMk id="3" creationId="{C1177BBB-3562-4E3E-86C9-74C206F0539B}"/>
          </ac:spMkLst>
        </pc:spChg>
        <pc:spChg chg="mod">
          <ac:chgData name="Júlio César Chaves" userId="3f913fe9-3202-435d-b9f5-b2fca763184f" providerId="ADAL" clId="{1BD52E4F-3289-4796-97CD-88056BD008FC}" dt="2021-04-17T17:44:07.694" v="3787" actId="20577"/>
          <ac:spMkLst>
            <pc:docMk/>
            <pc:sldMk cId="1045669170" sldId="362"/>
            <ac:spMk id="4" creationId="{E1DFE9F0-E4E0-4EED-80F9-053F2AD63631}"/>
          </ac:spMkLst>
        </pc:spChg>
        <pc:spChg chg="del mod">
          <ac:chgData name="Júlio César Chaves" userId="3f913fe9-3202-435d-b9f5-b2fca763184f" providerId="ADAL" clId="{1BD52E4F-3289-4796-97CD-88056BD008FC}" dt="2021-04-17T17:00:04.429" v="3129" actId="478"/>
          <ac:spMkLst>
            <pc:docMk/>
            <pc:sldMk cId="1045669170" sldId="362"/>
            <ac:spMk id="5" creationId="{333BDFE3-FC5F-40AE-9ED3-696A818F42EC}"/>
          </ac:spMkLst>
        </pc:spChg>
        <pc:spChg chg="mod">
          <ac:chgData name="Júlio César Chaves" userId="3f913fe9-3202-435d-b9f5-b2fca763184f" providerId="ADAL" clId="{1BD52E4F-3289-4796-97CD-88056BD008FC}" dt="2021-04-17T17:27:05.545" v="3567" actId="20577"/>
          <ac:spMkLst>
            <pc:docMk/>
            <pc:sldMk cId="1045669170" sldId="362"/>
            <ac:spMk id="6" creationId="{D37590EF-9518-48BD-A8A3-F1AE8FA28C8B}"/>
          </ac:spMkLst>
        </pc:spChg>
        <pc:spChg chg="add mod">
          <ac:chgData name="Júlio César Chaves" userId="3f913fe9-3202-435d-b9f5-b2fca763184f" providerId="ADAL" clId="{1BD52E4F-3289-4796-97CD-88056BD008FC}" dt="2021-04-17T16:47:44.604" v="2888" actId="20577"/>
          <ac:spMkLst>
            <pc:docMk/>
            <pc:sldMk cId="1045669170" sldId="362"/>
            <ac:spMk id="7" creationId="{9A11C0AF-923F-4BBB-A822-A45BB84B6E45}"/>
          </ac:spMkLst>
        </pc:spChg>
        <pc:spChg chg="add del mod">
          <ac:chgData name="Júlio César Chaves" userId="3f913fe9-3202-435d-b9f5-b2fca763184f" providerId="ADAL" clId="{1BD52E4F-3289-4796-97CD-88056BD008FC}" dt="2021-04-17T17:00:09.087" v="3130" actId="478"/>
          <ac:spMkLst>
            <pc:docMk/>
            <pc:sldMk cId="1045669170" sldId="362"/>
            <ac:spMk id="9" creationId="{9343AEDE-E130-4566-A812-F9AE6BDE651E}"/>
          </ac:spMkLst>
        </pc:spChg>
        <pc:spChg chg="add mod">
          <ac:chgData name="Júlio César Chaves" userId="3f913fe9-3202-435d-b9f5-b2fca763184f" providerId="ADAL" clId="{1BD52E4F-3289-4796-97CD-88056BD008FC}" dt="2021-04-17T17:46:31.132" v="3875" actId="1076"/>
          <ac:spMkLst>
            <pc:docMk/>
            <pc:sldMk cId="1045669170" sldId="362"/>
            <ac:spMk id="10" creationId="{38AD0C20-896D-41DF-A1D5-73E42DC3952F}"/>
          </ac:spMkLst>
        </pc:spChg>
      </pc:sldChg>
      <pc:sldChg chg="modSp new del mod">
        <pc:chgData name="Júlio César Chaves" userId="3f913fe9-3202-435d-b9f5-b2fca763184f" providerId="ADAL" clId="{1BD52E4F-3289-4796-97CD-88056BD008FC}" dt="2021-04-17T15:32:04.309" v="2018" actId="47"/>
        <pc:sldMkLst>
          <pc:docMk/>
          <pc:sldMk cId="2461253898" sldId="363"/>
        </pc:sldMkLst>
        <pc:spChg chg="mod">
          <ac:chgData name="Júlio César Chaves" userId="3f913fe9-3202-435d-b9f5-b2fca763184f" providerId="ADAL" clId="{1BD52E4F-3289-4796-97CD-88056BD008FC}" dt="2021-04-17T15:31:54.155" v="2016" actId="20577"/>
          <ac:spMkLst>
            <pc:docMk/>
            <pc:sldMk cId="2461253898" sldId="363"/>
            <ac:spMk id="4" creationId="{ECD0A0E6-15C4-461D-A5C5-71DCB47EA7C9}"/>
          </ac:spMkLst>
        </pc:spChg>
      </pc:sldChg>
      <pc:sldChg chg="modSp new del mod">
        <pc:chgData name="Júlio César Chaves" userId="3f913fe9-3202-435d-b9f5-b2fca763184f" providerId="ADAL" clId="{1BD52E4F-3289-4796-97CD-88056BD008FC}" dt="2021-04-17T17:44:24.230" v="3788" actId="2696"/>
        <pc:sldMkLst>
          <pc:docMk/>
          <pc:sldMk cId="3617421479" sldId="363"/>
        </pc:sldMkLst>
        <pc:spChg chg="mod">
          <ac:chgData name="Júlio César Chaves" userId="3f913fe9-3202-435d-b9f5-b2fca763184f" providerId="ADAL" clId="{1BD52E4F-3289-4796-97CD-88056BD008FC}" dt="2021-04-17T15:50:38.005" v="2478" actId="20577"/>
          <ac:spMkLst>
            <pc:docMk/>
            <pc:sldMk cId="3617421479" sldId="363"/>
            <ac:spMk id="3" creationId="{FBC13D85-7FC2-4895-B164-D26E4CA5BB41}"/>
          </ac:spMkLst>
        </pc:spChg>
        <pc:spChg chg="mod">
          <ac:chgData name="Júlio César Chaves" userId="3f913fe9-3202-435d-b9f5-b2fca763184f" providerId="ADAL" clId="{1BD52E4F-3289-4796-97CD-88056BD008FC}" dt="2021-04-17T15:50:43.566" v="2501" actId="20577"/>
          <ac:spMkLst>
            <pc:docMk/>
            <pc:sldMk cId="3617421479" sldId="363"/>
            <ac:spMk id="4" creationId="{17B2B07A-AD21-42D4-AE6D-3334E65E74CA}"/>
          </ac:spMkLst>
        </pc:spChg>
        <pc:spChg chg="mod">
          <ac:chgData name="Júlio César Chaves" userId="3f913fe9-3202-435d-b9f5-b2fca763184f" providerId="ADAL" clId="{1BD52E4F-3289-4796-97CD-88056BD008FC}" dt="2021-04-17T15:50:24.288" v="2459" actId="20577"/>
          <ac:spMkLst>
            <pc:docMk/>
            <pc:sldMk cId="3617421479" sldId="363"/>
            <ac:spMk id="5" creationId="{5B77DCAF-CD12-47BE-B2E9-1172549C4CBB}"/>
          </ac:spMkLst>
        </pc:spChg>
      </pc:sldChg>
      <pc:sldChg chg="addSp modSp new mod modNotesTx">
        <pc:chgData name="Júlio César Chaves" userId="3f913fe9-3202-435d-b9f5-b2fca763184f" providerId="ADAL" clId="{1BD52E4F-3289-4796-97CD-88056BD008FC}" dt="2021-04-21T15:30:13.421" v="6347" actId="20577"/>
        <pc:sldMkLst>
          <pc:docMk/>
          <pc:sldMk cId="1798468208" sldId="364"/>
        </pc:sldMkLst>
        <pc:spChg chg="mod">
          <ac:chgData name="Júlio César Chaves" userId="3f913fe9-3202-435d-b9f5-b2fca763184f" providerId="ADAL" clId="{1BD52E4F-3289-4796-97CD-88056BD008FC}" dt="2021-04-17T17:05:40.095" v="3154" actId="20577"/>
          <ac:spMkLst>
            <pc:docMk/>
            <pc:sldMk cId="1798468208" sldId="364"/>
            <ac:spMk id="2" creationId="{CC6F0B09-402F-4DD9-AACD-29CEF16E89C7}"/>
          </ac:spMkLst>
        </pc:spChg>
        <pc:spChg chg="add mod">
          <ac:chgData name="Júlio César Chaves" userId="3f913fe9-3202-435d-b9f5-b2fca763184f" providerId="ADAL" clId="{1BD52E4F-3289-4796-97CD-88056BD008FC}" dt="2021-04-17T17:07:20.245" v="3193" actId="20577"/>
          <ac:spMkLst>
            <pc:docMk/>
            <pc:sldMk cId="1798468208" sldId="364"/>
            <ac:spMk id="6" creationId="{93F77371-8CD9-41E7-9A6E-286F360110BB}"/>
          </ac:spMkLst>
        </pc:spChg>
        <pc:picChg chg="add">
          <ac:chgData name="Júlio César Chaves" userId="3f913fe9-3202-435d-b9f5-b2fca763184f" providerId="ADAL" clId="{1BD52E4F-3289-4796-97CD-88056BD008FC}" dt="2021-04-17T17:05:24.254" v="3132" actId="22"/>
          <ac:picMkLst>
            <pc:docMk/>
            <pc:sldMk cId="1798468208" sldId="364"/>
            <ac:picMk id="5" creationId="{80D74327-EBD1-43CF-B1A1-FC9C3B1F4FD0}"/>
          </ac:picMkLst>
        </pc:picChg>
      </pc:sldChg>
      <pc:sldChg chg="addSp modSp new mod modNotesTx">
        <pc:chgData name="Júlio César Chaves" userId="3f913fe9-3202-435d-b9f5-b2fca763184f" providerId="ADAL" clId="{1BD52E4F-3289-4796-97CD-88056BD008FC}" dt="2021-04-21T15:30:23.670" v="6359" actId="20577"/>
        <pc:sldMkLst>
          <pc:docMk/>
          <pc:sldMk cId="2883109771" sldId="365"/>
        </pc:sldMkLst>
        <pc:spChg chg="mod">
          <ac:chgData name="Júlio César Chaves" userId="3f913fe9-3202-435d-b9f5-b2fca763184f" providerId="ADAL" clId="{1BD52E4F-3289-4796-97CD-88056BD008FC}" dt="2021-04-17T17:10:59.843" v="3287" actId="14100"/>
          <ac:spMkLst>
            <pc:docMk/>
            <pc:sldMk cId="2883109771" sldId="365"/>
            <ac:spMk id="2" creationId="{0A213DBF-802B-4F7B-975A-A5A33F6FCC63}"/>
          </ac:spMkLst>
        </pc:spChg>
        <pc:spChg chg="add mod">
          <ac:chgData name="Júlio César Chaves" userId="3f913fe9-3202-435d-b9f5-b2fca763184f" providerId="ADAL" clId="{1BD52E4F-3289-4796-97CD-88056BD008FC}" dt="2021-04-17T17:10:44.544" v="3286" actId="20577"/>
          <ac:spMkLst>
            <pc:docMk/>
            <pc:sldMk cId="2883109771" sldId="365"/>
            <ac:spMk id="6" creationId="{0A6B1D80-B264-4E52-8ACC-175B68161102}"/>
          </ac:spMkLst>
        </pc:spChg>
        <pc:picChg chg="add mod">
          <ac:chgData name="Júlio César Chaves" userId="3f913fe9-3202-435d-b9f5-b2fca763184f" providerId="ADAL" clId="{1BD52E4F-3289-4796-97CD-88056BD008FC}" dt="2021-04-17T17:08:57.522" v="3196" actId="1076"/>
          <ac:picMkLst>
            <pc:docMk/>
            <pc:sldMk cId="2883109771" sldId="365"/>
            <ac:picMk id="5" creationId="{E3EE70B3-5B7E-4C6F-A8CF-F92BDE551EE3}"/>
          </ac:picMkLst>
        </pc:picChg>
      </pc:sldChg>
      <pc:sldChg chg="addSp delSp modSp new mod modClrScheme chgLayout modNotesTx">
        <pc:chgData name="Júlio César Chaves" userId="3f913fe9-3202-435d-b9f5-b2fca763184f" providerId="ADAL" clId="{1BD52E4F-3289-4796-97CD-88056BD008FC}" dt="2021-04-21T13:13:24.670" v="5302" actId="20577"/>
        <pc:sldMkLst>
          <pc:docMk/>
          <pc:sldMk cId="535472864" sldId="366"/>
        </pc:sldMkLst>
        <pc:spChg chg="del mod ord">
          <ac:chgData name="Júlio César Chaves" userId="3f913fe9-3202-435d-b9f5-b2fca763184f" providerId="ADAL" clId="{1BD52E4F-3289-4796-97CD-88056BD008FC}" dt="2021-04-19T22:28:43.260" v="3925" actId="700"/>
          <ac:spMkLst>
            <pc:docMk/>
            <pc:sldMk cId="535472864" sldId="366"/>
            <ac:spMk id="2" creationId="{58CB1EB6-95C5-43D4-A297-C1D94FADE9BF}"/>
          </ac:spMkLst>
        </pc:spChg>
        <pc:spChg chg="del mod ord">
          <ac:chgData name="Júlio César Chaves" userId="3f913fe9-3202-435d-b9f5-b2fca763184f" providerId="ADAL" clId="{1BD52E4F-3289-4796-97CD-88056BD008FC}" dt="2021-04-19T22:28:43.260" v="3925" actId="700"/>
          <ac:spMkLst>
            <pc:docMk/>
            <pc:sldMk cId="535472864" sldId="366"/>
            <ac:spMk id="3" creationId="{067D9B64-B8A6-4565-AB76-B63BC6235DB8}"/>
          </ac:spMkLst>
        </pc:spChg>
        <pc:spChg chg="del mod ord">
          <ac:chgData name="Júlio César Chaves" userId="3f913fe9-3202-435d-b9f5-b2fca763184f" providerId="ADAL" clId="{1BD52E4F-3289-4796-97CD-88056BD008FC}" dt="2021-04-19T22:28:43.260" v="3925" actId="700"/>
          <ac:spMkLst>
            <pc:docMk/>
            <pc:sldMk cId="535472864" sldId="366"/>
            <ac:spMk id="4" creationId="{068BF9AD-0A1F-40F9-899C-1D0F4B34576C}"/>
          </ac:spMkLst>
        </pc:spChg>
        <pc:spChg chg="add mod ord">
          <ac:chgData name="Júlio César Chaves" userId="3f913fe9-3202-435d-b9f5-b2fca763184f" providerId="ADAL" clId="{1BD52E4F-3289-4796-97CD-88056BD008FC}" dt="2021-04-19T22:29:01.712" v="3943" actId="20577"/>
          <ac:spMkLst>
            <pc:docMk/>
            <pc:sldMk cId="535472864" sldId="366"/>
            <ac:spMk id="5" creationId="{86429E50-EC8C-465F-B6A4-21DCFD7391CA}"/>
          </ac:spMkLst>
        </pc:spChg>
        <pc:spChg chg="add mod ord">
          <ac:chgData name="Júlio César Chaves" userId="3f913fe9-3202-435d-b9f5-b2fca763184f" providerId="ADAL" clId="{1BD52E4F-3289-4796-97CD-88056BD008FC}" dt="2021-04-21T13:11:46.117" v="5187" actId="20577"/>
          <ac:spMkLst>
            <pc:docMk/>
            <pc:sldMk cId="535472864" sldId="366"/>
            <ac:spMk id="6" creationId="{08BCF433-F3FF-4972-B615-D2AE63382BA9}"/>
          </ac:spMkLst>
        </pc:spChg>
        <pc:spChg chg="add mod ord">
          <ac:chgData name="Júlio César Chaves" userId="3f913fe9-3202-435d-b9f5-b2fca763184f" providerId="ADAL" clId="{1BD52E4F-3289-4796-97CD-88056BD008FC}" dt="2021-04-19T22:28:43.260" v="3925" actId="700"/>
          <ac:spMkLst>
            <pc:docMk/>
            <pc:sldMk cId="535472864" sldId="366"/>
            <ac:spMk id="7" creationId="{29B209FF-87FA-4DA6-9B57-DFFC50CFD8F7}"/>
          </ac:spMkLst>
        </pc:spChg>
        <pc:spChg chg="add mod ord">
          <ac:chgData name="Júlio César Chaves" userId="3f913fe9-3202-435d-b9f5-b2fca763184f" providerId="ADAL" clId="{1BD52E4F-3289-4796-97CD-88056BD008FC}" dt="2021-04-19T22:37:56.918" v="4937" actId="20577"/>
          <ac:spMkLst>
            <pc:docMk/>
            <pc:sldMk cId="535472864" sldId="366"/>
            <ac:spMk id="8" creationId="{DD25F577-5004-4410-B684-853264C66953}"/>
          </ac:spMkLst>
        </pc:spChg>
        <pc:spChg chg="add del">
          <ac:chgData name="Júlio César Chaves" userId="3f913fe9-3202-435d-b9f5-b2fca763184f" providerId="ADAL" clId="{1BD52E4F-3289-4796-97CD-88056BD008FC}" dt="2021-04-19T22:38:59.860" v="4941" actId="22"/>
          <ac:spMkLst>
            <pc:docMk/>
            <pc:sldMk cId="535472864" sldId="366"/>
            <ac:spMk id="10" creationId="{151D6C83-244C-493A-9F42-4C7ABE4EE832}"/>
          </ac:spMkLst>
        </pc:spChg>
      </pc:sldChg>
      <pc:sldChg chg="modSp add mod">
        <pc:chgData name="Júlio César Chaves" userId="3f913fe9-3202-435d-b9f5-b2fca763184f" providerId="ADAL" clId="{1BD52E4F-3289-4796-97CD-88056BD008FC}" dt="2021-05-04T21:53:46.549" v="7848" actId="20577"/>
        <pc:sldMkLst>
          <pc:docMk/>
          <pc:sldMk cId="965893609" sldId="367"/>
        </pc:sldMkLst>
        <pc:spChg chg="mod">
          <ac:chgData name="Júlio César Chaves" userId="3f913fe9-3202-435d-b9f5-b2fca763184f" providerId="ADAL" clId="{1BD52E4F-3289-4796-97CD-88056BD008FC}" dt="2021-05-04T21:53:46.549" v="7848" actId="20577"/>
          <ac:spMkLst>
            <pc:docMk/>
            <pc:sldMk cId="965893609" sldId="367"/>
            <ac:spMk id="6" creationId="{08BCF433-F3FF-4972-B615-D2AE63382BA9}"/>
          </ac:spMkLst>
        </pc:spChg>
        <pc:spChg chg="mod">
          <ac:chgData name="Júlio César Chaves" userId="3f913fe9-3202-435d-b9f5-b2fca763184f" providerId="ADAL" clId="{1BD52E4F-3289-4796-97CD-88056BD008FC}" dt="2021-04-19T22:39:40.836" v="4962" actId="13926"/>
          <ac:spMkLst>
            <pc:docMk/>
            <pc:sldMk cId="965893609" sldId="367"/>
            <ac:spMk id="8" creationId="{DD25F577-5004-4410-B684-853264C66953}"/>
          </ac:spMkLst>
        </pc:spChg>
      </pc:sldChg>
      <pc:sldChg chg="addSp delSp modSp add mod">
        <pc:chgData name="Júlio César Chaves" userId="3f913fe9-3202-435d-b9f5-b2fca763184f" providerId="ADAL" clId="{1BD52E4F-3289-4796-97CD-88056BD008FC}" dt="2021-04-27T18:10:41.677" v="7612" actId="14100"/>
        <pc:sldMkLst>
          <pc:docMk/>
          <pc:sldMk cId="82503280" sldId="368"/>
        </pc:sldMkLst>
        <pc:spChg chg="mod">
          <ac:chgData name="Júlio César Chaves" userId="3f913fe9-3202-435d-b9f5-b2fca763184f" providerId="ADAL" clId="{1BD52E4F-3289-4796-97CD-88056BD008FC}" dt="2021-04-21T13:52:59.954" v="6222" actId="20577"/>
          <ac:spMkLst>
            <pc:docMk/>
            <pc:sldMk cId="82503280" sldId="368"/>
            <ac:spMk id="6" creationId="{08BCF433-F3FF-4972-B615-D2AE63382BA9}"/>
          </ac:spMkLst>
        </pc:spChg>
        <pc:spChg chg="del mod">
          <ac:chgData name="Júlio César Chaves" userId="3f913fe9-3202-435d-b9f5-b2fca763184f" providerId="ADAL" clId="{1BD52E4F-3289-4796-97CD-88056BD008FC}" dt="2021-04-19T22:58:47.917" v="5004" actId="478"/>
          <ac:spMkLst>
            <pc:docMk/>
            <pc:sldMk cId="82503280" sldId="368"/>
            <ac:spMk id="8" creationId="{DD25F577-5004-4410-B684-853264C66953}"/>
          </ac:spMkLst>
        </pc:spChg>
        <pc:spChg chg="add del mod">
          <ac:chgData name="Júlio César Chaves" userId="3f913fe9-3202-435d-b9f5-b2fca763184f" providerId="ADAL" clId="{1BD52E4F-3289-4796-97CD-88056BD008FC}" dt="2021-04-19T22:58:50.829" v="5005" actId="478"/>
          <ac:spMkLst>
            <pc:docMk/>
            <pc:sldMk cId="82503280" sldId="368"/>
            <ac:spMk id="9" creationId="{22981FAB-2E9C-4740-B34E-B12C80535093}"/>
          </ac:spMkLst>
        </pc:spChg>
        <pc:picChg chg="add del mod">
          <ac:chgData name="Júlio César Chaves" userId="3f913fe9-3202-435d-b9f5-b2fca763184f" providerId="ADAL" clId="{1BD52E4F-3289-4796-97CD-88056BD008FC}" dt="2021-04-27T18:10:35.714" v="7610" actId="478"/>
          <ac:picMkLst>
            <pc:docMk/>
            <pc:sldMk cId="82503280" sldId="368"/>
            <ac:picMk id="3" creationId="{B61E3BE5-9B37-4397-B068-2A22E18F5091}"/>
          </ac:picMkLst>
        </pc:picChg>
        <pc:picChg chg="add mod">
          <ac:chgData name="Júlio César Chaves" userId="3f913fe9-3202-435d-b9f5-b2fca763184f" providerId="ADAL" clId="{1BD52E4F-3289-4796-97CD-88056BD008FC}" dt="2021-04-27T18:10:41.677" v="7612" actId="14100"/>
          <ac:picMkLst>
            <pc:docMk/>
            <pc:sldMk cId="82503280" sldId="368"/>
            <ac:picMk id="4" creationId="{00CBC117-1CCF-42C7-8500-EEECF7F9A443}"/>
          </ac:picMkLst>
        </pc:picChg>
      </pc:sldChg>
      <pc:sldChg chg="addSp delSp modSp add mod">
        <pc:chgData name="Júlio César Chaves" userId="3f913fe9-3202-435d-b9f5-b2fca763184f" providerId="ADAL" clId="{1BD52E4F-3289-4796-97CD-88056BD008FC}" dt="2021-04-27T18:19:52.888" v="7615" actId="1076"/>
        <pc:sldMkLst>
          <pc:docMk/>
          <pc:sldMk cId="3245609721" sldId="369"/>
        </pc:sldMkLst>
        <pc:spChg chg="mod">
          <ac:chgData name="Júlio César Chaves" userId="3f913fe9-3202-435d-b9f5-b2fca763184f" providerId="ADAL" clId="{1BD52E4F-3289-4796-97CD-88056BD008FC}" dt="2021-04-21T13:51:25.307" v="6182" actId="20577"/>
          <ac:spMkLst>
            <pc:docMk/>
            <pc:sldMk cId="3245609721" sldId="369"/>
            <ac:spMk id="6" creationId="{08BCF433-F3FF-4972-B615-D2AE63382BA9}"/>
          </ac:spMkLst>
        </pc:spChg>
        <pc:picChg chg="del">
          <ac:chgData name="Júlio César Chaves" userId="3f913fe9-3202-435d-b9f5-b2fca763184f" providerId="ADAL" clId="{1BD52E4F-3289-4796-97CD-88056BD008FC}" dt="2021-04-21T13:51:28.867" v="6183" actId="478"/>
          <ac:picMkLst>
            <pc:docMk/>
            <pc:sldMk cId="3245609721" sldId="369"/>
            <ac:picMk id="3" creationId="{B61E3BE5-9B37-4397-B068-2A22E18F5091}"/>
          </ac:picMkLst>
        </pc:picChg>
        <pc:picChg chg="add mod">
          <ac:chgData name="Júlio César Chaves" userId="3f913fe9-3202-435d-b9f5-b2fca763184f" providerId="ADAL" clId="{1BD52E4F-3289-4796-97CD-88056BD008FC}" dt="2021-04-27T18:19:52.888" v="7615" actId="1076"/>
          <ac:picMkLst>
            <pc:docMk/>
            <pc:sldMk cId="3245609721" sldId="369"/>
            <ac:picMk id="3" creationId="{E4BE693D-8E00-4313-9436-BE98FF778D0C}"/>
          </ac:picMkLst>
        </pc:picChg>
        <pc:picChg chg="add del mod">
          <ac:chgData name="Júlio César Chaves" userId="3f913fe9-3202-435d-b9f5-b2fca763184f" providerId="ADAL" clId="{1BD52E4F-3289-4796-97CD-88056BD008FC}" dt="2021-04-27T18:19:47.541" v="7613" actId="478"/>
          <ac:picMkLst>
            <pc:docMk/>
            <pc:sldMk cId="3245609721" sldId="369"/>
            <ac:picMk id="4" creationId="{07300B8E-0999-48FE-B744-8CA1ECE5F793}"/>
          </ac:picMkLst>
        </pc:picChg>
      </pc:sldChg>
      <pc:sldChg chg="addSp delSp modSp add mod modNotesTx">
        <pc:chgData name="Júlio César Chaves" userId="3f913fe9-3202-435d-b9f5-b2fca763184f" providerId="ADAL" clId="{1BD52E4F-3289-4796-97CD-88056BD008FC}" dt="2021-05-04T20:19:53.471" v="7681" actId="20577"/>
        <pc:sldMkLst>
          <pc:docMk/>
          <pc:sldMk cId="804575485" sldId="370"/>
        </pc:sldMkLst>
        <pc:spChg chg="mod">
          <ac:chgData name="Júlio César Chaves" userId="3f913fe9-3202-435d-b9f5-b2fca763184f" providerId="ADAL" clId="{1BD52E4F-3289-4796-97CD-88056BD008FC}" dt="2021-05-04T20:19:53.471" v="7681" actId="20577"/>
          <ac:spMkLst>
            <pc:docMk/>
            <pc:sldMk cId="804575485" sldId="370"/>
            <ac:spMk id="6" creationId="{08BCF433-F3FF-4972-B615-D2AE63382BA9}"/>
          </ac:spMkLst>
        </pc:spChg>
        <pc:spChg chg="add mod">
          <ac:chgData name="Júlio César Chaves" userId="3f913fe9-3202-435d-b9f5-b2fca763184f" providerId="ADAL" clId="{1BD52E4F-3289-4796-97CD-88056BD008FC}" dt="2021-04-21T18:16:32.948" v="7449" actId="20577"/>
          <ac:spMkLst>
            <pc:docMk/>
            <pc:sldMk cId="804575485" sldId="370"/>
            <ac:spMk id="8" creationId="{FF53BCD3-4F8F-44CF-82EF-E2F22B68033B}"/>
          </ac:spMkLst>
        </pc:spChg>
        <pc:picChg chg="del">
          <ac:chgData name="Júlio César Chaves" userId="3f913fe9-3202-435d-b9f5-b2fca763184f" providerId="ADAL" clId="{1BD52E4F-3289-4796-97CD-88056BD008FC}" dt="2021-04-21T15:25:40.765" v="6289" actId="478"/>
          <ac:picMkLst>
            <pc:docMk/>
            <pc:sldMk cId="804575485" sldId="370"/>
            <ac:picMk id="4" creationId="{07300B8E-0999-48FE-B744-8CA1ECE5F793}"/>
          </ac:picMkLst>
        </pc:picChg>
      </pc:sldChg>
      <pc:sldChg chg="addSp delSp modSp add mod">
        <pc:chgData name="Júlio César Chaves" userId="3f913fe9-3202-435d-b9f5-b2fca763184f" providerId="ADAL" clId="{1BD52E4F-3289-4796-97CD-88056BD008FC}" dt="2021-04-21T19:36:07.681" v="7567" actId="22"/>
        <pc:sldMkLst>
          <pc:docMk/>
          <pc:sldMk cId="2959543982" sldId="371"/>
        </pc:sldMkLst>
        <pc:spChg chg="add del mod">
          <ac:chgData name="Júlio César Chaves" userId="3f913fe9-3202-435d-b9f5-b2fca763184f" providerId="ADAL" clId="{1BD52E4F-3289-4796-97CD-88056BD008FC}" dt="2021-04-21T18:22:12.862" v="7553" actId="478"/>
          <ac:spMkLst>
            <pc:docMk/>
            <pc:sldMk cId="2959543982" sldId="371"/>
            <ac:spMk id="3" creationId="{5C119969-9C22-40DA-A77E-4464B8FA6DAE}"/>
          </ac:spMkLst>
        </pc:spChg>
        <pc:spChg chg="mod">
          <ac:chgData name="Júlio César Chaves" userId="3f913fe9-3202-435d-b9f5-b2fca763184f" providerId="ADAL" clId="{1BD52E4F-3289-4796-97CD-88056BD008FC}" dt="2021-04-21T19:35:38.363" v="7566" actId="20577"/>
          <ac:spMkLst>
            <pc:docMk/>
            <pc:sldMk cId="2959543982" sldId="371"/>
            <ac:spMk id="6" creationId="{08BCF433-F3FF-4972-B615-D2AE63382BA9}"/>
          </ac:spMkLst>
        </pc:spChg>
        <pc:spChg chg="del">
          <ac:chgData name="Júlio César Chaves" userId="3f913fe9-3202-435d-b9f5-b2fca763184f" providerId="ADAL" clId="{1BD52E4F-3289-4796-97CD-88056BD008FC}" dt="2021-04-21T18:22:06.480" v="7551" actId="478"/>
          <ac:spMkLst>
            <pc:docMk/>
            <pc:sldMk cId="2959543982" sldId="371"/>
            <ac:spMk id="8" creationId="{FF53BCD3-4F8F-44CF-82EF-E2F22B68033B}"/>
          </ac:spMkLst>
        </pc:spChg>
        <pc:picChg chg="add">
          <ac:chgData name="Júlio César Chaves" userId="3f913fe9-3202-435d-b9f5-b2fca763184f" providerId="ADAL" clId="{1BD52E4F-3289-4796-97CD-88056BD008FC}" dt="2021-04-21T19:36:07.681" v="7567" actId="22"/>
          <ac:picMkLst>
            <pc:docMk/>
            <pc:sldMk cId="2959543982" sldId="371"/>
            <ac:picMk id="9" creationId="{A2A754B1-264F-4CCA-9DA2-32277F22FFB5}"/>
          </ac:picMkLst>
        </pc:picChg>
      </pc:sldChg>
      <pc:sldChg chg="addSp delSp modSp add mod">
        <pc:chgData name="Júlio César Chaves" userId="3f913fe9-3202-435d-b9f5-b2fca763184f" providerId="ADAL" clId="{1BD52E4F-3289-4796-97CD-88056BD008FC}" dt="2021-04-21T21:08:52.871" v="7596" actId="22"/>
        <pc:sldMkLst>
          <pc:docMk/>
          <pc:sldMk cId="871739062" sldId="372"/>
        </pc:sldMkLst>
        <pc:spChg chg="mod">
          <ac:chgData name="Júlio César Chaves" userId="3f913fe9-3202-435d-b9f5-b2fca763184f" providerId="ADAL" clId="{1BD52E4F-3289-4796-97CD-88056BD008FC}" dt="2021-04-21T19:36:33.424" v="7595" actId="20577"/>
          <ac:spMkLst>
            <pc:docMk/>
            <pc:sldMk cId="871739062" sldId="372"/>
            <ac:spMk id="6" creationId="{08BCF433-F3FF-4972-B615-D2AE63382BA9}"/>
          </ac:spMkLst>
        </pc:spChg>
        <pc:picChg chg="add">
          <ac:chgData name="Júlio César Chaves" userId="3f913fe9-3202-435d-b9f5-b2fca763184f" providerId="ADAL" clId="{1BD52E4F-3289-4796-97CD-88056BD008FC}" dt="2021-04-21T21:08:52.871" v="7596" actId="22"/>
          <ac:picMkLst>
            <pc:docMk/>
            <pc:sldMk cId="871739062" sldId="372"/>
            <ac:picMk id="3" creationId="{F2C40689-E2D7-42A5-B6C5-4F2E00D2467D}"/>
          </ac:picMkLst>
        </pc:picChg>
        <pc:picChg chg="del">
          <ac:chgData name="Júlio César Chaves" userId="3f913fe9-3202-435d-b9f5-b2fca763184f" providerId="ADAL" clId="{1BD52E4F-3289-4796-97CD-88056BD008FC}" dt="2021-04-21T19:36:24.193" v="7569" actId="478"/>
          <ac:picMkLst>
            <pc:docMk/>
            <pc:sldMk cId="871739062" sldId="372"/>
            <ac:picMk id="9" creationId="{A2A754B1-264F-4CCA-9DA2-32277F22FFB5}"/>
          </ac:picMkLst>
        </pc:picChg>
      </pc:sldChg>
      <pc:sldChg chg="delSp modSp add mod">
        <pc:chgData name="Júlio César Chaves" userId="3f913fe9-3202-435d-b9f5-b2fca763184f" providerId="ADAL" clId="{1BD52E4F-3289-4796-97CD-88056BD008FC}" dt="2021-05-05T17:14:28.196" v="7887"/>
        <pc:sldMkLst>
          <pc:docMk/>
          <pc:sldMk cId="1597630539" sldId="373"/>
        </pc:sldMkLst>
        <pc:spChg chg="mod">
          <ac:chgData name="Júlio César Chaves" userId="3f913fe9-3202-435d-b9f5-b2fca763184f" providerId="ADAL" clId="{1BD52E4F-3289-4796-97CD-88056BD008FC}" dt="2021-05-05T17:14:28.196" v="7887"/>
          <ac:spMkLst>
            <pc:docMk/>
            <pc:sldMk cId="1597630539" sldId="373"/>
            <ac:spMk id="6" creationId="{08BCF433-F3FF-4972-B615-D2AE63382BA9}"/>
          </ac:spMkLst>
        </pc:spChg>
        <pc:picChg chg="del">
          <ac:chgData name="Júlio César Chaves" userId="3f913fe9-3202-435d-b9f5-b2fca763184f" providerId="ADAL" clId="{1BD52E4F-3289-4796-97CD-88056BD008FC}" dt="2021-04-21T21:09:00.510" v="7598" actId="478"/>
          <ac:picMkLst>
            <pc:docMk/>
            <pc:sldMk cId="1597630539" sldId="373"/>
            <ac:picMk id="3" creationId="{F2C40689-E2D7-42A5-B6C5-4F2E00D2467D}"/>
          </ac:picMkLst>
        </pc:picChg>
      </pc:sldChg>
      <pc:sldChg chg="addSp modSp new mod ord">
        <pc:chgData name="Júlio César Chaves" userId="3f913fe9-3202-435d-b9f5-b2fca763184f" providerId="ADAL" clId="{1BD52E4F-3289-4796-97CD-88056BD008FC}" dt="2021-05-13T11:29:05.314" v="7960"/>
        <pc:sldMkLst>
          <pc:docMk/>
          <pc:sldMk cId="2793274366" sldId="374"/>
        </pc:sldMkLst>
        <pc:spChg chg="mod">
          <ac:chgData name="Júlio César Chaves" userId="3f913fe9-3202-435d-b9f5-b2fca763184f" providerId="ADAL" clId="{1BD52E4F-3289-4796-97CD-88056BD008FC}" dt="2021-05-05T17:56:21.847" v="7924" actId="20577"/>
          <ac:spMkLst>
            <pc:docMk/>
            <pc:sldMk cId="2793274366" sldId="374"/>
            <ac:spMk id="2" creationId="{0F31EF74-37D8-470C-8EB1-0C5ED84BB6CE}"/>
          </ac:spMkLst>
        </pc:spChg>
        <pc:picChg chg="add mod">
          <ac:chgData name="Júlio César Chaves" userId="3f913fe9-3202-435d-b9f5-b2fca763184f" providerId="ADAL" clId="{1BD52E4F-3289-4796-97CD-88056BD008FC}" dt="2021-05-05T17:56:50.811" v="7931" actId="14100"/>
          <ac:picMkLst>
            <pc:docMk/>
            <pc:sldMk cId="2793274366" sldId="374"/>
            <ac:picMk id="5" creationId="{643D18F8-02EB-4AB2-82E4-E3CB43A68A47}"/>
          </ac:picMkLst>
        </pc:picChg>
      </pc:sldChg>
      <pc:sldChg chg="new del">
        <pc:chgData name="Júlio César Chaves" userId="3f913fe9-3202-435d-b9f5-b2fca763184f" providerId="ADAL" clId="{1BD52E4F-3289-4796-97CD-88056BD008FC}" dt="2021-05-08T15:51:45.844" v="7958" actId="47"/>
        <pc:sldMkLst>
          <pc:docMk/>
          <pc:sldMk cId="3883208068" sldId="375"/>
        </pc:sldMkLst>
      </pc:sldChg>
      <pc:sldChg chg="addSp delSp modSp add mod">
        <pc:chgData name="Júlio César Chaves" userId="3f913fe9-3202-435d-b9f5-b2fca763184f" providerId="ADAL" clId="{1BD52E4F-3289-4796-97CD-88056BD008FC}" dt="2021-05-08T15:51:35.773" v="7957" actId="20577"/>
        <pc:sldMkLst>
          <pc:docMk/>
          <pc:sldMk cId="4244821324" sldId="376"/>
        </pc:sldMkLst>
        <pc:spChg chg="mod">
          <ac:chgData name="Júlio César Chaves" userId="3f913fe9-3202-435d-b9f5-b2fca763184f" providerId="ADAL" clId="{1BD52E4F-3289-4796-97CD-88056BD008FC}" dt="2021-05-08T15:51:35.773" v="7957" actId="20577"/>
          <ac:spMkLst>
            <pc:docMk/>
            <pc:sldMk cId="4244821324" sldId="376"/>
            <ac:spMk id="6" creationId="{08BCF433-F3FF-4972-B615-D2AE63382BA9}"/>
          </ac:spMkLst>
        </pc:spChg>
        <pc:picChg chg="del">
          <ac:chgData name="Júlio César Chaves" userId="3f913fe9-3202-435d-b9f5-b2fca763184f" providerId="ADAL" clId="{1BD52E4F-3289-4796-97CD-88056BD008FC}" dt="2021-05-08T14:59:59.834" v="7945" actId="478"/>
          <ac:picMkLst>
            <pc:docMk/>
            <pc:sldMk cId="4244821324" sldId="376"/>
            <ac:picMk id="3" creationId="{F2C40689-E2D7-42A5-B6C5-4F2E00D2467D}"/>
          </ac:picMkLst>
        </pc:picChg>
        <pc:picChg chg="add mod">
          <ac:chgData name="Júlio César Chaves" userId="3f913fe9-3202-435d-b9f5-b2fca763184f" providerId="ADAL" clId="{1BD52E4F-3289-4796-97CD-88056BD008FC}" dt="2021-05-08T15:50:36.559" v="7947" actId="1076"/>
          <ac:picMkLst>
            <pc:docMk/>
            <pc:sldMk cId="4244821324" sldId="376"/>
            <ac:picMk id="4" creationId="{B478F09B-E5A3-4552-95C9-F3BAFA9B3F6B}"/>
          </ac:picMkLst>
        </pc:picChg>
      </pc:sldChg>
      <pc:sldChg chg="addSp delSp modSp add mod">
        <pc:chgData name="Júlio César Chaves" userId="3f913fe9-3202-435d-b9f5-b2fca763184f" providerId="ADAL" clId="{1BD52E4F-3289-4796-97CD-88056BD008FC}" dt="2021-05-19T17:44:13.988" v="7978" actId="20577"/>
        <pc:sldMkLst>
          <pc:docMk/>
          <pc:sldMk cId="1480385169" sldId="377"/>
        </pc:sldMkLst>
        <pc:spChg chg="mod">
          <ac:chgData name="Júlio César Chaves" userId="3f913fe9-3202-435d-b9f5-b2fca763184f" providerId="ADAL" clId="{1BD52E4F-3289-4796-97CD-88056BD008FC}" dt="2021-05-19T17:44:13.988" v="7978" actId="20577"/>
          <ac:spMkLst>
            <pc:docMk/>
            <pc:sldMk cId="1480385169" sldId="377"/>
            <ac:spMk id="6" creationId="{08BCF433-F3FF-4972-B615-D2AE63382BA9}"/>
          </ac:spMkLst>
        </pc:spChg>
        <pc:picChg chg="add mod">
          <ac:chgData name="Júlio César Chaves" userId="3f913fe9-3202-435d-b9f5-b2fca763184f" providerId="ADAL" clId="{1BD52E4F-3289-4796-97CD-88056BD008FC}" dt="2021-05-19T17:43:52.334" v="7965" actId="14100"/>
          <ac:picMkLst>
            <pc:docMk/>
            <pc:sldMk cId="1480385169" sldId="377"/>
            <ac:picMk id="3" creationId="{8BD7E6D5-98FD-4040-9B0F-780A5F5CC764}"/>
          </ac:picMkLst>
        </pc:picChg>
        <pc:picChg chg="del">
          <ac:chgData name="Júlio César Chaves" userId="3f913fe9-3202-435d-b9f5-b2fca763184f" providerId="ADAL" clId="{1BD52E4F-3289-4796-97CD-88056BD008FC}" dt="2021-05-13T19:11:20.426" v="7962" actId="478"/>
          <ac:picMkLst>
            <pc:docMk/>
            <pc:sldMk cId="1480385169" sldId="377"/>
            <ac:picMk id="4" creationId="{B478F09B-E5A3-4552-95C9-F3BAFA9B3F6B}"/>
          </ac:picMkLst>
        </pc:picChg>
      </pc:sldChg>
      <pc:sldChg chg="modSp new mod">
        <pc:chgData name="Júlio César Chaves" userId="3f913fe9-3202-435d-b9f5-b2fca763184f" providerId="ADAL" clId="{1BD52E4F-3289-4796-97CD-88056BD008FC}" dt="2021-05-19T18:41:33.151" v="8924" actId="20577"/>
        <pc:sldMkLst>
          <pc:docMk/>
          <pc:sldMk cId="1959266465" sldId="378"/>
        </pc:sldMkLst>
        <pc:spChg chg="mod">
          <ac:chgData name="Júlio César Chaves" userId="3f913fe9-3202-435d-b9f5-b2fca763184f" providerId="ADAL" clId="{1BD52E4F-3289-4796-97CD-88056BD008FC}" dt="2021-05-19T17:57:36.897" v="8003" actId="20577"/>
          <ac:spMkLst>
            <pc:docMk/>
            <pc:sldMk cId="1959266465" sldId="378"/>
            <ac:spMk id="2" creationId="{DF1295CC-07F2-4D6E-8C0A-860270B83BD8}"/>
          </ac:spMkLst>
        </pc:spChg>
        <pc:spChg chg="mod">
          <ac:chgData name="Júlio César Chaves" userId="3f913fe9-3202-435d-b9f5-b2fca763184f" providerId="ADAL" clId="{1BD52E4F-3289-4796-97CD-88056BD008FC}" dt="2021-05-19T18:41:33.151" v="8924" actId="20577"/>
          <ac:spMkLst>
            <pc:docMk/>
            <pc:sldMk cId="1959266465" sldId="378"/>
            <ac:spMk id="3" creationId="{7F5B3A1B-7C55-4EC3-A7C5-433256099836}"/>
          </ac:spMkLst>
        </pc:spChg>
      </pc:sldChg>
    </pc:docChg>
  </pc:docChgLst>
  <pc:docChgLst>
    <pc:chgData name="Júlio César Chaves" userId="3f913fe9-3202-435d-b9f5-b2fca763184f" providerId="ADAL" clId="{202E3450-AB77-42DD-AA9D-87352B176AB3}"/>
    <pc:docChg chg="undo custSel addSld delSld modSld sldOrd modMainMaster modSection">
      <pc:chgData name="Júlio César Chaves" userId="3f913fe9-3202-435d-b9f5-b2fca763184f" providerId="ADAL" clId="{202E3450-AB77-42DD-AA9D-87352B176AB3}" dt="2021-03-29T13:20:05.456" v="1772" actId="20577"/>
      <pc:docMkLst>
        <pc:docMk/>
      </pc:docMkLst>
      <pc:sldChg chg="modSp add mod">
        <pc:chgData name="Júlio César Chaves" userId="3f913fe9-3202-435d-b9f5-b2fca763184f" providerId="ADAL" clId="{202E3450-AB77-42DD-AA9D-87352B176AB3}" dt="2021-03-18T07:55:02.888" v="107" actId="27636"/>
        <pc:sldMkLst>
          <pc:docMk/>
          <pc:sldMk cId="0" sldId="257"/>
        </pc:sldMkLst>
        <pc:spChg chg="mod">
          <ac:chgData name="Júlio César Chaves" userId="3f913fe9-3202-435d-b9f5-b2fca763184f" providerId="ADAL" clId="{202E3450-AB77-42DD-AA9D-87352B176AB3}" dt="2021-03-18T07:55:02.888" v="107" actId="27636"/>
          <ac:spMkLst>
            <pc:docMk/>
            <pc:sldMk cId="0" sldId="257"/>
            <ac:spMk id="9219" creationId="{CF82720D-2D92-4734-A8D4-E6D63D6DADB3}"/>
          </ac:spMkLst>
        </pc:spChg>
      </pc:sldChg>
      <pc:sldChg chg="addSp modSp mod">
        <pc:chgData name="Júlio César Chaves" userId="3f913fe9-3202-435d-b9f5-b2fca763184f" providerId="ADAL" clId="{202E3450-AB77-42DD-AA9D-87352B176AB3}" dt="2021-03-08T21:52:16.394" v="32" actId="1076"/>
        <pc:sldMkLst>
          <pc:docMk/>
          <pc:sldMk cId="1907083369" sldId="259"/>
        </pc:sldMkLst>
        <pc:spChg chg="add mod">
          <ac:chgData name="Júlio César Chaves" userId="3f913fe9-3202-435d-b9f5-b2fca763184f" providerId="ADAL" clId="{202E3450-AB77-42DD-AA9D-87352B176AB3}" dt="2021-03-08T21:52:16.394" v="32" actId="1076"/>
          <ac:spMkLst>
            <pc:docMk/>
            <pc:sldMk cId="1907083369" sldId="259"/>
            <ac:spMk id="2" creationId="{CE784A9F-2F14-47A1-9BDA-D2347E4C0043}"/>
          </ac:spMkLst>
        </pc:spChg>
        <pc:spChg chg="mod">
          <ac:chgData name="Júlio César Chaves" userId="3f913fe9-3202-435d-b9f5-b2fca763184f" providerId="ADAL" clId="{202E3450-AB77-42DD-AA9D-87352B176AB3}" dt="2021-03-08T21:50:58.782" v="7" actId="20577"/>
          <ac:spMkLst>
            <pc:docMk/>
            <pc:sldMk cId="1907083369" sldId="259"/>
            <ac:spMk id="3" creationId="{00000000-0000-0000-0000-000000000000}"/>
          </ac:spMkLst>
        </pc:spChg>
      </pc:sldChg>
      <pc:sldChg chg="del">
        <pc:chgData name="Júlio César Chaves" userId="3f913fe9-3202-435d-b9f5-b2fca763184f" providerId="ADAL" clId="{202E3450-AB77-42DD-AA9D-87352B176AB3}" dt="2021-03-08T21:53:03.571" v="41" actId="47"/>
        <pc:sldMkLst>
          <pc:docMk/>
          <pc:sldMk cId="105159225" sldId="260"/>
        </pc:sldMkLst>
      </pc:sldChg>
      <pc:sldChg chg="del">
        <pc:chgData name="Júlio César Chaves" userId="3f913fe9-3202-435d-b9f5-b2fca763184f" providerId="ADAL" clId="{202E3450-AB77-42DD-AA9D-87352B176AB3}" dt="2021-03-08T21:52:47.241" v="35" actId="47"/>
        <pc:sldMkLst>
          <pc:docMk/>
          <pc:sldMk cId="1708017829" sldId="261"/>
        </pc:sldMkLst>
      </pc:sldChg>
      <pc:sldChg chg="modSp mod">
        <pc:chgData name="Júlio César Chaves" userId="3f913fe9-3202-435d-b9f5-b2fca763184f" providerId="ADAL" clId="{202E3450-AB77-42DD-AA9D-87352B176AB3}" dt="2021-03-18T14:30:32.256" v="920" actId="27636"/>
        <pc:sldMkLst>
          <pc:docMk/>
          <pc:sldMk cId="1224668880" sldId="262"/>
        </pc:sldMkLst>
        <pc:spChg chg="mod">
          <ac:chgData name="Júlio César Chaves" userId="3f913fe9-3202-435d-b9f5-b2fca763184f" providerId="ADAL" clId="{202E3450-AB77-42DD-AA9D-87352B176AB3}" dt="2021-03-18T14:30:32.256" v="920" actId="27636"/>
          <ac:spMkLst>
            <pc:docMk/>
            <pc:sldMk cId="1224668880" sldId="262"/>
            <ac:spMk id="17411" creationId="{8F8CC656-C0D2-4541-9CB7-DC991B3E16DC}"/>
          </ac:spMkLst>
        </pc:spChg>
      </pc:sldChg>
      <pc:sldChg chg="del">
        <pc:chgData name="Júlio César Chaves" userId="3f913fe9-3202-435d-b9f5-b2fca763184f" providerId="ADAL" clId="{202E3450-AB77-42DD-AA9D-87352B176AB3}" dt="2021-03-08T21:53:01.553" v="40" actId="47"/>
        <pc:sldMkLst>
          <pc:docMk/>
          <pc:sldMk cId="206239057" sldId="263"/>
        </pc:sldMkLst>
      </pc:sldChg>
      <pc:sldChg chg="modSp mod">
        <pc:chgData name="Júlio César Chaves" userId="3f913fe9-3202-435d-b9f5-b2fca763184f" providerId="ADAL" clId="{202E3450-AB77-42DD-AA9D-87352B176AB3}" dt="2021-03-18T14:30:32.278" v="921" actId="27636"/>
        <pc:sldMkLst>
          <pc:docMk/>
          <pc:sldMk cId="0" sldId="266"/>
        </pc:sldMkLst>
        <pc:spChg chg="mod">
          <ac:chgData name="Júlio César Chaves" userId="3f913fe9-3202-435d-b9f5-b2fca763184f" providerId="ADAL" clId="{202E3450-AB77-42DD-AA9D-87352B176AB3}" dt="2021-03-18T14:30:32.278" v="921" actId="27636"/>
          <ac:spMkLst>
            <pc:docMk/>
            <pc:sldMk cId="0" sldId="266"/>
            <ac:spMk id="23555" creationId="{B5E917C5-5CDF-4851-8B67-C5AC11EC7980}"/>
          </ac:spMkLst>
        </pc:spChg>
      </pc:sldChg>
      <pc:sldChg chg="modSp mod">
        <pc:chgData name="Júlio César Chaves" userId="3f913fe9-3202-435d-b9f5-b2fca763184f" providerId="ADAL" clId="{202E3450-AB77-42DD-AA9D-87352B176AB3}" dt="2021-03-18T14:31:33.115" v="924" actId="14100"/>
        <pc:sldMkLst>
          <pc:docMk/>
          <pc:sldMk cId="0" sldId="268"/>
        </pc:sldMkLst>
        <pc:spChg chg="mod">
          <ac:chgData name="Júlio César Chaves" userId="3f913fe9-3202-435d-b9f5-b2fca763184f" providerId="ADAL" clId="{202E3450-AB77-42DD-AA9D-87352B176AB3}" dt="2021-03-18T14:31:33.115" v="924" actId="14100"/>
          <ac:spMkLst>
            <pc:docMk/>
            <pc:sldMk cId="0" sldId="268"/>
            <ac:spMk id="28674" creationId="{47AC228E-4C67-41A5-BEE9-AC462ED34BDC}"/>
          </ac:spMkLst>
        </pc:spChg>
      </pc:sldChg>
      <pc:sldChg chg="modSp mod">
        <pc:chgData name="Júlio César Chaves" userId="3f913fe9-3202-435d-b9f5-b2fca763184f" providerId="ADAL" clId="{202E3450-AB77-42DD-AA9D-87352B176AB3}" dt="2021-03-18T14:31:58.921" v="935" actId="1035"/>
        <pc:sldMkLst>
          <pc:docMk/>
          <pc:sldMk cId="0" sldId="269"/>
        </pc:sldMkLst>
        <pc:spChg chg="mod">
          <ac:chgData name="Júlio César Chaves" userId="3f913fe9-3202-435d-b9f5-b2fca763184f" providerId="ADAL" clId="{202E3450-AB77-42DD-AA9D-87352B176AB3}" dt="2021-03-18T14:31:58.921" v="935" actId="1035"/>
          <ac:spMkLst>
            <pc:docMk/>
            <pc:sldMk cId="0" sldId="269"/>
            <ac:spMk id="9" creationId="{6C0C55B5-B6AD-4AF8-97EA-C4A949CD96B3}"/>
          </ac:spMkLst>
        </pc:spChg>
      </pc:sldChg>
      <pc:sldChg chg="modSp mod">
        <pc:chgData name="Júlio César Chaves" userId="3f913fe9-3202-435d-b9f5-b2fca763184f" providerId="ADAL" clId="{202E3450-AB77-42DD-AA9D-87352B176AB3}" dt="2021-03-18T14:32:21.589" v="937" actId="14100"/>
        <pc:sldMkLst>
          <pc:docMk/>
          <pc:sldMk cId="0" sldId="270"/>
        </pc:sldMkLst>
        <pc:spChg chg="mod">
          <ac:chgData name="Júlio César Chaves" userId="3f913fe9-3202-435d-b9f5-b2fca763184f" providerId="ADAL" clId="{202E3450-AB77-42DD-AA9D-87352B176AB3}" dt="2021-03-18T14:32:21.589" v="937" actId="14100"/>
          <ac:spMkLst>
            <pc:docMk/>
            <pc:sldMk cId="0" sldId="270"/>
            <ac:spMk id="34819" creationId="{16B4A812-17FC-410F-A37B-B702CA113186}"/>
          </ac:spMkLst>
        </pc:spChg>
      </pc:sldChg>
      <pc:sldChg chg="modSp mod">
        <pc:chgData name="Júlio César Chaves" userId="3f913fe9-3202-435d-b9f5-b2fca763184f" providerId="ADAL" clId="{202E3450-AB77-42DD-AA9D-87352B176AB3}" dt="2021-03-18T14:32:46.448" v="939" actId="14100"/>
        <pc:sldMkLst>
          <pc:docMk/>
          <pc:sldMk cId="0" sldId="271"/>
        </pc:sldMkLst>
        <pc:spChg chg="mod">
          <ac:chgData name="Júlio César Chaves" userId="3f913fe9-3202-435d-b9f5-b2fca763184f" providerId="ADAL" clId="{202E3450-AB77-42DD-AA9D-87352B176AB3}" dt="2021-03-18T14:32:46.448" v="939" actId="14100"/>
          <ac:spMkLst>
            <pc:docMk/>
            <pc:sldMk cId="0" sldId="271"/>
            <ac:spMk id="36867" creationId="{57C04491-A751-4B96-8D45-5E182DAC8EE1}"/>
          </ac:spMkLst>
        </pc:spChg>
      </pc:sldChg>
      <pc:sldChg chg="modSp mod">
        <pc:chgData name="Júlio César Chaves" userId="3f913fe9-3202-435d-b9f5-b2fca763184f" providerId="ADAL" clId="{202E3450-AB77-42DD-AA9D-87352B176AB3}" dt="2021-03-18T14:33:05.446" v="941" actId="14100"/>
        <pc:sldMkLst>
          <pc:docMk/>
          <pc:sldMk cId="0" sldId="272"/>
        </pc:sldMkLst>
        <pc:spChg chg="mod">
          <ac:chgData name="Júlio César Chaves" userId="3f913fe9-3202-435d-b9f5-b2fca763184f" providerId="ADAL" clId="{202E3450-AB77-42DD-AA9D-87352B176AB3}" dt="2021-03-18T14:33:05.446" v="941" actId="14100"/>
          <ac:spMkLst>
            <pc:docMk/>
            <pc:sldMk cId="0" sldId="272"/>
            <ac:spMk id="38915" creationId="{6E4DEB2C-7903-4914-ADEC-25843E2E107A}"/>
          </ac:spMkLst>
        </pc:spChg>
      </pc:sldChg>
      <pc:sldChg chg="modSp mod">
        <pc:chgData name="Júlio César Chaves" userId="3f913fe9-3202-435d-b9f5-b2fca763184f" providerId="ADAL" clId="{202E3450-AB77-42DD-AA9D-87352B176AB3}" dt="2021-03-18T14:33:24.628" v="943" actId="14100"/>
        <pc:sldMkLst>
          <pc:docMk/>
          <pc:sldMk cId="0" sldId="273"/>
        </pc:sldMkLst>
        <pc:spChg chg="mod">
          <ac:chgData name="Júlio César Chaves" userId="3f913fe9-3202-435d-b9f5-b2fca763184f" providerId="ADAL" clId="{202E3450-AB77-42DD-AA9D-87352B176AB3}" dt="2021-03-18T14:33:24.628" v="943" actId="14100"/>
          <ac:spMkLst>
            <pc:docMk/>
            <pc:sldMk cId="0" sldId="273"/>
            <ac:spMk id="40963" creationId="{C177136C-D124-4902-8CD0-428012A2B16A}"/>
          </ac:spMkLst>
        </pc:spChg>
      </pc:sldChg>
      <pc:sldChg chg="del">
        <pc:chgData name="Júlio César Chaves" userId="3f913fe9-3202-435d-b9f5-b2fca763184f" providerId="ADAL" clId="{202E3450-AB77-42DD-AA9D-87352B176AB3}" dt="2021-03-08T21:52:44.462" v="34" actId="47"/>
        <pc:sldMkLst>
          <pc:docMk/>
          <pc:sldMk cId="2838214233" sldId="273"/>
        </pc:sldMkLst>
      </pc:sldChg>
      <pc:sldChg chg="modSp mod">
        <pc:chgData name="Júlio César Chaves" userId="3f913fe9-3202-435d-b9f5-b2fca763184f" providerId="ADAL" clId="{202E3450-AB77-42DD-AA9D-87352B176AB3}" dt="2021-03-18T14:33:32.048" v="944" actId="14100"/>
        <pc:sldMkLst>
          <pc:docMk/>
          <pc:sldMk cId="0" sldId="274"/>
        </pc:sldMkLst>
        <pc:spChg chg="mod">
          <ac:chgData name="Júlio César Chaves" userId="3f913fe9-3202-435d-b9f5-b2fca763184f" providerId="ADAL" clId="{202E3450-AB77-42DD-AA9D-87352B176AB3}" dt="2021-03-18T14:33:32.048" v="944" actId="14100"/>
          <ac:spMkLst>
            <pc:docMk/>
            <pc:sldMk cId="0" sldId="274"/>
            <ac:spMk id="43011" creationId="{2116F169-CE98-42C0-809D-8B69647CE2BC}"/>
          </ac:spMkLst>
        </pc:spChg>
      </pc:sldChg>
      <pc:sldChg chg="addSp delSp modSp add del mod ord">
        <pc:chgData name="Júlio César Chaves" userId="3f913fe9-3202-435d-b9f5-b2fca763184f" providerId="ADAL" clId="{202E3450-AB77-42DD-AA9D-87352B176AB3}" dt="2021-03-17T19:45:00.232" v="105" actId="1076"/>
        <pc:sldMkLst>
          <pc:docMk/>
          <pc:sldMk cId="3243391703" sldId="275"/>
        </pc:sldMkLst>
        <pc:spChg chg="add del mod">
          <ac:chgData name="Júlio César Chaves" userId="3f913fe9-3202-435d-b9f5-b2fca763184f" providerId="ADAL" clId="{202E3450-AB77-42DD-AA9D-87352B176AB3}" dt="2021-03-17T19:42:20.592" v="92" actId="478"/>
          <ac:spMkLst>
            <pc:docMk/>
            <pc:sldMk cId="3243391703" sldId="275"/>
            <ac:spMk id="7" creationId="{C58F5342-B323-4645-A288-4E64F1AB7B93}"/>
          </ac:spMkLst>
        </pc:spChg>
        <pc:spChg chg="add mod">
          <ac:chgData name="Júlio César Chaves" userId="3f913fe9-3202-435d-b9f5-b2fca763184f" providerId="ADAL" clId="{202E3450-AB77-42DD-AA9D-87352B176AB3}" dt="2021-03-17T19:44:49.923" v="101" actId="1076"/>
          <ac:spMkLst>
            <pc:docMk/>
            <pc:sldMk cId="3243391703" sldId="275"/>
            <ac:spMk id="8" creationId="{7A8C3F43-F5DA-4276-B3D6-B0EA1D56E17B}"/>
          </ac:spMkLst>
        </pc:spChg>
        <pc:spChg chg="add mod">
          <ac:chgData name="Júlio César Chaves" userId="3f913fe9-3202-435d-b9f5-b2fca763184f" providerId="ADAL" clId="{202E3450-AB77-42DD-AA9D-87352B176AB3}" dt="2021-03-17T19:45:00.232" v="105" actId="1076"/>
          <ac:spMkLst>
            <pc:docMk/>
            <pc:sldMk cId="3243391703" sldId="275"/>
            <ac:spMk id="11" creationId="{60CA3735-2FCD-4097-A264-49D35F1E1CA4}"/>
          </ac:spMkLst>
        </pc:spChg>
        <pc:picChg chg="mod">
          <ac:chgData name="Júlio César Chaves" userId="3f913fe9-3202-435d-b9f5-b2fca763184f" providerId="ADAL" clId="{202E3450-AB77-42DD-AA9D-87352B176AB3}" dt="2021-03-17T19:44:54.838" v="103" actId="1076"/>
          <ac:picMkLst>
            <pc:docMk/>
            <pc:sldMk cId="3243391703" sldId="275"/>
            <ac:picMk id="4" creationId="{6399238D-AAF7-4BCA-A085-95EAEEC6D3A3}"/>
          </ac:picMkLst>
        </pc:picChg>
        <pc:picChg chg="add mod">
          <ac:chgData name="Júlio César Chaves" userId="3f913fe9-3202-435d-b9f5-b2fca763184f" providerId="ADAL" clId="{202E3450-AB77-42DD-AA9D-87352B176AB3}" dt="2021-03-17T19:44:48.281" v="100" actId="1076"/>
          <ac:picMkLst>
            <pc:docMk/>
            <pc:sldMk cId="3243391703" sldId="275"/>
            <ac:picMk id="5" creationId="{05B63AD9-2BD0-49CE-87CD-F4E276977ABE}"/>
          </ac:picMkLst>
        </pc:picChg>
        <pc:picChg chg="del">
          <ac:chgData name="Júlio César Chaves" userId="3f913fe9-3202-435d-b9f5-b2fca763184f" providerId="ADAL" clId="{202E3450-AB77-42DD-AA9D-87352B176AB3}" dt="2021-03-17T19:40:30.035" v="84" actId="478"/>
          <ac:picMkLst>
            <pc:docMk/>
            <pc:sldMk cId="3243391703" sldId="275"/>
            <ac:picMk id="6" creationId="{9DD91197-0A49-CF49-9D39-548561B59DCB}"/>
          </ac:picMkLst>
        </pc:picChg>
        <pc:picChg chg="mod">
          <ac:chgData name="Júlio César Chaves" userId="3f913fe9-3202-435d-b9f5-b2fca763184f" providerId="ADAL" clId="{202E3450-AB77-42DD-AA9D-87352B176AB3}" dt="2021-03-17T19:44:42.844" v="98" actId="14100"/>
          <ac:picMkLst>
            <pc:docMk/>
            <pc:sldMk cId="3243391703" sldId="275"/>
            <ac:picMk id="1026" creationId="{75B7FDFE-018C-4560-89C7-6912EF6F0061}"/>
          </ac:picMkLst>
        </pc:picChg>
        <pc:picChg chg="add mod">
          <ac:chgData name="Júlio César Chaves" userId="3f913fe9-3202-435d-b9f5-b2fca763184f" providerId="ADAL" clId="{202E3450-AB77-42DD-AA9D-87352B176AB3}" dt="2021-03-17T19:44:52.451" v="102" actId="14100"/>
          <ac:picMkLst>
            <pc:docMk/>
            <pc:sldMk cId="3243391703" sldId="275"/>
            <ac:picMk id="1028" creationId="{2A03F612-F2CA-4790-9EF6-A65099EAAF77}"/>
          </ac:picMkLst>
        </pc:picChg>
      </pc:sldChg>
      <pc:sldChg chg="del">
        <pc:chgData name="Júlio César Chaves" userId="3f913fe9-3202-435d-b9f5-b2fca763184f" providerId="ADAL" clId="{202E3450-AB77-42DD-AA9D-87352B176AB3}" dt="2021-03-08T21:53:05.409" v="43" actId="47"/>
        <pc:sldMkLst>
          <pc:docMk/>
          <pc:sldMk cId="2269996650" sldId="276"/>
        </pc:sldMkLst>
      </pc:sldChg>
      <pc:sldChg chg="modSp mod ord">
        <pc:chgData name="Júlio César Chaves" userId="3f913fe9-3202-435d-b9f5-b2fca763184f" providerId="ADAL" clId="{202E3450-AB77-42DD-AA9D-87352B176AB3}" dt="2021-03-18T08:33:26.985" v="450"/>
        <pc:sldMkLst>
          <pc:docMk/>
          <pc:sldMk cId="1673362298" sldId="277"/>
        </pc:sldMkLst>
        <pc:spChg chg="mod">
          <ac:chgData name="Júlio César Chaves" userId="3f913fe9-3202-435d-b9f5-b2fca763184f" providerId="ADAL" clId="{202E3450-AB77-42DD-AA9D-87352B176AB3}" dt="2021-03-17T19:40:15.475" v="83" actId="20577"/>
          <ac:spMkLst>
            <pc:docMk/>
            <pc:sldMk cId="1673362298" sldId="277"/>
            <ac:spMk id="18" creationId="{EF872F83-914D-E44A-95A8-861FCEB27D64}"/>
          </ac:spMkLst>
        </pc:spChg>
      </pc:sldChg>
      <pc:sldChg chg="del">
        <pc:chgData name="Júlio César Chaves" userId="3f913fe9-3202-435d-b9f5-b2fca763184f" providerId="ADAL" clId="{202E3450-AB77-42DD-AA9D-87352B176AB3}" dt="2021-03-08T21:52:34.043" v="33" actId="47"/>
        <pc:sldMkLst>
          <pc:docMk/>
          <pc:sldMk cId="190214058" sldId="278"/>
        </pc:sldMkLst>
      </pc:sldChg>
      <pc:sldChg chg="modSp new mod">
        <pc:chgData name="Júlio César Chaves" userId="3f913fe9-3202-435d-b9f5-b2fca763184f" providerId="ADAL" clId="{202E3450-AB77-42DD-AA9D-87352B176AB3}" dt="2021-03-17T19:36:31.158" v="79" actId="20577"/>
        <pc:sldMkLst>
          <pc:docMk/>
          <pc:sldMk cId="1211216815" sldId="280"/>
        </pc:sldMkLst>
        <pc:spChg chg="mod">
          <ac:chgData name="Júlio César Chaves" userId="3f913fe9-3202-435d-b9f5-b2fca763184f" providerId="ADAL" clId="{202E3450-AB77-42DD-AA9D-87352B176AB3}" dt="2021-03-17T19:36:31.158" v="79" actId="20577"/>
          <ac:spMkLst>
            <pc:docMk/>
            <pc:sldMk cId="1211216815" sldId="280"/>
            <ac:spMk id="2" creationId="{EBB35754-8183-4BC0-9F10-018D2C39470D}"/>
          </ac:spMkLst>
        </pc:spChg>
      </pc:sldChg>
      <pc:sldChg chg="del">
        <pc:chgData name="Júlio César Chaves" userId="3f913fe9-3202-435d-b9f5-b2fca763184f" providerId="ADAL" clId="{202E3450-AB77-42DD-AA9D-87352B176AB3}" dt="2021-03-08T21:52:55.057" v="36" actId="47"/>
        <pc:sldMkLst>
          <pc:docMk/>
          <pc:sldMk cId="4282460364" sldId="280"/>
        </pc:sldMkLst>
      </pc:sldChg>
      <pc:sldChg chg="del">
        <pc:chgData name="Júlio César Chaves" userId="3f913fe9-3202-435d-b9f5-b2fca763184f" providerId="ADAL" clId="{202E3450-AB77-42DD-AA9D-87352B176AB3}" dt="2021-03-08T21:52:57.891" v="37" actId="47"/>
        <pc:sldMkLst>
          <pc:docMk/>
          <pc:sldMk cId="639344294" sldId="281"/>
        </pc:sldMkLst>
      </pc:sldChg>
      <pc:sldChg chg="modSp new mod modNotesTx">
        <pc:chgData name="Júlio César Chaves" userId="3f913fe9-3202-435d-b9f5-b2fca763184f" providerId="ADAL" clId="{202E3450-AB77-42DD-AA9D-87352B176AB3}" dt="2021-03-23T19:03:37.140" v="1438" actId="20577"/>
        <pc:sldMkLst>
          <pc:docMk/>
          <pc:sldMk cId="1370089053" sldId="281"/>
        </pc:sldMkLst>
        <pc:spChg chg="mod">
          <ac:chgData name="Júlio César Chaves" userId="3f913fe9-3202-435d-b9f5-b2fca763184f" providerId="ADAL" clId="{202E3450-AB77-42DD-AA9D-87352B176AB3}" dt="2021-03-18T08:09:02.485" v="175" actId="20577"/>
          <ac:spMkLst>
            <pc:docMk/>
            <pc:sldMk cId="1370089053" sldId="281"/>
            <ac:spMk id="2" creationId="{B28FE0EE-4782-4639-93C3-0650314379C3}"/>
          </ac:spMkLst>
        </pc:spChg>
        <pc:spChg chg="mod">
          <ac:chgData name="Júlio César Chaves" userId="3f913fe9-3202-435d-b9f5-b2fca763184f" providerId="ADAL" clId="{202E3450-AB77-42DD-AA9D-87352B176AB3}" dt="2021-03-23T19:03:37.140" v="1438" actId="20577"/>
          <ac:spMkLst>
            <pc:docMk/>
            <pc:sldMk cId="1370089053" sldId="281"/>
            <ac:spMk id="3" creationId="{DF1E2541-4E28-460E-B273-5A63E66042FC}"/>
          </ac:spMkLst>
        </pc:spChg>
      </pc:sldChg>
      <pc:sldChg chg="del">
        <pc:chgData name="Júlio César Chaves" userId="3f913fe9-3202-435d-b9f5-b2fca763184f" providerId="ADAL" clId="{202E3450-AB77-42DD-AA9D-87352B176AB3}" dt="2021-03-08T21:52:59.053" v="38" actId="47"/>
        <pc:sldMkLst>
          <pc:docMk/>
          <pc:sldMk cId="1844757829" sldId="282"/>
        </pc:sldMkLst>
      </pc:sldChg>
      <pc:sldChg chg="modSp add mod modNotesTx">
        <pc:chgData name="Júlio César Chaves" userId="3f913fe9-3202-435d-b9f5-b2fca763184f" providerId="ADAL" clId="{202E3450-AB77-42DD-AA9D-87352B176AB3}" dt="2021-03-18T08:32:23.916" v="448" actId="20577"/>
        <pc:sldMkLst>
          <pc:docMk/>
          <pc:sldMk cId="2904025016" sldId="282"/>
        </pc:sldMkLst>
        <pc:spChg chg="mod">
          <ac:chgData name="Júlio César Chaves" userId="3f913fe9-3202-435d-b9f5-b2fca763184f" providerId="ADAL" clId="{202E3450-AB77-42DD-AA9D-87352B176AB3}" dt="2021-03-18T08:29:07.890" v="332" actId="20577"/>
          <ac:spMkLst>
            <pc:docMk/>
            <pc:sldMk cId="2904025016" sldId="282"/>
            <ac:spMk id="2" creationId="{B28FE0EE-4782-4639-93C3-0650314379C3}"/>
          </ac:spMkLst>
        </pc:spChg>
        <pc:spChg chg="mod">
          <ac:chgData name="Júlio César Chaves" userId="3f913fe9-3202-435d-b9f5-b2fca763184f" providerId="ADAL" clId="{202E3450-AB77-42DD-AA9D-87352B176AB3}" dt="2021-03-18T08:30:45.954" v="409" actId="20577"/>
          <ac:spMkLst>
            <pc:docMk/>
            <pc:sldMk cId="2904025016" sldId="282"/>
            <ac:spMk id="3" creationId="{DF1E2541-4E28-460E-B273-5A63E66042FC}"/>
          </ac:spMkLst>
        </pc:spChg>
      </pc:sldChg>
      <pc:sldChg chg="modSp new mod">
        <pc:chgData name="Júlio César Chaves" userId="3f913fe9-3202-435d-b9f5-b2fca763184f" providerId="ADAL" clId="{202E3450-AB77-42DD-AA9D-87352B176AB3}" dt="2021-03-23T19:09:57.384" v="1533" actId="20577"/>
        <pc:sldMkLst>
          <pc:docMk/>
          <pc:sldMk cId="3684121646" sldId="283"/>
        </pc:sldMkLst>
        <pc:spChg chg="mod">
          <ac:chgData name="Júlio César Chaves" userId="3f913fe9-3202-435d-b9f5-b2fca763184f" providerId="ADAL" clId="{202E3450-AB77-42DD-AA9D-87352B176AB3}" dt="2021-03-18T08:35:42.883" v="460" actId="20577"/>
          <ac:spMkLst>
            <pc:docMk/>
            <pc:sldMk cId="3684121646" sldId="283"/>
            <ac:spMk id="2" creationId="{F3BDB642-7716-4E8B-8AA4-5D6EEE51352E}"/>
          </ac:spMkLst>
        </pc:spChg>
        <pc:spChg chg="mod">
          <ac:chgData name="Júlio César Chaves" userId="3f913fe9-3202-435d-b9f5-b2fca763184f" providerId="ADAL" clId="{202E3450-AB77-42DD-AA9D-87352B176AB3}" dt="2021-03-23T19:09:57.384" v="1533" actId="20577"/>
          <ac:spMkLst>
            <pc:docMk/>
            <pc:sldMk cId="3684121646" sldId="283"/>
            <ac:spMk id="3" creationId="{E6CDF48B-47C6-4C50-B211-CDCEBFC1B73B}"/>
          </ac:spMkLst>
        </pc:spChg>
      </pc:sldChg>
      <pc:sldChg chg="del">
        <pc:chgData name="Júlio César Chaves" userId="3f913fe9-3202-435d-b9f5-b2fca763184f" providerId="ADAL" clId="{202E3450-AB77-42DD-AA9D-87352B176AB3}" dt="2021-03-08T21:52:59.659" v="39" actId="47"/>
        <pc:sldMkLst>
          <pc:docMk/>
          <pc:sldMk cId="3909958703" sldId="283"/>
        </pc:sldMkLst>
      </pc:sldChg>
      <pc:sldChg chg="addSp modSp new mod">
        <pc:chgData name="Júlio César Chaves" userId="3f913fe9-3202-435d-b9f5-b2fca763184f" providerId="ADAL" clId="{202E3450-AB77-42DD-AA9D-87352B176AB3}" dt="2021-03-18T08:45:09.441" v="720" actId="14100"/>
        <pc:sldMkLst>
          <pc:docMk/>
          <pc:sldMk cId="2900355344" sldId="284"/>
        </pc:sldMkLst>
        <pc:spChg chg="mod">
          <ac:chgData name="Júlio César Chaves" userId="3f913fe9-3202-435d-b9f5-b2fca763184f" providerId="ADAL" clId="{202E3450-AB77-42DD-AA9D-87352B176AB3}" dt="2021-03-18T08:42:48.708" v="713" actId="20577"/>
          <ac:spMkLst>
            <pc:docMk/>
            <pc:sldMk cId="2900355344" sldId="284"/>
            <ac:spMk id="2" creationId="{1ED7642B-3052-49E2-9C04-9599CFDFB707}"/>
          </ac:spMkLst>
        </pc:spChg>
        <pc:spChg chg="mod">
          <ac:chgData name="Júlio César Chaves" userId="3f913fe9-3202-435d-b9f5-b2fca763184f" providerId="ADAL" clId="{202E3450-AB77-42DD-AA9D-87352B176AB3}" dt="2021-03-18T08:45:09.441" v="720" actId="14100"/>
          <ac:spMkLst>
            <pc:docMk/>
            <pc:sldMk cId="2900355344" sldId="284"/>
            <ac:spMk id="3" creationId="{DE7EC9A8-02F7-4710-9879-5384810FE2F8}"/>
          </ac:spMkLst>
        </pc:spChg>
        <pc:picChg chg="add mod">
          <ac:chgData name="Júlio César Chaves" userId="3f913fe9-3202-435d-b9f5-b2fca763184f" providerId="ADAL" clId="{202E3450-AB77-42DD-AA9D-87352B176AB3}" dt="2021-03-18T08:45:05.659" v="719" actId="1076"/>
          <ac:picMkLst>
            <pc:docMk/>
            <pc:sldMk cId="2900355344" sldId="284"/>
            <ac:picMk id="4" creationId="{29EFBF47-F385-462F-AB9A-8ED386BA4B9A}"/>
          </ac:picMkLst>
        </pc:picChg>
      </pc:sldChg>
      <pc:sldChg chg="addSp delSp modSp add mod">
        <pc:chgData name="Júlio César Chaves" userId="3f913fe9-3202-435d-b9f5-b2fca763184f" providerId="ADAL" clId="{202E3450-AB77-42DD-AA9D-87352B176AB3}" dt="2021-03-18T08:53:28.307" v="737"/>
        <pc:sldMkLst>
          <pc:docMk/>
          <pc:sldMk cId="1157621993" sldId="285"/>
        </pc:sldMkLst>
        <pc:spChg chg="mod">
          <ac:chgData name="Júlio César Chaves" userId="3f913fe9-3202-435d-b9f5-b2fca763184f" providerId="ADAL" clId="{202E3450-AB77-42DD-AA9D-87352B176AB3}" dt="2021-03-18T08:53:28.307" v="737"/>
          <ac:spMkLst>
            <pc:docMk/>
            <pc:sldMk cId="1157621993" sldId="285"/>
            <ac:spMk id="3" creationId="{DE7EC9A8-02F7-4710-9879-5384810FE2F8}"/>
          </ac:spMkLst>
        </pc:spChg>
        <pc:picChg chg="del">
          <ac:chgData name="Júlio César Chaves" userId="3f913fe9-3202-435d-b9f5-b2fca763184f" providerId="ADAL" clId="{202E3450-AB77-42DD-AA9D-87352B176AB3}" dt="2021-03-18T08:45:15.930" v="722" actId="478"/>
          <ac:picMkLst>
            <pc:docMk/>
            <pc:sldMk cId="1157621993" sldId="285"/>
            <ac:picMk id="4" creationId="{29EFBF47-F385-462F-AB9A-8ED386BA4B9A}"/>
          </ac:picMkLst>
        </pc:picChg>
        <pc:picChg chg="add mod">
          <ac:chgData name="Júlio César Chaves" userId="3f913fe9-3202-435d-b9f5-b2fca763184f" providerId="ADAL" clId="{202E3450-AB77-42DD-AA9D-87352B176AB3}" dt="2021-03-18T08:46:18.584" v="724" actId="1076"/>
          <ac:picMkLst>
            <pc:docMk/>
            <pc:sldMk cId="1157621993" sldId="285"/>
            <ac:picMk id="6" creationId="{498F8C81-73CB-4081-BD98-6F3A9812B39A}"/>
          </ac:picMkLst>
        </pc:picChg>
      </pc:sldChg>
      <pc:sldChg chg="addSp delSp modSp add mod">
        <pc:chgData name="Júlio César Chaves" userId="3f913fe9-3202-435d-b9f5-b2fca763184f" providerId="ADAL" clId="{202E3450-AB77-42DD-AA9D-87352B176AB3}" dt="2021-03-18T09:03:13.947" v="750" actId="1076"/>
        <pc:sldMkLst>
          <pc:docMk/>
          <pc:sldMk cId="4075409558" sldId="286"/>
        </pc:sldMkLst>
        <pc:spChg chg="mod">
          <ac:chgData name="Júlio César Chaves" userId="3f913fe9-3202-435d-b9f5-b2fca763184f" providerId="ADAL" clId="{202E3450-AB77-42DD-AA9D-87352B176AB3}" dt="2021-03-18T08:54:08.230" v="742" actId="20577"/>
          <ac:spMkLst>
            <pc:docMk/>
            <pc:sldMk cId="4075409558" sldId="286"/>
            <ac:spMk id="3" creationId="{DE7EC9A8-02F7-4710-9879-5384810FE2F8}"/>
          </ac:spMkLst>
        </pc:spChg>
        <pc:picChg chg="del">
          <ac:chgData name="Júlio César Chaves" userId="3f913fe9-3202-435d-b9f5-b2fca763184f" providerId="ADAL" clId="{202E3450-AB77-42DD-AA9D-87352B176AB3}" dt="2021-03-18T08:52:06.239" v="734" actId="478"/>
          <ac:picMkLst>
            <pc:docMk/>
            <pc:sldMk cId="4075409558" sldId="286"/>
            <ac:picMk id="6" creationId="{498F8C81-73CB-4081-BD98-6F3A9812B39A}"/>
          </ac:picMkLst>
        </pc:picChg>
        <pc:picChg chg="add mod">
          <ac:chgData name="Júlio César Chaves" userId="3f913fe9-3202-435d-b9f5-b2fca763184f" providerId="ADAL" clId="{202E3450-AB77-42DD-AA9D-87352B176AB3}" dt="2021-03-18T09:03:13.947" v="750" actId="1076"/>
          <ac:picMkLst>
            <pc:docMk/>
            <pc:sldMk cId="4075409558" sldId="286"/>
            <ac:picMk id="2050" creationId="{30E2691C-7776-4AC4-B113-3FC9343884B6}"/>
          </ac:picMkLst>
        </pc:picChg>
      </pc:sldChg>
      <pc:sldChg chg="addSp modSp add mod ord">
        <pc:chgData name="Júlio César Chaves" userId="3f913fe9-3202-435d-b9f5-b2fca763184f" providerId="ADAL" clId="{202E3450-AB77-42DD-AA9D-87352B176AB3}" dt="2021-03-18T11:45:22.884" v="778"/>
        <pc:sldMkLst>
          <pc:docMk/>
          <pc:sldMk cId="1037032549" sldId="287"/>
        </pc:sldMkLst>
        <pc:spChg chg="mod">
          <ac:chgData name="Júlio César Chaves" userId="3f913fe9-3202-435d-b9f5-b2fca763184f" providerId="ADAL" clId="{202E3450-AB77-42DD-AA9D-87352B176AB3}" dt="2021-03-18T08:54:38.997" v="746" actId="20577"/>
          <ac:spMkLst>
            <pc:docMk/>
            <pc:sldMk cId="1037032549" sldId="287"/>
            <ac:spMk id="3" creationId="{DE7EC9A8-02F7-4710-9879-5384810FE2F8}"/>
          </ac:spMkLst>
        </pc:spChg>
        <pc:picChg chg="add mod">
          <ac:chgData name="Júlio César Chaves" userId="3f913fe9-3202-435d-b9f5-b2fca763184f" providerId="ADAL" clId="{202E3450-AB77-42DD-AA9D-87352B176AB3}" dt="2021-03-18T09:04:33.991" v="755" actId="1076"/>
          <ac:picMkLst>
            <pc:docMk/>
            <pc:sldMk cId="1037032549" sldId="287"/>
            <ac:picMk id="3074" creationId="{7E189D7A-143D-49AE-AA72-3E37EBF38815}"/>
          </ac:picMkLst>
        </pc:picChg>
      </pc:sldChg>
      <pc:sldChg chg="addSp delSp modSp add mod ord">
        <pc:chgData name="Júlio César Chaves" userId="3f913fe9-3202-435d-b9f5-b2fca763184f" providerId="ADAL" clId="{202E3450-AB77-42DD-AA9D-87352B176AB3}" dt="2021-03-18T11:45:10.883" v="776"/>
        <pc:sldMkLst>
          <pc:docMk/>
          <pc:sldMk cId="3181144257" sldId="288"/>
        </pc:sldMkLst>
        <pc:spChg chg="mod">
          <ac:chgData name="Júlio César Chaves" userId="3f913fe9-3202-435d-b9f5-b2fca763184f" providerId="ADAL" clId="{202E3450-AB77-42DD-AA9D-87352B176AB3}" dt="2021-03-18T09:05:21.221" v="763" actId="20577"/>
          <ac:spMkLst>
            <pc:docMk/>
            <pc:sldMk cId="3181144257" sldId="288"/>
            <ac:spMk id="3" creationId="{DE7EC9A8-02F7-4710-9879-5384810FE2F8}"/>
          </ac:spMkLst>
        </pc:spChg>
        <pc:picChg chg="del">
          <ac:chgData name="Júlio César Chaves" userId="3f913fe9-3202-435d-b9f5-b2fca763184f" providerId="ADAL" clId="{202E3450-AB77-42DD-AA9D-87352B176AB3}" dt="2021-03-18T09:04:49.048" v="757" actId="478"/>
          <ac:picMkLst>
            <pc:docMk/>
            <pc:sldMk cId="3181144257" sldId="288"/>
            <ac:picMk id="3074" creationId="{7E189D7A-143D-49AE-AA72-3E37EBF38815}"/>
          </ac:picMkLst>
        </pc:picChg>
        <pc:picChg chg="add mod">
          <ac:chgData name="Júlio César Chaves" userId="3f913fe9-3202-435d-b9f5-b2fca763184f" providerId="ADAL" clId="{202E3450-AB77-42DD-AA9D-87352B176AB3}" dt="2021-03-18T09:05:52.611" v="766" actId="14100"/>
          <ac:picMkLst>
            <pc:docMk/>
            <pc:sldMk cId="3181144257" sldId="288"/>
            <ac:picMk id="4098" creationId="{B036F30C-A433-4BC9-A37C-CCE5E06AF239}"/>
          </ac:picMkLst>
        </pc:picChg>
      </pc:sldChg>
      <pc:sldChg chg="addSp delSp modSp add mod ord">
        <pc:chgData name="Júlio César Chaves" userId="3f913fe9-3202-435d-b9f5-b2fca763184f" providerId="ADAL" clId="{202E3450-AB77-42DD-AA9D-87352B176AB3}" dt="2021-03-18T11:45:36.019" v="780"/>
        <pc:sldMkLst>
          <pc:docMk/>
          <pc:sldMk cId="3899965431" sldId="289"/>
        </pc:sldMkLst>
        <pc:spChg chg="mod">
          <ac:chgData name="Júlio César Chaves" userId="3f913fe9-3202-435d-b9f5-b2fca763184f" providerId="ADAL" clId="{202E3450-AB77-42DD-AA9D-87352B176AB3}" dt="2021-03-18T11:45:00.651" v="774" actId="20577"/>
          <ac:spMkLst>
            <pc:docMk/>
            <pc:sldMk cId="3899965431" sldId="289"/>
            <ac:spMk id="3" creationId="{DE7EC9A8-02F7-4710-9879-5384810FE2F8}"/>
          </ac:spMkLst>
        </pc:spChg>
        <pc:picChg chg="del">
          <ac:chgData name="Júlio César Chaves" userId="3f913fe9-3202-435d-b9f5-b2fca763184f" providerId="ADAL" clId="{202E3450-AB77-42DD-AA9D-87352B176AB3}" dt="2021-03-18T09:06:06.072" v="768" actId="478"/>
          <ac:picMkLst>
            <pc:docMk/>
            <pc:sldMk cId="3899965431" sldId="289"/>
            <ac:picMk id="4098" creationId="{B036F30C-A433-4BC9-A37C-CCE5E06AF239}"/>
          </ac:picMkLst>
        </pc:picChg>
        <pc:picChg chg="add mod">
          <ac:chgData name="Júlio César Chaves" userId="3f913fe9-3202-435d-b9f5-b2fca763184f" providerId="ADAL" clId="{202E3450-AB77-42DD-AA9D-87352B176AB3}" dt="2021-03-18T11:44:17.425" v="771" actId="1076"/>
          <ac:picMkLst>
            <pc:docMk/>
            <pc:sldMk cId="3899965431" sldId="289"/>
            <ac:picMk id="5122" creationId="{39A961C6-9CFB-4FB1-A5AD-AE0638F350E6}"/>
          </ac:picMkLst>
        </pc:picChg>
      </pc:sldChg>
      <pc:sldChg chg="modSp new mod">
        <pc:chgData name="Júlio César Chaves" userId="3f913fe9-3202-435d-b9f5-b2fca763184f" providerId="ADAL" clId="{202E3450-AB77-42DD-AA9D-87352B176AB3}" dt="2021-03-18T11:49:58.854" v="870" actId="20577"/>
        <pc:sldMkLst>
          <pc:docMk/>
          <pc:sldMk cId="2260026576" sldId="290"/>
        </pc:sldMkLst>
        <pc:spChg chg="mod">
          <ac:chgData name="Júlio César Chaves" userId="3f913fe9-3202-435d-b9f5-b2fca763184f" providerId="ADAL" clId="{202E3450-AB77-42DD-AA9D-87352B176AB3}" dt="2021-03-18T11:49:58.854" v="870" actId="20577"/>
          <ac:spMkLst>
            <pc:docMk/>
            <pc:sldMk cId="2260026576" sldId="290"/>
            <ac:spMk id="2" creationId="{A9768EEA-CE69-4B0F-A0F7-44D80237B883}"/>
          </ac:spMkLst>
        </pc:spChg>
      </pc:sldChg>
      <pc:sldChg chg="modSp new mod">
        <pc:chgData name="Júlio César Chaves" userId="3f913fe9-3202-435d-b9f5-b2fca763184f" providerId="ADAL" clId="{202E3450-AB77-42DD-AA9D-87352B176AB3}" dt="2021-03-18T14:36:04.906" v="969" actId="14100"/>
        <pc:sldMkLst>
          <pc:docMk/>
          <pc:sldMk cId="3691660659" sldId="291"/>
        </pc:sldMkLst>
        <pc:spChg chg="mod">
          <ac:chgData name="Júlio César Chaves" userId="3f913fe9-3202-435d-b9f5-b2fca763184f" providerId="ADAL" clId="{202E3450-AB77-42DD-AA9D-87352B176AB3}" dt="2021-03-18T14:36:04.906" v="969" actId="14100"/>
          <ac:spMkLst>
            <pc:docMk/>
            <pc:sldMk cId="3691660659" sldId="291"/>
            <ac:spMk id="2" creationId="{D2B7CEBF-983A-4FBF-B985-7475ED860873}"/>
          </ac:spMkLst>
        </pc:spChg>
      </pc:sldChg>
      <pc:sldChg chg="modSp new mod">
        <pc:chgData name="Júlio César Chaves" userId="3f913fe9-3202-435d-b9f5-b2fca763184f" providerId="ADAL" clId="{202E3450-AB77-42DD-AA9D-87352B176AB3}" dt="2021-03-22T19:53:04.826" v="1373" actId="20577"/>
        <pc:sldMkLst>
          <pc:docMk/>
          <pc:sldMk cId="4137787894" sldId="292"/>
        </pc:sldMkLst>
        <pc:spChg chg="mod">
          <ac:chgData name="Júlio César Chaves" userId="3f913fe9-3202-435d-b9f5-b2fca763184f" providerId="ADAL" clId="{202E3450-AB77-42DD-AA9D-87352B176AB3}" dt="2021-03-18T11:55:09.703" v="919" actId="20577"/>
          <ac:spMkLst>
            <pc:docMk/>
            <pc:sldMk cId="4137787894" sldId="292"/>
            <ac:spMk id="2" creationId="{D6706023-0618-4283-9185-40CC32C870FA}"/>
          </ac:spMkLst>
        </pc:spChg>
        <pc:spChg chg="mod">
          <ac:chgData name="Júlio César Chaves" userId="3f913fe9-3202-435d-b9f5-b2fca763184f" providerId="ADAL" clId="{202E3450-AB77-42DD-AA9D-87352B176AB3}" dt="2021-03-22T19:53:04.826" v="1373" actId="20577"/>
          <ac:spMkLst>
            <pc:docMk/>
            <pc:sldMk cId="4137787894" sldId="292"/>
            <ac:spMk id="3" creationId="{9DBA8ECD-3109-43B5-A619-A6EA9B3845BF}"/>
          </ac:spMkLst>
        </pc:spChg>
      </pc:sldChg>
      <pc:sldChg chg="modSp mod">
        <pc:chgData name="Júlio César Chaves" userId="3f913fe9-3202-435d-b9f5-b2fca763184f" providerId="ADAL" clId="{202E3450-AB77-42DD-AA9D-87352B176AB3}" dt="2021-03-18T14:31:48.335" v="925" actId="14100"/>
        <pc:sldMkLst>
          <pc:docMk/>
          <pc:sldMk cId="0" sldId="293"/>
        </pc:sldMkLst>
        <pc:spChg chg="mod">
          <ac:chgData name="Júlio César Chaves" userId="3f913fe9-3202-435d-b9f5-b2fca763184f" providerId="ADAL" clId="{202E3450-AB77-42DD-AA9D-87352B176AB3}" dt="2021-03-18T14:31:48.335" v="925" actId="14100"/>
          <ac:spMkLst>
            <pc:docMk/>
            <pc:sldMk cId="0" sldId="293"/>
            <ac:spMk id="30722" creationId="{C22939D7-7A86-4008-8BC1-851E99708D96}"/>
          </ac:spMkLst>
        </pc:spChg>
      </pc:sldChg>
      <pc:sldChg chg="modSp mod">
        <pc:chgData name="Júlio César Chaves" userId="3f913fe9-3202-435d-b9f5-b2fca763184f" providerId="ADAL" clId="{202E3450-AB77-42DD-AA9D-87352B176AB3}" dt="2021-03-18T14:32:08.590" v="936" actId="14100"/>
        <pc:sldMkLst>
          <pc:docMk/>
          <pc:sldMk cId="1329293479" sldId="294"/>
        </pc:sldMkLst>
        <pc:spChg chg="mod">
          <ac:chgData name="Júlio César Chaves" userId="3f913fe9-3202-435d-b9f5-b2fca763184f" providerId="ADAL" clId="{202E3450-AB77-42DD-AA9D-87352B176AB3}" dt="2021-03-18T14:32:08.590" v="936" actId="14100"/>
          <ac:spMkLst>
            <pc:docMk/>
            <pc:sldMk cId="1329293479" sldId="294"/>
            <ac:spMk id="30722" creationId="{C22939D7-7A86-4008-8BC1-851E99708D96}"/>
          </ac:spMkLst>
        </pc:spChg>
      </pc:sldChg>
      <pc:sldChg chg="modSp mod">
        <pc:chgData name="Júlio César Chaves" userId="3f913fe9-3202-435d-b9f5-b2fca763184f" providerId="ADAL" clId="{202E3450-AB77-42DD-AA9D-87352B176AB3}" dt="2021-03-18T14:32:33.503" v="938" actId="14100"/>
        <pc:sldMkLst>
          <pc:docMk/>
          <pc:sldMk cId="3609058644" sldId="295"/>
        </pc:sldMkLst>
        <pc:spChg chg="mod">
          <ac:chgData name="Júlio César Chaves" userId="3f913fe9-3202-435d-b9f5-b2fca763184f" providerId="ADAL" clId="{202E3450-AB77-42DD-AA9D-87352B176AB3}" dt="2021-03-18T14:32:33.503" v="938" actId="14100"/>
          <ac:spMkLst>
            <pc:docMk/>
            <pc:sldMk cId="3609058644" sldId="295"/>
            <ac:spMk id="34819" creationId="{16B4A812-17FC-410F-A37B-B702CA113186}"/>
          </ac:spMkLst>
        </pc:spChg>
      </pc:sldChg>
      <pc:sldChg chg="modSp mod">
        <pc:chgData name="Júlio César Chaves" userId="3f913fe9-3202-435d-b9f5-b2fca763184f" providerId="ADAL" clId="{202E3450-AB77-42DD-AA9D-87352B176AB3}" dt="2021-03-18T14:32:57.621" v="940" actId="14100"/>
        <pc:sldMkLst>
          <pc:docMk/>
          <pc:sldMk cId="1979002233" sldId="296"/>
        </pc:sldMkLst>
        <pc:spChg chg="mod">
          <ac:chgData name="Júlio César Chaves" userId="3f913fe9-3202-435d-b9f5-b2fca763184f" providerId="ADAL" clId="{202E3450-AB77-42DD-AA9D-87352B176AB3}" dt="2021-03-18T14:32:57.621" v="940" actId="14100"/>
          <ac:spMkLst>
            <pc:docMk/>
            <pc:sldMk cId="1979002233" sldId="296"/>
            <ac:spMk id="36867" creationId="{57C04491-A751-4B96-8D45-5E182DAC8EE1}"/>
          </ac:spMkLst>
        </pc:spChg>
      </pc:sldChg>
      <pc:sldChg chg="modSp mod">
        <pc:chgData name="Júlio César Chaves" userId="3f913fe9-3202-435d-b9f5-b2fca763184f" providerId="ADAL" clId="{202E3450-AB77-42DD-AA9D-87352B176AB3}" dt="2021-03-18T14:33:14.758" v="942" actId="14100"/>
        <pc:sldMkLst>
          <pc:docMk/>
          <pc:sldMk cId="2730323773" sldId="297"/>
        </pc:sldMkLst>
        <pc:spChg chg="mod">
          <ac:chgData name="Júlio César Chaves" userId="3f913fe9-3202-435d-b9f5-b2fca763184f" providerId="ADAL" clId="{202E3450-AB77-42DD-AA9D-87352B176AB3}" dt="2021-03-18T14:33:14.758" v="942" actId="14100"/>
          <ac:spMkLst>
            <pc:docMk/>
            <pc:sldMk cId="2730323773" sldId="297"/>
            <ac:spMk id="38915" creationId="{6E4DEB2C-7903-4914-ADEC-25843E2E107A}"/>
          </ac:spMkLst>
        </pc:spChg>
      </pc:sldChg>
      <pc:sldChg chg="modSp mod">
        <pc:chgData name="Júlio César Chaves" userId="3f913fe9-3202-435d-b9f5-b2fca763184f" providerId="ADAL" clId="{202E3450-AB77-42DD-AA9D-87352B176AB3}" dt="2021-03-18T14:33:48.304" v="947" actId="14100"/>
        <pc:sldMkLst>
          <pc:docMk/>
          <pc:sldMk cId="959580351" sldId="298"/>
        </pc:sldMkLst>
        <pc:spChg chg="mod">
          <ac:chgData name="Júlio César Chaves" userId="3f913fe9-3202-435d-b9f5-b2fca763184f" providerId="ADAL" clId="{202E3450-AB77-42DD-AA9D-87352B176AB3}" dt="2021-03-18T14:33:48.304" v="947" actId="14100"/>
          <ac:spMkLst>
            <pc:docMk/>
            <pc:sldMk cId="959580351" sldId="298"/>
            <ac:spMk id="43011" creationId="{2116F169-CE98-42C0-809D-8B69647CE2BC}"/>
          </ac:spMkLst>
        </pc:spChg>
      </pc:sldChg>
      <pc:sldChg chg="modSp mod">
        <pc:chgData name="Júlio César Chaves" userId="3f913fe9-3202-435d-b9f5-b2fca763184f" providerId="ADAL" clId="{202E3450-AB77-42DD-AA9D-87352B176AB3}" dt="2021-03-18T14:33:56.717" v="948" actId="14100"/>
        <pc:sldMkLst>
          <pc:docMk/>
          <pc:sldMk cId="0" sldId="299"/>
        </pc:sldMkLst>
        <pc:spChg chg="mod">
          <ac:chgData name="Júlio César Chaves" userId="3f913fe9-3202-435d-b9f5-b2fca763184f" providerId="ADAL" clId="{202E3450-AB77-42DD-AA9D-87352B176AB3}" dt="2021-03-18T14:33:56.717" v="948" actId="14100"/>
          <ac:spMkLst>
            <pc:docMk/>
            <pc:sldMk cId="0" sldId="299"/>
            <ac:spMk id="45059" creationId="{4620C19A-E18B-4B8D-B66C-0E1E9C481C3D}"/>
          </ac:spMkLst>
        </pc:spChg>
      </pc:sldChg>
      <pc:sldChg chg="modSp mod">
        <pc:chgData name="Júlio César Chaves" userId="3f913fe9-3202-435d-b9f5-b2fca763184f" providerId="ADAL" clId="{202E3450-AB77-42DD-AA9D-87352B176AB3}" dt="2021-03-18T14:30:32.321" v="922" actId="27636"/>
        <pc:sldMkLst>
          <pc:docMk/>
          <pc:sldMk cId="0" sldId="304"/>
        </pc:sldMkLst>
        <pc:spChg chg="mod">
          <ac:chgData name="Júlio César Chaves" userId="3f913fe9-3202-435d-b9f5-b2fca763184f" providerId="ADAL" clId="{202E3450-AB77-42DD-AA9D-87352B176AB3}" dt="2021-03-18T14:30:32.321" v="922" actId="27636"/>
          <ac:spMkLst>
            <pc:docMk/>
            <pc:sldMk cId="0" sldId="304"/>
            <ac:spMk id="61443" creationId="{6D2C82F5-5EBD-4FA8-9D7A-8A52637D0E87}"/>
          </ac:spMkLst>
        </pc:spChg>
      </pc:sldChg>
      <pc:sldChg chg="modSp mod">
        <pc:chgData name="Júlio César Chaves" userId="3f913fe9-3202-435d-b9f5-b2fca763184f" providerId="ADAL" clId="{202E3450-AB77-42DD-AA9D-87352B176AB3}" dt="2021-03-18T14:30:32.327" v="923" actId="27636"/>
        <pc:sldMkLst>
          <pc:docMk/>
          <pc:sldMk cId="0" sldId="305"/>
        </pc:sldMkLst>
        <pc:spChg chg="mod">
          <ac:chgData name="Júlio César Chaves" userId="3f913fe9-3202-435d-b9f5-b2fca763184f" providerId="ADAL" clId="{202E3450-AB77-42DD-AA9D-87352B176AB3}" dt="2021-03-18T14:30:32.327" v="923" actId="27636"/>
          <ac:spMkLst>
            <pc:docMk/>
            <pc:sldMk cId="0" sldId="305"/>
            <ac:spMk id="63491" creationId="{FC152C4E-B654-40C3-BEA4-F0D7C405AA4C}"/>
          </ac:spMkLst>
        </pc:spChg>
      </pc:sldChg>
      <pc:sldChg chg="modSp add mod">
        <pc:chgData name="Júlio César Chaves" userId="3f913fe9-3202-435d-b9f5-b2fca763184f" providerId="ADAL" clId="{202E3450-AB77-42DD-AA9D-87352B176AB3}" dt="2021-03-20T16:27:17.936" v="1367" actId="20577"/>
        <pc:sldMkLst>
          <pc:docMk/>
          <pc:sldMk cId="2087538409" sldId="306"/>
        </pc:sldMkLst>
        <pc:spChg chg="mod">
          <ac:chgData name="Júlio César Chaves" userId="3f913fe9-3202-435d-b9f5-b2fca763184f" providerId="ADAL" clId="{202E3450-AB77-42DD-AA9D-87352B176AB3}" dt="2021-03-20T16:25:11.679" v="1340" actId="20577"/>
          <ac:spMkLst>
            <pc:docMk/>
            <pc:sldMk cId="2087538409" sldId="306"/>
            <ac:spMk id="2" creationId="{D6706023-0618-4283-9185-40CC32C870FA}"/>
          </ac:spMkLst>
        </pc:spChg>
        <pc:spChg chg="mod">
          <ac:chgData name="Júlio César Chaves" userId="3f913fe9-3202-435d-b9f5-b2fca763184f" providerId="ADAL" clId="{202E3450-AB77-42DD-AA9D-87352B176AB3}" dt="2021-03-20T16:27:17.936" v="1367" actId="20577"/>
          <ac:spMkLst>
            <pc:docMk/>
            <pc:sldMk cId="2087538409" sldId="306"/>
            <ac:spMk id="3" creationId="{9DBA8ECD-3109-43B5-A619-A6EA9B3845BF}"/>
          </ac:spMkLst>
        </pc:spChg>
      </pc:sldChg>
      <pc:sldChg chg="modSp new mod">
        <pc:chgData name="Júlio César Chaves" userId="3f913fe9-3202-435d-b9f5-b2fca763184f" providerId="ADAL" clId="{202E3450-AB77-42DD-AA9D-87352B176AB3}" dt="2021-03-24T18:33:35.962" v="1579" actId="403"/>
        <pc:sldMkLst>
          <pc:docMk/>
          <pc:sldMk cId="449681598" sldId="307"/>
        </pc:sldMkLst>
        <pc:spChg chg="mod">
          <ac:chgData name="Júlio César Chaves" userId="3f913fe9-3202-435d-b9f5-b2fca763184f" providerId="ADAL" clId="{202E3450-AB77-42DD-AA9D-87352B176AB3}" dt="2021-03-24T18:32:41.526" v="1550" actId="20577"/>
          <ac:spMkLst>
            <pc:docMk/>
            <pc:sldMk cId="449681598" sldId="307"/>
            <ac:spMk id="2" creationId="{BFD02CD5-E74F-4B5C-A5CF-2A9C9EF0BB0F}"/>
          </ac:spMkLst>
        </pc:spChg>
        <pc:spChg chg="mod">
          <ac:chgData name="Júlio César Chaves" userId="3f913fe9-3202-435d-b9f5-b2fca763184f" providerId="ADAL" clId="{202E3450-AB77-42DD-AA9D-87352B176AB3}" dt="2021-03-24T18:33:35.962" v="1579" actId="403"/>
          <ac:spMkLst>
            <pc:docMk/>
            <pc:sldMk cId="449681598" sldId="307"/>
            <ac:spMk id="3" creationId="{F668C407-AF3D-4F20-B806-A442E08E2638}"/>
          </ac:spMkLst>
        </pc:spChg>
      </pc:sldChg>
      <pc:sldChg chg="modSp new mod">
        <pc:chgData name="Júlio César Chaves" userId="3f913fe9-3202-435d-b9f5-b2fca763184f" providerId="ADAL" clId="{202E3450-AB77-42DD-AA9D-87352B176AB3}" dt="2021-03-29T12:30:31.436" v="1605" actId="20577"/>
        <pc:sldMkLst>
          <pc:docMk/>
          <pc:sldMk cId="413171414" sldId="308"/>
        </pc:sldMkLst>
        <pc:spChg chg="mod">
          <ac:chgData name="Júlio César Chaves" userId="3f913fe9-3202-435d-b9f5-b2fca763184f" providerId="ADAL" clId="{202E3450-AB77-42DD-AA9D-87352B176AB3}" dt="2021-03-29T12:30:31.436" v="1605" actId="20577"/>
          <ac:spMkLst>
            <pc:docMk/>
            <pc:sldMk cId="413171414" sldId="308"/>
            <ac:spMk id="2" creationId="{218F1E77-B560-4D59-8587-2ACD5EDBB370}"/>
          </ac:spMkLst>
        </pc:spChg>
      </pc:sldChg>
      <pc:sldChg chg="modSp new mod modNotesTx">
        <pc:chgData name="Júlio César Chaves" userId="3f913fe9-3202-435d-b9f5-b2fca763184f" providerId="ADAL" clId="{202E3450-AB77-42DD-AA9D-87352B176AB3}" dt="2021-03-29T12:33:17.283" v="1758"/>
        <pc:sldMkLst>
          <pc:docMk/>
          <pc:sldMk cId="3333762259" sldId="309"/>
        </pc:sldMkLst>
        <pc:spChg chg="mod">
          <ac:chgData name="Júlio César Chaves" userId="3f913fe9-3202-435d-b9f5-b2fca763184f" providerId="ADAL" clId="{202E3450-AB77-42DD-AA9D-87352B176AB3}" dt="2021-03-29T12:31:40.766" v="1626" actId="20577"/>
          <ac:spMkLst>
            <pc:docMk/>
            <pc:sldMk cId="3333762259" sldId="309"/>
            <ac:spMk id="2" creationId="{7588B35D-3134-4951-91D4-26E5103993E9}"/>
          </ac:spMkLst>
        </pc:spChg>
        <pc:spChg chg="mod">
          <ac:chgData name="Júlio César Chaves" userId="3f913fe9-3202-435d-b9f5-b2fca763184f" providerId="ADAL" clId="{202E3450-AB77-42DD-AA9D-87352B176AB3}" dt="2021-03-29T12:33:11.881" v="1755"/>
          <ac:spMkLst>
            <pc:docMk/>
            <pc:sldMk cId="3333762259" sldId="309"/>
            <ac:spMk id="3" creationId="{262B1175-8544-4BF7-AD2F-1590EE3619BB}"/>
          </ac:spMkLst>
        </pc:spChg>
        <pc:spChg chg="mod">
          <ac:chgData name="Júlio César Chaves" userId="3f913fe9-3202-435d-b9f5-b2fca763184f" providerId="ADAL" clId="{202E3450-AB77-42DD-AA9D-87352B176AB3}" dt="2021-03-29T12:33:17.283" v="1758"/>
          <ac:spMkLst>
            <pc:docMk/>
            <pc:sldMk cId="3333762259" sldId="309"/>
            <ac:spMk id="4" creationId="{32A937BE-463A-40F1-8AEE-DDFC7D34DA7F}"/>
          </ac:spMkLst>
        </pc:spChg>
        <pc:spChg chg="mod">
          <ac:chgData name="Júlio César Chaves" userId="3f913fe9-3202-435d-b9f5-b2fca763184f" providerId="ADAL" clId="{202E3450-AB77-42DD-AA9D-87352B176AB3}" dt="2021-03-29T12:32:40.478" v="1691" actId="20577"/>
          <ac:spMkLst>
            <pc:docMk/>
            <pc:sldMk cId="3333762259" sldId="309"/>
            <ac:spMk id="5" creationId="{B96DC683-9934-4E03-98DF-8737B1F80AB2}"/>
          </ac:spMkLst>
        </pc:spChg>
      </pc:sldChg>
      <pc:sldChg chg="modSp add mod">
        <pc:chgData name="Júlio César Chaves" userId="3f913fe9-3202-435d-b9f5-b2fca763184f" providerId="ADAL" clId="{202E3450-AB77-42DD-AA9D-87352B176AB3}" dt="2021-03-29T13:20:05.456" v="1772" actId="20577"/>
        <pc:sldMkLst>
          <pc:docMk/>
          <pc:sldMk cId="1949122420" sldId="310"/>
        </pc:sldMkLst>
        <pc:spChg chg="mod">
          <ac:chgData name="Júlio César Chaves" userId="3f913fe9-3202-435d-b9f5-b2fca763184f" providerId="ADAL" clId="{202E3450-AB77-42DD-AA9D-87352B176AB3}" dt="2021-03-29T13:20:05.456" v="1772" actId="20577"/>
          <ac:spMkLst>
            <pc:docMk/>
            <pc:sldMk cId="1949122420" sldId="310"/>
            <ac:spMk id="2" creationId="{7588B35D-3134-4951-91D4-26E5103993E9}"/>
          </ac:spMkLst>
        </pc:spChg>
      </pc:sldChg>
      <pc:sldMasterChg chg="modSldLayout">
        <pc:chgData name="Júlio César Chaves" userId="3f913fe9-3202-435d-b9f5-b2fca763184f" providerId="ADAL" clId="{202E3450-AB77-42DD-AA9D-87352B176AB3}" dt="2021-03-18T08:07:46.563" v="145" actId="14100"/>
        <pc:sldMasterMkLst>
          <pc:docMk/>
          <pc:sldMasterMk cId="3728137087" sldId="2147483648"/>
        </pc:sldMasterMkLst>
        <pc:sldLayoutChg chg="addSp delSp modSp mod">
          <pc:chgData name="Júlio César Chaves" userId="3f913fe9-3202-435d-b9f5-b2fca763184f" providerId="ADAL" clId="{202E3450-AB77-42DD-AA9D-87352B176AB3}" dt="2021-03-18T08:05:06.479" v="133" actId="1038"/>
          <pc:sldLayoutMkLst>
            <pc:docMk/>
            <pc:sldMasterMk cId="3728137087" sldId="2147483648"/>
            <pc:sldLayoutMk cId="3368647703" sldId="2147483649"/>
          </pc:sldLayoutMkLst>
          <pc:picChg chg="add del mod">
            <ac:chgData name="Júlio César Chaves" userId="3f913fe9-3202-435d-b9f5-b2fca763184f" providerId="ADAL" clId="{202E3450-AB77-42DD-AA9D-87352B176AB3}" dt="2021-03-18T08:04:24.520" v="116" actId="478"/>
            <ac:picMkLst>
              <pc:docMk/>
              <pc:sldMasterMk cId="3728137087" sldId="2147483648"/>
              <pc:sldLayoutMk cId="3368647703" sldId="2147483649"/>
              <ac:picMk id="4" creationId="{43A6F3DB-EA92-416E-B9D7-F80F366648DB}"/>
            </ac:picMkLst>
          </pc:picChg>
          <pc:picChg chg="add mod">
            <ac:chgData name="Júlio César Chaves" userId="3f913fe9-3202-435d-b9f5-b2fca763184f" providerId="ADAL" clId="{202E3450-AB77-42DD-AA9D-87352B176AB3}" dt="2021-03-18T08:05:06.479" v="133" actId="1038"/>
            <ac:picMkLst>
              <pc:docMk/>
              <pc:sldMasterMk cId="3728137087" sldId="2147483648"/>
              <pc:sldLayoutMk cId="3368647703" sldId="2147483649"/>
              <ac:picMk id="6" creationId="{387E2699-6A33-4922-AB3B-542C88E544A1}"/>
            </ac:picMkLst>
          </pc:picChg>
        </pc:sldLayoutChg>
        <pc:sldLayoutChg chg="setBg">
          <pc:chgData name="Júlio César Chaves" userId="3f913fe9-3202-435d-b9f5-b2fca763184f" providerId="ADAL" clId="{202E3450-AB77-42DD-AA9D-87352B176AB3}" dt="2021-03-18T07:59:26.607" v="110"/>
          <pc:sldLayoutMkLst>
            <pc:docMk/>
            <pc:sldMasterMk cId="3728137087" sldId="2147483648"/>
            <pc:sldLayoutMk cId="923617534" sldId="2147483664"/>
          </pc:sldLayoutMkLst>
        </pc:sldLayoutChg>
        <pc:sldLayoutChg chg="modSp mod">
          <pc:chgData name="Júlio César Chaves" userId="3f913fe9-3202-435d-b9f5-b2fca763184f" providerId="ADAL" clId="{202E3450-AB77-42DD-AA9D-87352B176AB3}" dt="2021-03-18T08:07:46.563" v="145" actId="14100"/>
          <pc:sldLayoutMkLst>
            <pc:docMk/>
            <pc:sldMasterMk cId="3728137087" sldId="2147483648"/>
            <pc:sldLayoutMk cId="4066139467" sldId="2147483665"/>
          </pc:sldLayoutMkLst>
          <pc:spChg chg="mod">
            <ac:chgData name="Júlio César Chaves" userId="3f913fe9-3202-435d-b9f5-b2fca763184f" providerId="ADAL" clId="{202E3450-AB77-42DD-AA9D-87352B176AB3}" dt="2021-03-18T08:07:04.085" v="141" actId="20577"/>
            <ac:spMkLst>
              <pc:docMk/>
              <pc:sldMasterMk cId="3728137087" sldId="2147483648"/>
              <pc:sldLayoutMk cId="4066139467" sldId="2147483665"/>
              <ac:spMk id="4" creationId="{9E624EB5-C5D7-42D4-B8C8-B4E09DB1FD30}"/>
            </ac:spMkLst>
          </pc:spChg>
          <pc:spChg chg="mod">
            <ac:chgData name="Júlio César Chaves" userId="3f913fe9-3202-435d-b9f5-b2fca763184f" providerId="ADAL" clId="{202E3450-AB77-42DD-AA9D-87352B176AB3}" dt="2021-03-18T08:07:12.746" v="142" actId="20577"/>
            <ac:spMkLst>
              <pc:docMk/>
              <pc:sldMasterMk cId="3728137087" sldId="2147483648"/>
              <pc:sldLayoutMk cId="4066139467" sldId="2147483665"/>
              <ac:spMk id="5" creationId="{A020E031-F269-43F6-A25B-162873BA7594}"/>
            </ac:spMkLst>
          </pc:spChg>
          <pc:spChg chg="mod">
            <ac:chgData name="Júlio César Chaves" userId="3f913fe9-3202-435d-b9f5-b2fca763184f" providerId="ADAL" clId="{202E3450-AB77-42DD-AA9D-87352B176AB3}" dt="2021-03-18T08:06:52.031" v="139" actId="1076"/>
            <ac:spMkLst>
              <pc:docMk/>
              <pc:sldMasterMk cId="3728137087" sldId="2147483648"/>
              <pc:sldLayoutMk cId="4066139467" sldId="2147483665"/>
              <ac:spMk id="22" creationId="{00000000-0000-0000-0000-000000000000}"/>
            </ac:spMkLst>
          </pc:spChg>
          <pc:spChg chg="mod">
            <ac:chgData name="Júlio César Chaves" userId="3f913fe9-3202-435d-b9f5-b2fca763184f" providerId="ADAL" clId="{202E3450-AB77-42DD-AA9D-87352B176AB3}" dt="2021-03-18T08:07:46.563" v="145" actId="14100"/>
            <ac:spMkLst>
              <pc:docMk/>
              <pc:sldMasterMk cId="3728137087" sldId="2147483648"/>
              <pc:sldLayoutMk cId="4066139467" sldId="2147483665"/>
              <ac:spMk id="27" creationId="{00000000-0000-0000-0000-000000000000}"/>
            </ac:spMkLst>
          </pc:spChg>
        </pc:sldLayoutChg>
      </pc:sldMasterChg>
    </pc:docChg>
  </pc:docChgLst>
  <pc:docChgLst>
    <pc:chgData name="Júlio César Chaves" userId="S::julio.chaves@fgv.br::3f913fe9-3202-435d-b9f5-b2fca763184f" providerId="AD" clId="Web-{3FE890AA-7EB8-A845-3ED1-A1EA30261A28}"/>
    <pc:docChg chg="modSld">
      <pc:chgData name="Júlio César Chaves" userId="S::julio.chaves@fgv.br::3f913fe9-3202-435d-b9f5-b2fca763184f" providerId="AD" clId="Web-{3FE890AA-7EB8-A845-3ED1-A1EA30261A28}" dt="2019-12-29T19:10:46.045" v="590" actId="20577"/>
      <pc:docMkLst>
        <pc:docMk/>
      </pc:docMkLst>
      <pc:sldChg chg="modSp">
        <pc:chgData name="Júlio César Chaves" userId="S::julio.chaves@fgv.br::3f913fe9-3202-435d-b9f5-b2fca763184f" providerId="AD" clId="Web-{3FE890AA-7EB8-A845-3ED1-A1EA30261A28}" dt="2019-12-29T19:07:55.445" v="534" actId="20577"/>
        <pc:sldMkLst>
          <pc:docMk/>
          <pc:sldMk cId="1907083369" sldId="259"/>
        </pc:sldMkLst>
        <pc:spChg chg="mod">
          <ac:chgData name="Júlio César Chaves" userId="S::julio.chaves@fgv.br::3f913fe9-3202-435d-b9f5-b2fca763184f" providerId="AD" clId="Web-{3FE890AA-7EB8-A845-3ED1-A1EA30261A28}" dt="2019-12-29T19:07:55.445" v="534" actId="20577"/>
          <ac:spMkLst>
            <pc:docMk/>
            <pc:sldMk cId="1907083369" sldId="259"/>
            <ac:spMk id="5" creationId="{00000000-0000-0000-0000-000000000000}"/>
          </ac:spMkLst>
        </pc:spChg>
      </pc:sldChg>
      <pc:sldChg chg="modSp">
        <pc:chgData name="Júlio César Chaves" userId="S::julio.chaves@fgv.br::3f913fe9-3202-435d-b9f5-b2fca763184f" providerId="AD" clId="Web-{3FE890AA-7EB8-A845-3ED1-A1EA30261A28}" dt="2019-12-29T19:10:46.045" v="590" actId="20577"/>
        <pc:sldMkLst>
          <pc:docMk/>
          <pc:sldMk cId="1708017829" sldId="261"/>
        </pc:sldMkLst>
        <pc:spChg chg="mod">
          <ac:chgData name="Júlio César Chaves" userId="S::julio.chaves@fgv.br::3f913fe9-3202-435d-b9f5-b2fca763184f" providerId="AD" clId="Web-{3FE890AA-7EB8-A845-3ED1-A1EA30261A28}" dt="2019-12-29T18:46:15.004" v="8" actId="20577"/>
          <ac:spMkLst>
            <pc:docMk/>
            <pc:sldMk cId="1708017829" sldId="261"/>
            <ac:spMk id="2" creationId="{00000000-0000-0000-0000-000000000000}"/>
          </ac:spMkLst>
        </pc:spChg>
        <pc:spChg chg="mod">
          <ac:chgData name="Júlio César Chaves" userId="S::julio.chaves@fgv.br::3f913fe9-3202-435d-b9f5-b2fca763184f" providerId="AD" clId="Web-{3FE890AA-7EB8-A845-3ED1-A1EA30261A28}" dt="2019-12-29T19:10:46.045" v="590" actId="20577"/>
          <ac:spMkLst>
            <pc:docMk/>
            <pc:sldMk cId="1708017829" sldId="261"/>
            <ac:spMk id="3" creationId="{00000000-0000-0000-0000-000000000000}"/>
          </ac:spMkLst>
        </pc:spChg>
        <pc:spChg chg="mod">
          <ac:chgData name="Júlio César Chaves" userId="S::julio.chaves@fgv.br::3f913fe9-3202-435d-b9f5-b2fca763184f" providerId="AD" clId="Web-{3FE890AA-7EB8-A845-3ED1-A1EA30261A28}" dt="2019-12-29T18:55:19.231" v="94" actId="20577"/>
          <ac:spMkLst>
            <pc:docMk/>
            <pc:sldMk cId="1708017829" sldId="261"/>
            <ac:spMk id="4" creationId="{00000000-0000-0000-0000-000000000000}"/>
          </ac:spMkLst>
        </pc:spChg>
      </pc:sldChg>
      <pc:sldChg chg="modSp">
        <pc:chgData name="Júlio César Chaves" userId="S::julio.chaves@fgv.br::3f913fe9-3202-435d-b9f5-b2fca763184f" providerId="AD" clId="Web-{3FE890AA-7EB8-A845-3ED1-A1EA30261A28}" dt="2019-12-29T19:09:39.636" v="570" actId="20577"/>
        <pc:sldMkLst>
          <pc:docMk/>
          <pc:sldMk cId="2939328874" sldId="266"/>
        </pc:sldMkLst>
        <pc:spChg chg="mod">
          <ac:chgData name="Júlio César Chaves" userId="S::julio.chaves@fgv.br::3f913fe9-3202-435d-b9f5-b2fca763184f" providerId="AD" clId="Web-{3FE890AA-7EB8-A845-3ED1-A1EA30261A28}" dt="2019-12-29T19:09:39.636" v="570" actId="20577"/>
          <ac:spMkLst>
            <pc:docMk/>
            <pc:sldMk cId="2939328874" sldId="266"/>
            <ac:spMk id="2" creationId="{C7ABF32C-8E35-486A-A62C-3A40B6F693EC}"/>
          </ac:spMkLst>
        </pc:spChg>
      </pc:sldChg>
    </pc:docChg>
  </pc:docChgLst>
  <pc:docChgLst>
    <pc:chgData name="Júlio César Chaves" userId="3f913fe9-3202-435d-b9f5-b2fca763184f" providerId="ADAL" clId="{88419C17-992C-47F6-B957-162ADFE2ADDF}"/>
    <pc:docChg chg="custSel addSld delSld modSld modSection">
      <pc:chgData name="Júlio César Chaves" userId="3f913fe9-3202-435d-b9f5-b2fca763184f" providerId="ADAL" clId="{88419C17-992C-47F6-B957-162ADFE2ADDF}" dt="2023-02-21T21:08:52.662" v="257" actId="20577"/>
      <pc:docMkLst>
        <pc:docMk/>
      </pc:docMkLst>
      <pc:sldChg chg="modSp mod">
        <pc:chgData name="Júlio César Chaves" userId="3f913fe9-3202-435d-b9f5-b2fca763184f" providerId="ADAL" clId="{88419C17-992C-47F6-B957-162ADFE2ADDF}" dt="2023-02-21T20:58:01.194" v="2" actId="20577"/>
        <pc:sldMkLst>
          <pc:docMk/>
          <pc:sldMk cId="1907083369" sldId="259"/>
        </pc:sldMkLst>
        <pc:spChg chg="mod">
          <ac:chgData name="Júlio César Chaves" userId="3f913fe9-3202-435d-b9f5-b2fca763184f" providerId="ADAL" clId="{88419C17-992C-47F6-B957-162ADFE2ADDF}" dt="2023-02-21T20:58:01.194" v="2" actId="20577"/>
          <ac:spMkLst>
            <pc:docMk/>
            <pc:sldMk cId="1907083369" sldId="259"/>
            <ac:spMk id="2" creationId="{CE784A9F-2F14-47A1-9BDA-D2347E4C0043}"/>
          </ac:spMkLst>
        </pc:spChg>
      </pc:sldChg>
      <pc:sldChg chg="addSp delSp modSp mod">
        <pc:chgData name="Júlio César Chaves" userId="3f913fe9-3202-435d-b9f5-b2fca763184f" providerId="ADAL" clId="{88419C17-992C-47F6-B957-162ADFE2ADDF}" dt="2023-02-21T21:02:05.759" v="103" actId="6549"/>
        <pc:sldMkLst>
          <pc:docMk/>
          <pc:sldMk cId="4016053433" sldId="260"/>
        </pc:sldMkLst>
        <pc:spChg chg="mod">
          <ac:chgData name="Júlio César Chaves" userId="3f913fe9-3202-435d-b9f5-b2fca763184f" providerId="ADAL" clId="{88419C17-992C-47F6-B957-162ADFE2ADDF}" dt="2023-02-21T20:58:26.448" v="6"/>
          <ac:spMkLst>
            <pc:docMk/>
            <pc:sldMk cId="4016053433" sldId="260"/>
            <ac:spMk id="2" creationId="{F6D029EC-3966-70CB-AC28-C82896931C35}"/>
          </ac:spMkLst>
        </pc:spChg>
        <pc:spChg chg="mod">
          <ac:chgData name="Júlio César Chaves" userId="3f913fe9-3202-435d-b9f5-b2fca763184f" providerId="ADAL" clId="{88419C17-992C-47F6-B957-162ADFE2ADDF}" dt="2023-02-21T21:02:05.759" v="103" actId="6549"/>
          <ac:spMkLst>
            <pc:docMk/>
            <pc:sldMk cId="4016053433" sldId="260"/>
            <ac:spMk id="4" creationId="{1129C928-0FE1-8790-B7BC-7DF2A5DA59BA}"/>
          </ac:spMkLst>
        </pc:spChg>
        <pc:spChg chg="mod">
          <ac:chgData name="Júlio César Chaves" userId="3f913fe9-3202-435d-b9f5-b2fca763184f" providerId="ADAL" clId="{88419C17-992C-47F6-B957-162ADFE2ADDF}" dt="2023-02-21T20:58:50.558" v="10"/>
          <ac:spMkLst>
            <pc:docMk/>
            <pc:sldMk cId="4016053433" sldId="260"/>
            <ac:spMk id="5" creationId="{97A9009A-9378-3903-BF3F-6FBD413E9572}"/>
          </ac:spMkLst>
        </pc:spChg>
        <pc:spChg chg="del">
          <ac:chgData name="Júlio César Chaves" userId="3f913fe9-3202-435d-b9f5-b2fca763184f" providerId="ADAL" clId="{88419C17-992C-47F6-B957-162ADFE2ADDF}" dt="2023-02-21T20:58:15.664" v="4" actId="478"/>
          <ac:spMkLst>
            <pc:docMk/>
            <pc:sldMk cId="4016053433" sldId="260"/>
            <ac:spMk id="8" creationId="{E8266D89-D446-F24F-E2C1-EB19C8EF4A9D}"/>
          </ac:spMkLst>
        </pc:spChg>
        <pc:spChg chg="mod">
          <ac:chgData name="Júlio César Chaves" userId="3f913fe9-3202-435d-b9f5-b2fca763184f" providerId="ADAL" clId="{88419C17-992C-47F6-B957-162ADFE2ADDF}" dt="2023-02-21T20:59:44.496" v="38" actId="6549"/>
          <ac:spMkLst>
            <pc:docMk/>
            <pc:sldMk cId="4016053433" sldId="260"/>
            <ac:spMk id="10" creationId="{896DA3D1-BF41-C851-9D5E-87E7FEE1F07E}"/>
          </ac:spMkLst>
        </pc:spChg>
        <pc:spChg chg="add mod">
          <ac:chgData name="Júlio César Chaves" userId="3f913fe9-3202-435d-b9f5-b2fca763184f" providerId="ADAL" clId="{88419C17-992C-47F6-B957-162ADFE2ADDF}" dt="2023-02-21T21:01:59.758" v="102" actId="1076"/>
          <ac:spMkLst>
            <pc:docMk/>
            <pc:sldMk cId="4016053433" sldId="260"/>
            <ac:spMk id="11" creationId="{AA4C37BB-93E9-3B73-E0B0-043EF8B0D0FF}"/>
          </ac:spMkLst>
        </pc:spChg>
        <pc:picChg chg="del">
          <ac:chgData name="Júlio César Chaves" userId="3f913fe9-3202-435d-b9f5-b2fca763184f" providerId="ADAL" clId="{88419C17-992C-47F6-B957-162ADFE2ADDF}" dt="2023-02-21T20:58:15.664" v="4" actId="478"/>
          <ac:picMkLst>
            <pc:docMk/>
            <pc:sldMk cId="4016053433" sldId="260"/>
            <ac:picMk id="7" creationId="{4A1722A3-C4C5-F4DD-CB79-796A28DE3784}"/>
          </ac:picMkLst>
        </pc:picChg>
        <pc:picChg chg="add mod">
          <ac:chgData name="Júlio César Chaves" userId="3f913fe9-3202-435d-b9f5-b2fca763184f" providerId="ADAL" clId="{88419C17-992C-47F6-B957-162ADFE2ADDF}" dt="2023-02-21T21:01:50.511" v="100" actId="14100"/>
          <ac:picMkLst>
            <pc:docMk/>
            <pc:sldMk cId="4016053433" sldId="260"/>
            <ac:picMk id="9" creationId="{8A666F1B-14A4-3685-9EBD-2AC0A386039D}"/>
          </ac:picMkLst>
        </pc:picChg>
      </pc:sldChg>
      <pc:sldChg chg="addSp modSp add mod">
        <pc:chgData name="Júlio César Chaves" userId="3f913fe9-3202-435d-b9f5-b2fca763184f" providerId="ADAL" clId="{88419C17-992C-47F6-B957-162ADFE2ADDF}" dt="2023-02-21T21:04:43.113" v="173" actId="20577"/>
        <pc:sldMkLst>
          <pc:docMk/>
          <pc:sldMk cId="2375190163" sldId="261"/>
        </pc:sldMkLst>
        <pc:spChg chg="mod">
          <ac:chgData name="Júlio César Chaves" userId="3f913fe9-3202-435d-b9f5-b2fca763184f" providerId="ADAL" clId="{88419C17-992C-47F6-B957-162ADFE2ADDF}" dt="2023-02-21T21:04:13.711" v="136" actId="20577"/>
          <ac:spMkLst>
            <pc:docMk/>
            <pc:sldMk cId="2375190163" sldId="261"/>
            <ac:spMk id="4" creationId="{1129C928-0FE1-8790-B7BC-7DF2A5DA59BA}"/>
          </ac:spMkLst>
        </pc:spChg>
        <pc:spChg chg="mod">
          <ac:chgData name="Júlio César Chaves" userId="3f913fe9-3202-435d-b9f5-b2fca763184f" providerId="ADAL" clId="{88419C17-992C-47F6-B957-162ADFE2ADDF}" dt="2023-02-21T21:04:43.113" v="173" actId="20577"/>
          <ac:spMkLst>
            <pc:docMk/>
            <pc:sldMk cId="2375190163" sldId="261"/>
            <ac:spMk id="5" creationId="{97A9009A-9378-3903-BF3F-6FBD413E9572}"/>
          </ac:spMkLst>
        </pc:spChg>
        <pc:spChg chg="add mod">
          <ac:chgData name="Júlio César Chaves" userId="3f913fe9-3202-435d-b9f5-b2fca763184f" providerId="ADAL" clId="{88419C17-992C-47F6-B957-162ADFE2ADDF}" dt="2023-02-21T21:03:25.678" v="123" actId="1076"/>
          <ac:spMkLst>
            <pc:docMk/>
            <pc:sldMk cId="2375190163" sldId="261"/>
            <ac:spMk id="8" creationId="{FE5A5CE6-CF01-DFC9-081B-5BF70B8C5017}"/>
          </ac:spMkLst>
        </pc:spChg>
        <pc:spChg chg="mod">
          <ac:chgData name="Júlio César Chaves" userId="3f913fe9-3202-435d-b9f5-b2fca763184f" providerId="ADAL" clId="{88419C17-992C-47F6-B957-162ADFE2ADDF}" dt="2023-02-21T21:04:33.565" v="156" actId="20577"/>
          <ac:spMkLst>
            <pc:docMk/>
            <pc:sldMk cId="2375190163" sldId="261"/>
            <ac:spMk id="10" creationId="{896DA3D1-BF41-C851-9D5E-87E7FEE1F07E}"/>
          </ac:spMkLst>
        </pc:spChg>
        <pc:picChg chg="add mod">
          <ac:chgData name="Júlio César Chaves" userId="3f913fe9-3202-435d-b9f5-b2fca763184f" providerId="ADAL" clId="{88419C17-992C-47F6-B957-162ADFE2ADDF}" dt="2023-02-21T21:03:18.782" v="121" actId="1076"/>
          <ac:picMkLst>
            <pc:docMk/>
            <pc:sldMk cId="2375190163" sldId="261"/>
            <ac:picMk id="7" creationId="{702695C1-101A-56AB-95FE-D68672D85D76}"/>
          </ac:picMkLst>
        </pc:picChg>
      </pc:sldChg>
      <pc:sldChg chg="del">
        <pc:chgData name="Júlio César Chaves" userId="3f913fe9-3202-435d-b9f5-b2fca763184f" providerId="ADAL" clId="{88419C17-992C-47F6-B957-162ADFE2ADDF}" dt="2023-02-21T20:58:11.391" v="3" actId="47"/>
        <pc:sldMkLst>
          <pc:docMk/>
          <pc:sldMk cId="2618771364" sldId="261"/>
        </pc:sldMkLst>
      </pc:sldChg>
      <pc:sldChg chg="del">
        <pc:chgData name="Júlio César Chaves" userId="3f913fe9-3202-435d-b9f5-b2fca763184f" providerId="ADAL" clId="{88419C17-992C-47F6-B957-162ADFE2ADDF}" dt="2023-02-21T20:58:11.391" v="3" actId="47"/>
        <pc:sldMkLst>
          <pc:docMk/>
          <pc:sldMk cId="1224668880" sldId="262"/>
        </pc:sldMkLst>
      </pc:sldChg>
      <pc:sldChg chg="addSp delSp modSp add mod">
        <pc:chgData name="Júlio César Chaves" userId="3f913fe9-3202-435d-b9f5-b2fca763184f" providerId="ADAL" clId="{88419C17-992C-47F6-B957-162ADFE2ADDF}" dt="2023-02-21T21:08:52.662" v="257" actId="20577"/>
        <pc:sldMkLst>
          <pc:docMk/>
          <pc:sldMk cId="2237707746" sldId="262"/>
        </pc:sldMkLst>
        <pc:spChg chg="mod">
          <ac:chgData name="Júlio César Chaves" userId="3f913fe9-3202-435d-b9f5-b2fca763184f" providerId="ADAL" clId="{88419C17-992C-47F6-B957-162ADFE2ADDF}" dt="2023-02-21T21:08:36.447" v="253" actId="15"/>
          <ac:spMkLst>
            <pc:docMk/>
            <pc:sldMk cId="2237707746" sldId="262"/>
            <ac:spMk id="4" creationId="{1129C928-0FE1-8790-B7BC-7DF2A5DA59BA}"/>
          </ac:spMkLst>
        </pc:spChg>
        <pc:spChg chg="del">
          <ac:chgData name="Júlio César Chaves" userId="3f913fe9-3202-435d-b9f5-b2fca763184f" providerId="ADAL" clId="{88419C17-992C-47F6-B957-162ADFE2ADDF}" dt="2023-02-21T21:05:09.214" v="176" actId="478"/>
          <ac:spMkLst>
            <pc:docMk/>
            <pc:sldMk cId="2237707746" sldId="262"/>
            <ac:spMk id="5" creationId="{97A9009A-9378-3903-BF3F-6FBD413E9572}"/>
          </ac:spMkLst>
        </pc:spChg>
        <pc:spChg chg="del">
          <ac:chgData name="Júlio César Chaves" userId="3f913fe9-3202-435d-b9f5-b2fca763184f" providerId="ADAL" clId="{88419C17-992C-47F6-B957-162ADFE2ADDF}" dt="2023-02-21T21:05:05.156" v="175" actId="478"/>
          <ac:spMkLst>
            <pc:docMk/>
            <pc:sldMk cId="2237707746" sldId="262"/>
            <ac:spMk id="8" creationId="{FE5A5CE6-CF01-DFC9-081B-5BF70B8C5017}"/>
          </ac:spMkLst>
        </pc:spChg>
        <pc:spChg chg="add del mod">
          <ac:chgData name="Júlio César Chaves" userId="3f913fe9-3202-435d-b9f5-b2fca763184f" providerId="ADAL" clId="{88419C17-992C-47F6-B957-162ADFE2ADDF}" dt="2023-02-21T21:05:11.811" v="177" actId="478"/>
          <ac:spMkLst>
            <pc:docMk/>
            <pc:sldMk cId="2237707746" sldId="262"/>
            <ac:spMk id="9" creationId="{B298F18C-0ABE-BA05-AC0E-E862B490D701}"/>
          </ac:spMkLst>
        </pc:spChg>
        <pc:spChg chg="mod">
          <ac:chgData name="Júlio César Chaves" userId="3f913fe9-3202-435d-b9f5-b2fca763184f" providerId="ADAL" clId="{88419C17-992C-47F6-B957-162ADFE2ADDF}" dt="2023-02-21T21:08:52.662" v="257" actId="20577"/>
          <ac:spMkLst>
            <pc:docMk/>
            <pc:sldMk cId="2237707746" sldId="262"/>
            <ac:spMk id="10" creationId="{896DA3D1-BF41-C851-9D5E-87E7FEE1F07E}"/>
          </ac:spMkLst>
        </pc:spChg>
        <pc:spChg chg="add mod">
          <ac:chgData name="Júlio César Chaves" userId="3f913fe9-3202-435d-b9f5-b2fca763184f" providerId="ADAL" clId="{88419C17-992C-47F6-B957-162ADFE2ADDF}" dt="2023-02-21T21:06:35.233" v="194" actId="1076"/>
          <ac:spMkLst>
            <pc:docMk/>
            <pc:sldMk cId="2237707746" sldId="262"/>
            <ac:spMk id="13" creationId="{F73B5866-BFF4-45FF-4B83-87888FB0F5C2}"/>
          </ac:spMkLst>
        </pc:spChg>
        <pc:picChg chg="del">
          <ac:chgData name="Júlio César Chaves" userId="3f913fe9-3202-435d-b9f5-b2fca763184f" providerId="ADAL" clId="{88419C17-992C-47F6-B957-162ADFE2ADDF}" dt="2023-02-21T21:05:05.156" v="175" actId="478"/>
          <ac:picMkLst>
            <pc:docMk/>
            <pc:sldMk cId="2237707746" sldId="262"/>
            <ac:picMk id="7" creationId="{702695C1-101A-56AB-95FE-D68672D85D76}"/>
          </ac:picMkLst>
        </pc:picChg>
        <pc:picChg chg="add mod">
          <ac:chgData name="Júlio César Chaves" userId="3f913fe9-3202-435d-b9f5-b2fca763184f" providerId="ADAL" clId="{88419C17-992C-47F6-B957-162ADFE2ADDF}" dt="2023-02-21T21:06:28.552" v="192" actId="14100"/>
          <ac:picMkLst>
            <pc:docMk/>
            <pc:sldMk cId="2237707746" sldId="262"/>
            <ac:picMk id="12" creationId="{35DC2358-BACC-9E4B-8F96-E3C45F1BAD63}"/>
          </ac:picMkLst>
        </pc:picChg>
      </pc:sldChg>
    </pc:docChg>
  </pc:docChgLst>
  <pc:docChgLst>
    <pc:chgData name="Júlio César Chaves" userId="3f913fe9-3202-435d-b9f5-b2fca763184f" providerId="ADAL" clId="{7A7FD5F8-2641-428B-ABB1-B633F315EF85}"/>
    <pc:docChg chg="undo custSel addSld delSld modSld sldOrd modSection modNotesMaster modHandout">
      <pc:chgData name="Júlio César Chaves" userId="3f913fe9-3202-435d-b9f5-b2fca763184f" providerId="ADAL" clId="{7A7FD5F8-2641-428B-ABB1-B633F315EF85}" dt="2021-08-05T15:53:48.096" v="4149"/>
      <pc:docMkLst>
        <pc:docMk/>
      </pc:docMkLst>
      <pc:sldChg chg="del">
        <pc:chgData name="Júlio César Chaves" userId="3f913fe9-3202-435d-b9f5-b2fca763184f" providerId="ADAL" clId="{7A7FD5F8-2641-428B-ABB1-B633F315EF85}" dt="2021-07-20T19:28:38.950" v="473" actId="47"/>
        <pc:sldMkLst>
          <pc:docMk/>
          <pc:sldMk cId="0" sldId="257"/>
        </pc:sldMkLst>
      </pc:sldChg>
      <pc:sldChg chg="del">
        <pc:chgData name="Júlio César Chaves" userId="3f913fe9-3202-435d-b9f5-b2fca763184f" providerId="ADAL" clId="{7A7FD5F8-2641-428B-ABB1-B633F315EF85}" dt="2021-07-20T19:28:42.724" v="474" actId="47"/>
        <pc:sldMkLst>
          <pc:docMk/>
          <pc:sldMk cId="0" sldId="258"/>
        </pc:sldMkLst>
      </pc:sldChg>
      <pc:sldChg chg="addSp delSp modSp mod">
        <pc:chgData name="Júlio César Chaves" userId="3f913fe9-3202-435d-b9f5-b2fca763184f" providerId="ADAL" clId="{7A7FD5F8-2641-428B-ABB1-B633F315EF85}" dt="2021-08-03T16:12:59.818" v="4142" actId="1076"/>
        <pc:sldMkLst>
          <pc:docMk/>
          <pc:sldMk cId="1907083369" sldId="259"/>
        </pc:sldMkLst>
        <pc:spChg chg="mod">
          <ac:chgData name="Júlio César Chaves" userId="3f913fe9-3202-435d-b9f5-b2fca763184f" providerId="ADAL" clId="{7A7FD5F8-2641-428B-ABB1-B633F315EF85}" dt="2021-08-03T16:12:59.818" v="4142" actId="1076"/>
          <ac:spMkLst>
            <pc:docMk/>
            <pc:sldMk cId="1907083369" sldId="259"/>
            <ac:spMk id="4" creationId="{00000000-0000-0000-0000-000000000000}"/>
          </ac:spMkLst>
        </pc:spChg>
        <pc:spChg chg="del">
          <ac:chgData name="Júlio César Chaves" userId="3f913fe9-3202-435d-b9f5-b2fca763184f" providerId="ADAL" clId="{7A7FD5F8-2641-428B-ABB1-B633F315EF85}" dt="2021-08-03T16:12:45.190" v="4136" actId="478"/>
          <ac:spMkLst>
            <pc:docMk/>
            <pc:sldMk cId="1907083369" sldId="259"/>
            <ac:spMk id="6" creationId="{00000000-0000-0000-0000-000000000000}"/>
          </ac:spMkLst>
        </pc:spChg>
        <pc:spChg chg="add del mod">
          <ac:chgData name="Júlio César Chaves" userId="3f913fe9-3202-435d-b9f5-b2fca763184f" providerId="ADAL" clId="{7A7FD5F8-2641-428B-ABB1-B633F315EF85}" dt="2021-08-03T16:12:55.227" v="4140" actId="478"/>
          <ac:spMkLst>
            <pc:docMk/>
            <pc:sldMk cId="1907083369" sldId="259"/>
            <ac:spMk id="8" creationId="{A298F51C-CDAA-4C23-8025-BBD60823A3DD}"/>
          </ac:spMkLst>
        </pc:spChg>
        <pc:spChg chg="add del mod">
          <ac:chgData name="Júlio César Chaves" userId="3f913fe9-3202-435d-b9f5-b2fca763184f" providerId="ADAL" clId="{7A7FD5F8-2641-428B-ABB1-B633F315EF85}" dt="2021-08-03T16:12:47.989" v="4138"/>
          <ac:spMkLst>
            <pc:docMk/>
            <pc:sldMk cId="1907083369" sldId="259"/>
            <ac:spMk id="9" creationId="{202EA161-055C-4655-9480-1B12633C6573}"/>
          </ac:spMkLst>
        </pc:spChg>
        <pc:spChg chg="add mod">
          <ac:chgData name="Júlio César Chaves" userId="3f913fe9-3202-435d-b9f5-b2fca763184f" providerId="ADAL" clId="{7A7FD5F8-2641-428B-ABB1-B633F315EF85}" dt="2021-08-03T16:12:55.985" v="4141"/>
          <ac:spMkLst>
            <pc:docMk/>
            <pc:sldMk cId="1907083369" sldId="259"/>
            <ac:spMk id="10" creationId="{776B9002-812A-49EF-8590-90F1D6EFBB7E}"/>
          </ac:spMkLst>
        </pc:spChg>
      </pc:sldChg>
      <pc:sldChg chg="del">
        <pc:chgData name="Júlio César Chaves" userId="3f913fe9-3202-435d-b9f5-b2fca763184f" providerId="ADAL" clId="{7A7FD5F8-2641-428B-ABB1-B633F315EF85}" dt="2021-07-20T19:28:44.643" v="475" actId="47"/>
        <pc:sldMkLst>
          <pc:docMk/>
          <pc:sldMk cId="105159225" sldId="260"/>
        </pc:sldMkLst>
      </pc:sldChg>
      <pc:sldChg chg="del">
        <pc:chgData name="Júlio César Chaves" userId="3f913fe9-3202-435d-b9f5-b2fca763184f" providerId="ADAL" clId="{7A7FD5F8-2641-428B-ABB1-B633F315EF85}" dt="2021-07-20T19:28:45.606" v="476" actId="47"/>
        <pc:sldMkLst>
          <pc:docMk/>
          <pc:sldMk cId="4130997900" sldId="261"/>
        </pc:sldMkLst>
      </pc:sldChg>
      <pc:sldChg chg="del">
        <pc:chgData name="Júlio César Chaves" userId="3f913fe9-3202-435d-b9f5-b2fca763184f" providerId="ADAL" clId="{7A7FD5F8-2641-428B-ABB1-B633F315EF85}" dt="2021-07-20T21:27:40.350" v="851" actId="47"/>
        <pc:sldMkLst>
          <pc:docMk/>
          <pc:sldMk cId="1224668880" sldId="262"/>
        </pc:sldMkLst>
      </pc:sldChg>
      <pc:sldChg chg="del">
        <pc:chgData name="Júlio César Chaves" userId="3f913fe9-3202-435d-b9f5-b2fca763184f" providerId="ADAL" clId="{7A7FD5F8-2641-428B-ABB1-B633F315EF85}" dt="2021-07-21T11:30:11.878" v="1261" actId="47"/>
        <pc:sldMkLst>
          <pc:docMk/>
          <pc:sldMk cId="0" sldId="263"/>
        </pc:sldMkLst>
      </pc:sldChg>
      <pc:sldChg chg="del">
        <pc:chgData name="Júlio César Chaves" userId="3f913fe9-3202-435d-b9f5-b2fca763184f" providerId="ADAL" clId="{7A7FD5F8-2641-428B-ABB1-B633F315EF85}" dt="2021-07-20T21:27:44.133" v="852" actId="47"/>
        <pc:sldMkLst>
          <pc:docMk/>
          <pc:sldMk cId="0" sldId="264"/>
        </pc:sldMkLst>
      </pc:sldChg>
      <pc:sldChg chg="del">
        <pc:chgData name="Júlio César Chaves" userId="3f913fe9-3202-435d-b9f5-b2fca763184f" providerId="ADAL" clId="{7A7FD5F8-2641-428B-ABB1-B633F315EF85}" dt="2021-07-20T21:27:48.046" v="853" actId="47"/>
        <pc:sldMkLst>
          <pc:docMk/>
          <pc:sldMk cId="0" sldId="265"/>
        </pc:sldMkLst>
      </pc:sldChg>
      <pc:sldChg chg="del">
        <pc:chgData name="Júlio César Chaves" userId="3f913fe9-3202-435d-b9f5-b2fca763184f" providerId="ADAL" clId="{7A7FD5F8-2641-428B-ABB1-B633F315EF85}" dt="2021-07-20T21:27:57.263" v="854" actId="47"/>
        <pc:sldMkLst>
          <pc:docMk/>
          <pc:sldMk cId="0" sldId="266"/>
        </pc:sldMkLst>
      </pc:sldChg>
      <pc:sldChg chg="del">
        <pc:chgData name="Júlio César Chaves" userId="3f913fe9-3202-435d-b9f5-b2fca763184f" providerId="ADAL" clId="{7A7FD5F8-2641-428B-ABB1-B633F315EF85}" dt="2021-07-20T21:28:05.097" v="855" actId="47"/>
        <pc:sldMkLst>
          <pc:docMk/>
          <pc:sldMk cId="0" sldId="267"/>
        </pc:sldMkLst>
      </pc:sldChg>
      <pc:sldChg chg="del">
        <pc:chgData name="Júlio César Chaves" userId="3f913fe9-3202-435d-b9f5-b2fca763184f" providerId="ADAL" clId="{7A7FD5F8-2641-428B-ABB1-B633F315EF85}" dt="2021-07-21T11:30:16.486" v="1262" actId="47"/>
        <pc:sldMkLst>
          <pc:docMk/>
          <pc:sldMk cId="0" sldId="268"/>
        </pc:sldMkLst>
      </pc:sldChg>
      <pc:sldChg chg="del">
        <pc:chgData name="Júlio César Chaves" userId="3f913fe9-3202-435d-b9f5-b2fca763184f" providerId="ADAL" clId="{7A7FD5F8-2641-428B-ABB1-B633F315EF85}" dt="2021-07-21T11:30:26.474" v="1264" actId="47"/>
        <pc:sldMkLst>
          <pc:docMk/>
          <pc:sldMk cId="0" sldId="269"/>
        </pc:sldMkLst>
      </pc:sldChg>
      <pc:sldChg chg="del">
        <pc:chgData name="Júlio César Chaves" userId="3f913fe9-3202-435d-b9f5-b2fca763184f" providerId="ADAL" clId="{7A7FD5F8-2641-428B-ABB1-B633F315EF85}" dt="2021-07-21T11:32:30.224" v="1266" actId="47"/>
        <pc:sldMkLst>
          <pc:docMk/>
          <pc:sldMk cId="0" sldId="270"/>
        </pc:sldMkLst>
      </pc:sldChg>
      <pc:sldChg chg="del">
        <pc:chgData name="Júlio César Chaves" userId="3f913fe9-3202-435d-b9f5-b2fca763184f" providerId="ADAL" clId="{7A7FD5F8-2641-428B-ABB1-B633F315EF85}" dt="2021-07-21T11:32:36.438" v="1268" actId="47"/>
        <pc:sldMkLst>
          <pc:docMk/>
          <pc:sldMk cId="0" sldId="271"/>
        </pc:sldMkLst>
      </pc:sldChg>
      <pc:sldChg chg="del">
        <pc:chgData name="Júlio César Chaves" userId="3f913fe9-3202-435d-b9f5-b2fca763184f" providerId="ADAL" clId="{7A7FD5F8-2641-428B-ABB1-B633F315EF85}" dt="2021-07-21T11:32:44.907" v="1270" actId="47"/>
        <pc:sldMkLst>
          <pc:docMk/>
          <pc:sldMk cId="0" sldId="272"/>
        </pc:sldMkLst>
      </pc:sldChg>
      <pc:sldChg chg="del">
        <pc:chgData name="Júlio César Chaves" userId="3f913fe9-3202-435d-b9f5-b2fca763184f" providerId="ADAL" clId="{7A7FD5F8-2641-428B-ABB1-B633F315EF85}" dt="2021-07-21T11:32:53.130" v="1272" actId="47"/>
        <pc:sldMkLst>
          <pc:docMk/>
          <pc:sldMk cId="0" sldId="273"/>
        </pc:sldMkLst>
      </pc:sldChg>
      <pc:sldChg chg="del">
        <pc:chgData name="Júlio César Chaves" userId="3f913fe9-3202-435d-b9f5-b2fca763184f" providerId="ADAL" clId="{7A7FD5F8-2641-428B-ABB1-B633F315EF85}" dt="2021-07-21T11:32:56.678" v="1273" actId="47"/>
        <pc:sldMkLst>
          <pc:docMk/>
          <pc:sldMk cId="0" sldId="274"/>
        </pc:sldMkLst>
      </pc:sldChg>
      <pc:sldChg chg="del">
        <pc:chgData name="Júlio César Chaves" userId="3f913fe9-3202-435d-b9f5-b2fca763184f" providerId="ADAL" clId="{7A7FD5F8-2641-428B-ABB1-B633F315EF85}" dt="2021-07-21T11:41:57.736" v="1278" actId="47"/>
        <pc:sldMkLst>
          <pc:docMk/>
          <pc:sldMk cId="0" sldId="276"/>
        </pc:sldMkLst>
      </pc:sldChg>
      <pc:sldChg chg="del">
        <pc:chgData name="Júlio César Chaves" userId="3f913fe9-3202-435d-b9f5-b2fca763184f" providerId="ADAL" clId="{7A7FD5F8-2641-428B-ABB1-B633F315EF85}" dt="2021-07-21T11:42:16.649" v="1279" actId="47"/>
        <pc:sldMkLst>
          <pc:docMk/>
          <pc:sldMk cId="0" sldId="278"/>
        </pc:sldMkLst>
      </pc:sldChg>
      <pc:sldChg chg="del">
        <pc:chgData name="Júlio César Chaves" userId="3f913fe9-3202-435d-b9f5-b2fca763184f" providerId="ADAL" clId="{7A7FD5F8-2641-428B-ABB1-B633F315EF85}" dt="2021-07-21T11:30:22.381" v="1263" actId="47"/>
        <pc:sldMkLst>
          <pc:docMk/>
          <pc:sldMk cId="0" sldId="293"/>
        </pc:sldMkLst>
      </pc:sldChg>
      <pc:sldChg chg="del">
        <pc:chgData name="Júlio César Chaves" userId="3f913fe9-3202-435d-b9f5-b2fca763184f" providerId="ADAL" clId="{7A7FD5F8-2641-428B-ABB1-B633F315EF85}" dt="2021-07-21T11:32:26.306" v="1265" actId="47"/>
        <pc:sldMkLst>
          <pc:docMk/>
          <pc:sldMk cId="1329293479" sldId="294"/>
        </pc:sldMkLst>
      </pc:sldChg>
      <pc:sldChg chg="del">
        <pc:chgData name="Júlio César Chaves" userId="3f913fe9-3202-435d-b9f5-b2fca763184f" providerId="ADAL" clId="{7A7FD5F8-2641-428B-ABB1-B633F315EF85}" dt="2021-07-21T11:32:32.828" v="1267" actId="47"/>
        <pc:sldMkLst>
          <pc:docMk/>
          <pc:sldMk cId="3609058644" sldId="295"/>
        </pc:sldMkLst>
      </pc:sldChg>
      <pc:sldChg chg="del">
        <pc:chgData name="Júlio César Chaves" userId="3f913fe9-3202-435d-b9f5-b2fca763184f" providerId="ADAL" clId="{7A7FD5F8-2641-428B-ABB1-B633F315EF85}" dt="2021-07-21T11:32:39.021" v="1269" actId="47"/>
        <pc:sldMkLst>
          <pc:docMk/>
          <pc:sldMk cId="1979002233" sldId="296"/>
        </pc:sldMkLst>
      </pc:sldChg>
      <pc:sldChg chg="del">
        <pc:chgData name="Júlio César Chaves" userId="3f913fe9-3202-435d-b9f5-b2fca763184f" providerId="ADAL" clId="{7A7FD5F8-2641-428B-ABB1-B633F315EF85}" dt="2021-07-21T11:32:47.654" v="1271" actId="47"/>
        <pc:sldMkLst>
          <pc:docMk/>
          <pc:sldMk cId="2730323773" sldId="297"/>
        </pc:sldMkLst>
      </pc:sldChg>
      <pc:sldChg chg="del">
        <pc:chgData name="Júlio César Chaves" userId="3f913fe9-3202-435d-b9f5-b2fca763184f" providerId="ADAL" clId="{7A7FD5F8-2641-428B-ABB1-B633F315EF85}" dt="2021-07-21T11:33:09.931" v="1274" actId="47"/>
        <pc:sldMkLst>
          <pc:docMk/>
          <pc:sldMk cId="959580351" sldId="298"/>
        </pc:sldMkLst>
      </pc:sldChg>
      <pc:sldChg chg="del">
        <pc:chgData name="Júlio César Chaves" userId="3f913fe9-3202-435d-b9f5-b2fca763184f" providerId="ADAL" clId="{7A7FD5F8-2641-428B-ABB1-B633F315EF85}" dt="2021-07-21T11:41:30.105" v="1277" actId="47"/>
        <pc:sldMkLst>
          <pc:docMk/>
          <pc:sldMk cId="0" sldId="299"/>
        </pc:sldMkLst>
      </pc:sldChg>
      <pc:sldChg chg="modSp mod">
        <pc:chgData name="Júlio César Chaves" userId="3f913fe9-3202-435d-b9f5-b2fca763184f" providerId="ADAL" clId="{7A7FD5F8-2641-428B-ABB1-B633F315EF85}" dt="2021-07-20T17:35:20.059" v="421" actId="20577"/>
        <pc:sldMkLst>
          <pc:docMk/>
          <pc:sldMk cId="413171414" sldId="308"/>
        </pc:sldMkLst>
        <pc:spChg chg="mod">
          <ac:chgData name="Júlio César Chaves" userId="3f913fe9-3202-435d-b9f5-b2fca763184f" providerId="ADAL" clId="{7A7FD5F8-2641-428B-ABB1-B633F315EF85}" dt="2021-07-20T17:35:20.059" v="421" actId="20577"/>
          <ac:spMkLst>
            <pc:docMk/>
            <pc:sldMk cId="413171414" sldId="308"/>
            <ac:spMk id="2" creationId="{218F1E77-B560-4D59-8587-2ACD5EDBB370}"/>
          </ac:spMkLst>
        </pc:spChg>
      </pc:sldChg>
      <pc:sldChg chg="addSp delSp modSp new mod modNotesTx">
        <pc:chgData name="Júlio César Chaves" userId="3f913fe9-3202-435d-b9f5-b2fca763184f" providerId="ADAL" clId="{7A7FD5F8-2641-428B-ABB1-B633F315EF85}" dt="2021-07-20T18:05:09.283" v="442" actId="20577"/>
        <pc:sldMkLst>
          <pc:docMk/>
          <pc:sldMk cId="3104235264" sldId="309"/>
        </pc:sldMkLst>
        <pc:spChg chg="mod">
          <ac:chgData name="Júlio César Chaves" userId="3f913fe9-3202-435d-b9f5-b2fca763184f" providerId="ADAL" clId="{7A7FD5F8-2641-428B-ABB1-B633F315EF85}" dt="2021-07-20T17:36:00.282" v="427" actId="20577"/>
          <ac:spMkLst>
            <pc:docMk/>
            <pc:sldMk cId="3104235264" sldId="309"/>
            <ac:spMk id="2" creationId="{76BB060F-0D2B-41DE-93FF-5EC6112045C9}"/>
          </ac:spMkLst>
        </pc:spChg>
        <pc:spChg chg="del">
          <ac:chgData name="Júlio César Chaves" userId="3f913fe9-3202-435d-b9f5-b2fca763184f" providerId="ADAL" clId="{7A7FD5F8-2641-428B-ABB1-B633F315EF85}" dt="2021-07-20T14:35:24.390" v="76" actId="478"/>
          <ac:spMkLst>
            <pc:docMk/>
            <pc:sldMk cId="3104235264" sldId="309"/>
            <ac:spMk id="3" creationId="{6EFE50CD-DCE4-4DDB-9CE8-B25C902BFF04}"/>
          </ac:spMkLst>
        </pc:spChg>
        <pc:spChg chg="del">
          <ac:chgData name="Júlio César Chaves" userId="3f913fe9-3202-435d-b9f5-b2fca763184f" providerId="ADAL" clId="{7A7FD5F8-2641-428B-ABB1-B633F315EF85}" dt="2021-07-20T14:35:24.390" v="76" actId="478"/>
          <ac:spMkLst>
            <pc:docMk/>
            <pc:sldMk cId="3104235264" sldId="309"/>
            <ac:spMk id="4" creationId="{6CE36D6B-1EC0-45B0-840A-0339696D75D6}"/>
          </ac:spMkLst>
        </pc:spChg>
        <pc:spChg chg="del">
          <ac:chgData name="Júlio César Chaves" userId="3f913fe9-3202-435d-b9f5-b2fca763184f" providerId="ADAL" clId="{7A7FD5F8-2641-428B-ABB1-B633F315EF85}" dt="2021-07-20T14:35:24.390" v="76" actId="478"/>
          <ac:spMkLst>
            <pc:docMk/>
            <pc:sldMk cId="3104235264" sldId="309"/>
            <ac:spMk id="5" creationId="{7CAF579D-33A0-49D8-92EF-D82984850E2D}"/>
          </ac:spMkLst>
        </pc:spChg>
        <pc:spChg chg="mod">
          <ac:chgData name="Júlio César Chaves" userId="3f913fe9-3202-435d-b9f5-b2fca763184f" providerId="ADAL" clId="{7A7FD5F8-2641-428B-ABB1-B633F315EF85}" dt="2021-07-20T14:45:41.827" v="278" actId="20577"/>
          <ac:spMkLst>
            <pc:docMk/>
            <pc:sldMk cId="3104235264" sldId="309"/>
            <ac:spMk id="6" creationId="{DD757292-16E8-442F-BD1C-F76190AD0F2B}"/>
          </ac:spMkLst>
        </pc:spChg>
        <pc:spChg chg="add mod">
          <ac:chgData name="Júlio César Chaves" userId="3f913fe9-3202-435d-b9f5-b2fca763184f" providerId="ADAL" clId="{7A7FD5F8-2641-428B-ABB1-B633F315EF85}" dt="2021-07-20T14:40:11.842" v="140" actId="14100"/>
          <ac:spMkLst>
            <pc:docMk/>
            <pc:sldMk cId="3104235264" sldId="309"/>
            <ac:spMk id="8" creationId="{4F83A850-FB68-4144-A8C1-5CF1D1BB62A8}"/>
          </ac:spMkLst>
        </pc:spChg>
        <pc:spChg chg="add mod">
          <ac:chgData name="Júlio César Chaves" userId="3f913fe9-3202-435d-b9f5-b2fca763184f" providerId="ADAL" clId="{7A7FD5F8-2641-428B-ABB1-B633F315EF85}" dt="2021-07-20T14:41:03.317" v="143" actId="17032"/>
          <ac:spMkLst>
            <pc:docMk/>
            <pc:sldMk cId="3104235264" sldId="309"/>
            <ac:spMk id="9" creationId="{C95A90A5-1094-44F9-ABD8-49A4E91F4D70}"/>
          </ac:spMkLst>
        </pc:spChg>
        <pc:spChg chg="add mod">
          <ac:chgData name="Júlio César Chaves" userId="3f913fe9-3202-435d-b9f5-b2fca763184f" providerId="ADAL" clId="{7A7FD5F8-2641-428B-ABB1-B633F315EF85}" dt="2021-07-20T14:42:08.151" v="149" actId="207"/>
          <ac:spMkLst>
            <pc:docMk/>
            <pc:sldMk cId="3104235264" sldId="309"/>
            <ac:spMk id="10" creationId="{7A6A6828-48BA-4C3C-BE19-1446237E2945}"/>
          </ac:spMkLst>
        </pc:spChg>
        <pc:spChg chg="add mod">
          <ac:chgData name="Júlio César Chaves" userId="3f913fe9-3202-435d-b9f5-b2fca763184f" providerId="ADAL" clId="{7A7FD5F8-2641-428B-ABB1-B633F315EF85}" dt="2021-07-20T14:43:33.038" v="194" actId="1035"/>
          <ac:spMkLst>
            <pc:docMk/>
            <pc:sldMk cId="3104235264" sldId="309"/>
            <ac:spMk id="11" creationId="{52289F8F-FC57-40BE-8463-DCBCEB714558}"/>
          </ac:spMkLst>
        </pc:spChg>
        <pc:spChg chg="add mod">
          <ac:chgData name="Júlio César Chaves" userId="3f913fe9-3202-435d-b9f5-b2fca763184f" providerId="ADAL" clId="{7A7FD5F8-2641-428B-ABB1-B633F315EF85}" dt="2021-07-20T14:44:39.819" v="266" actId="1076"/>
          <ac:spMkLst>
            <pc:docMk/>
            <pc:sldMk cId="3104235264" sldId="309"/>
            <ac:spMk id="12" creationId="{1E8DBBB0-1A0B-4E47-945A-6625ACFE72FD}"/>
          </ac:spMkLst>
        </pc:spChg>
        <pc:spChg chg="add mod">
          <ac:chgData name="Júlio César Chaves" userId="3f913fe9-3202-435d-b9f5-b2fca763184f" providerId="ADAL" clId="{7A7FD5F8-2641-428B-ABB1-B633F315EF85}" dt="2021-07-20T14:44:12.381" v="239" actId="1076"/>
          <ac:spMkLst>
            <pc:docMk/>
            <pc:sldMk cId="3104235264" sldId="309"/>
            <ac:spMk id="13" creationId="{8623B9B2-2921-4487-8410-D2FEC364BF29}"/>
          </ac:spMkLst>
        </pc:spChg>
        <pc:spChg chg="add mod">
          <ac:chgData name="Júlio César Chaves" userId="3f913fe9-3202-435d-b9f5-b2fca763184f" providerId="ADAL" clId="{7A7FD5F8-2641-428B-ABB1-B633F315EF85}" dt="2021-07-20T14:50:49.768" v="417" actId="1038"/>
          <ac:spMkLst>
            <pc:docMk/>
            <pc:sldMk cId="3104235264" sldId="309"/>
            <ac:spMk id="14" creationId="{5243A9F6-D084-470E-8455-39150DC786E1}"/>
          </ac:spMkLst>
        </pc:spChg>
        <pc:spChg chg="add mod">
          <ac:chgData name="Júlio César Chaves" userId="3f913fe9-3202-435d-b9f5-b2fca763184f" providerId="ADAL" clId="{7A7FD5F8-2641-428B-ABB1-B633F315EF85}" dt="2021-07-20T14:49:41.836" v="337" actId="1035"/>
          <ac:spMkLst>
            <pc:docMk/>
            <pc:sldMk cId="3104235264" sldId="309"/>
            <ac:spMk id="15" creationId="{58BE9007-6B4C-4472-B483-8EC6F8A57100}"/>
          </ac:spMkLst>
        </pc:spChg>
        <pc:spChg chg="add mod">
          <ac:chgData name="Júlio César Chaves" userId="3f913fe9-3202-435d-b9f5-b2fca763184f" providerId="ADAL" clId="{7A7FD5F8-2641-428B-ABB1-B633F315EF85}" dt="2021-07-20T14:50:02.465" v="376" actId="1038"/>
          <ac:spMkLst>
            <pc:docMk/>
            <pc:sldMk cId="3104235264" sldId="309"/>
            <ac:spMk id="16" creationId="{605C95BF-27C6-4DA1-8797-1689251DC4EB}"/>
          </ac:spMkLst>
        </pc:spChg>
        <pc:spChg chg="add mod">
          <ac:chgData name="Júlio César Chaves" userId="3f913fe9-3202-435d-b9f5-b2fca763184f" providerId="ADAL" clId="{7A7FD5F8-2641-428B-ABB1-B633F315EF85}" dt="2021-07-20T14:50:37.640" v="413" actId="1038"/>
          <ac:spMkLst>
            <pc:docMk/>
            <pc:sldMk cId="3104235264" sldId="309"/>
            <ac:spMk id="17" creationId="{5C890909-C753-456B-BE76-F663069D40CA}"/>
          </ac:spMkLst>
        </pc:spChg>
        <pc:graphicFrameChg chg="add mod modGraphic">
          <ac:chgData name="Júlio César Chaves" userId="3f913fe9-3202-435d-b9f5-b2fca763184f" providerId="ADAL" clId="{7A7FD5F8-2641-428B-ABB1-B633F315EF85}" dt="2021-07-20T14:48:54.955" v="310" actId="113"/>
          <ac:graphicFrameMkLst>
            <pc:docMk/>
            <pc:sldMk cId="3104235264" sldId="309"/>
            <ac:graphicFrameMk id="7" creationId="{3D7FE0D2-876B-40B3-BE88-3925FCDEF9CD}"/>
          </ac:graphicFrameMkLst>
        </pc:graphicFrameChg>
      </pc:sldChg>
      <pc:sldChg chg="del">
        <pc:chgData name="Júlio César Chaves" userId="3f913fe9-3202-435d-b9f5-b2fca763184f" providerId="ADAL" clId="{7A7FD5F8-2641-428B-ABB1-B633F315EF85}" dt="2021-07-20T14:30:46.981" v="36" actId="47"/>
        <pc:sldMkLst>
          <pc:docMk/>
          <pc:sldMk cId="3333762259" sldId="309"/>
        </pc:sldMkLst>
      </pc:sldChg>
      <pc:sldChg chg="del">
        <pc:chgData name="Júlio César Chaves" userId="3f913fe9-3202-435d-b9f5-b2fca763184f" providerId="ADAL" clId="{7A7FD5F8-2641-428B-ABB1-B633F315EF85}" dt="2021-07-20T14:30:46.981" v="36" actId="47"/>
        <pc:sldMkLst>
          <pc:docMk/>
          <pc:sldMk cId="1949122420" sldId="310"/>
        </pc:sldMkLst>
      </pc:sldChg>
      <pc:sldChg chg="addSp modSp new mod modNotesTx">
        <pc:chgData name="Júlio César Chaves" userId="3f913fe9-3202-435d-b9f5-b2fca763184f" providerId="ADAL" clId="{7A7FD5F8-2641-428B-ABB1-B633F315EF85}" dt="2021-07-20T19:27:29.738" v="472" actId="20577"/>
        <pc:sldMkLst>
          <pc:docMk/>
          <pc:sldMk cId="2972819727" sldId="310"/>
        </pc:sldMkLst>
        <pc:spChg chg="mod">
          <ac:chgData name="Júlio César Chaves" userId="3f913fe9-3202-435d-b9f5-b2fca763184f" providerId="ADAL" clId="{7A7FD5F8-2641-428B-ABB1-B633F315EF85}" dt="2021-07-20T18:34:24.821" v="464" actId="20577"/>
          <ac:spMkLst>
            <pc:docMk/>
            <pc:sldMk cId="2972819727" sldId="310"/>
            <ac:spMk id="2" creationId="{ABF1C42A-E76B-411C-9023-FAA82F521B68}"/>
          </ac:spMkLst>
        </pc:spChg>
        <pc:picChg chg="add mod">
          <ac:chgData name="Júlio César Chaves" userId="3f913fe9-3202-435d-b9f5-b2fca763184f" providerId="ADAL" clId="{7A7FD5F8-2641-428B-ABB1-B633F315EF85}" dt="2021-07-20T18:35:52.506" v="467" actId="1076"/>
          <ac:picMkLst>
            <pc:docMk/>
            <pc:sldMk cId="2972819727" sldId="310"/>
            <ac:picMk id="6" creationId="{E8B129B5-7488-4D20-B3AA-A57C88E4F2FD}"/>
          </ac:picMkLst>
        </pc:picChg>
      </pc:sldChg>
      <pc:sldChg chg="modSp new del mod">
        <pc:chgData name="Júlio César Chaves" userId="3f913fe9-3202-435d-b9f5-b2fca763184f" providerId="ADAL" clId="{7A7FD5F8-2641-428B-ABB1-B633F315EF85}" dt="2021-07-20T18:33:53.348" v="443" actId="47"/>
        <pc:sldMkLst>
          <pc:docMk/>
          <pc:sldMk cId="4025790025" sldId="310"/>
        </pc:sldMkLst>
        <pc:spChg chg="mod">
          <ac:chgData name="Júlio César Chaves" userId="3f913fe9-3202-435d-b9f5-b2fca763184f" providerId="ADAL" clId="{7A7FD5F8-2641-428B-ABB1-B633F315EF85}" dt="2021-07-20T14:42:48.590" v="161" actId="15"/>
          <ac:spMkLst>
            <pc:docMk/>
            <pc:sldMk cId="4025790025" sldId="310"/>
            <ac:spMk id="4" creationId="{60FBAA9E-490D-4578-90EF-97629F0F56B9}"/>
          </ac:spMkLst>
        </pc:spChg>
      </pc:sldChg>
      <pc:sldChg chg="addSp modSp new mod modNotesTx">
        <pc:chgData name="Júlio César Chaves" userId="3f913fe9-3202-435d-b9f5-b2fca763184f" providerId="ADAL" clId="{7A7FD5F8-2641-428B-ABB1-B633F315EF85}" dt="2021-07-20T21:25:51.211" v="850"/>
        <pc:sldMkLst>
          <pc:docMk/>
          <pc:sldMk cId="2590998277" sldId="311"/>
        </pc:sldMkLst>
        <pc:spChg chg="mod">
          <ac:chgData name="Júlio César Chaves" userId="3f913fe9-3202-435d-b9f5-b2fca763184f" providerId="ADAL" clId="{7A7FD5F8-2641-428B-ABB1-B633F315EF85}" dt="2021-07-20T20:18:41.584" v="522" actId="20577"/>
          <ac:spMkLst>
            <pc:docMk/>
            <pc:sldMk cId="2590998277" sldId="311"/>
            <ac:spMk id="2" creationId="{6D80ECD3-4C08-4248-AB5E-DB9850E9EEF3}"/>
          </ac:spMkLst>
        </pc:spChg>
        <pc:spChg chg="mod">
          <ac:chgData name="Júlio César Chaves" userId="3f913fe9-3202-435d-b9f5-b2fca763184f" providerId="ADAL" clId="{7A7FD5F8-2641-428B-ABB1-B633F315EF85}" dt="2021-07-20T20:44:21.347" v="551" actId="20577"/>
          <ac:spMkLst>
            <pc:docMk/>
            <pc:sldMk cId="2590998277" sldId="311"/>
            <ac:spMk id="3" creationId="{B1E5C46F-9A8E-458A-B717-69048114FDE2}"/>
          </ac:spMkLst>
        </pc:spChg>
        <pc:spChg chg="add mod">
          <ac:chgData name="Júlio César Chaves" userId="3f913fe9-3202-435d-b9f5-b2fca763184f" providerId="ADAL" clId="{7A7FD5F8-2641-428B-ABB1-B633F315EF85}" dt="2021-07-20T20:46:02.785" v="608" actId="14100"/>
          <ac:spMkLst>
            <pc:docMk/>
            <pc:sldMk cId="2590998277" sldId="311"/>
            <ac:spMk id="5" creationId="{B37DB726-C3EE-4BE6-843B-D7ED53B599BA}"/>
          </ac:spMkLst>
        </pc:spChg>
        <pc:spChg chg="add mod">
          <ac:chgData name="Júlio César Chaves" userId="3f913fe9-3202-435d-b9f5-b2fca763184f" providerId="ADAL" clId="{7A7FD5F8-2641-428B-ABB1-B633F315EF85}" dt="2021-07-20T20:54:11.823" v="846" actId="14100"/>
          <ac:spMkLst>
            <pc:docMk/>
            <pc:sldMk cId="2590998277" sldId="311"/>
            <ac:spMk id="6" creationId="{0A3D99B0-894B-44C7-B522-C13DE7CEA1AA}"/>
          </ac:spMkLst>
        </pc:spChg>
        <pc:spChg chg="add mod">
          <ac:chgData name="Júlio César Chaves" userId="3f913fe9-3202-435d-b9f5-b2fca763184f" providerId="ADAL" clId="{7A7FD5F8-2641-428B-ABB1-B633F315EF85}" dt="2021-07-20T20:54:23.312" v="849" actId="14100"/>
          <ac:spMkLst>
            <pc:docMk/>
            <pc:sldMk cId="2590998277" sldId="311"/>
            <ac:spMk id="7" creationId="{468ED7A6-8980-49AE-B86C-462B8D382B5B}"/>
          </ac:spMkLst>
        </pc:spChg>
        <pc:spChg chg="add mod">
          <ac:chgData name="Júlio César Chaves" userId="3f913fe9-3202-435d-b9f5-b2fca763184f" providerId="ADAL" clId="{7A7FD5F8-2641-428B-ABB1-B633F315EF85}" dt="2021-07-20T20:51:51.685" v="750" actId="14100"/>
          <ac:spMkLst>
            <pc:docMk/>
            <pc:sldMk cId="2590998277" sldId="311"/>
            <ac:spMk id="8" creationId="{74572644-460F-4CB3-AF97-18EC32684E9D}"/>
          </ac:spMkLst>
        </pc:spChg>
        <pc:spChg chg="add mod">
          <ac:chgData name="Júlio César Chaves" userId="3f913fe9-3202-435d-b9f5-b2fca763184f" providerId="ADAL" clId="{7A7FD5F8-2641-428B-ABB1-B633F315EF85}" dt="2021-07-20T20:52:43.095" v="813" actId="14100"/>
          <ac:spMkLst>
            <pc:docMk/>
            <pc:sldMk cId="2590998277" sldId="311"/>
            <ac:spMk id="9" creationId="{386E0CDE-0E6F-4834-9F50-4BC4FC3EC1C0}"/>
          </ac:spMkLst>
        </pc:spChg>
        <pc:spChg chg="add mod">
          <ac:chgData name="Júlio César Chaves" userId="3f913fe9-3202-435d-b9f5-b2fca763184f" providerId="ADAL" clId="{7A7FD5F8-2641-428B-ABB1-B633F315EF85}" dt="2021-07-20T20:53:14.950" v="843" actId="20577"/>
          <ac:spMkLst>
            <pc:docMk/>
            <pc:sldMk cId="2590998277" sldId="311"/>
            <ac:spMk id="10" creationId="{9EAC40C7-3181-4FCB-BD5F-67C85AF90A90}"/>
          </ac:spMkLst>
        </pc:spChg>
        <pc:picChg chg="add mod">
          <ac:chgData name="Júlio César Chaves" userId="3f913fe9-3202-435d-b9f5-b2fca763184f" providerId="ADAL" clId="{7A7FD5F8-2641-428B-ABB1-B633F315EF85}" dt="2021-07-20T20:43:21.742" v="529" actId="1076"/>
          <ac:picMkLst>
            <pc:docMk/>
            <pc:sldMk cId="2590998277" sldId="311"/>
            <ac:picMk id="4" creationId="{C49406A2-7148-4B00-9161-48B321B1682B}"/>
          </ac:picMkLst>
        </pc:picChg>
      </pc:sldChg>
      <pc:sldChg chg="addSp delSp modSp add mod modNotesTx">
        <pc:chgData name="Júlio César Chaves" userId="3f913fe9-3202-435d-b9f5-b2fca763184f" providerId="ADAL" clId="{7A7FD5F8-2641-428B-ABB1-B633F315EF85}" dt="2021-07-21T11:50:07.320" v="1290" actId="20577"/>
        <pc:sldMkLst>
          <pc:docMk/>
          <pc:sldMk cId="630877073" sldId="312"/>
        </pc:sldMkLst>
        <pc:spChg chg="mod">
          <ac:chgData name="Júlio César Chaves" userId="3f913fe9-3202-435d-b9f5-b2fca763184f" providerId="ADAL" clId="{7A7FD5F8-2641-428B-ABB1-B633F315EF85}" dt="2021-07-20T21:34:27.180" v="936" actId="14100"/>
          <ac:spMkLst>
            <pc:docMk/>
            <pc:sldMk cId="630877073" sldId="312"/>
            <ac:spMk id="2" creationId="{6D80ECD3-4C08-4248-AB5E-DB9850E9EEF3}"/>
          </ac:spMkLst>
        </pc:spChg>
        <pc:spChg chg="mod">
          <ac:chgData name="Júlio César Chaves" userId="3f913fe9-3202-435d-b9f5-b2fca763184f" providerId="ADAL" clId="{7A7FD5F8-2641-428B-ABB1-B633F315EF85}" dt="2021-07-21T11:50:07.320" v="1290" actId="20577"/>
          <ac:spMkLst>
            <pc:docMk/>
            <pc:sldMk cId="630877073" sldId="312"/>
            <ac:spMk id="5" creationId="{B37DB726-C3EE-4BE6-843B-D7ED53B599BA}"/>
          </ac:spMkLst>
        </pc:spChg>
        <pc:spChg chg="del mod">
          <ac:chgData name="Júlio César Chaves" userId="3f913fe9-3202-435d-b9f5-b2fca763184f" providerId="ADAL" clId="{7A7FD5F8-2641-428B-ABB1-B633F315EF85}" dt="2021-07-20T21:33:46.655" v="861" actId="478"/>
          <ac:spMkLst>
            <pc:docMk/>
            <pc:sldMk cId="630877073" sldId="312"/>
            <ac:spMk id="6" creationId="{0A3D99B0-894B-44C7-B522-C13DE7CEA1AA}"/>
          </ac:spMkLst>
        </pc:spChg>
        <pc:spChg chg="del mod">
          <ac:chgData name="Júlio César Chaves" userId="3f913fe9-3202-435d-b9f5-b2fca763184f" providerId="ADAL" clId="{7A7FD5F8-2641-428B-ABB1-B633F315EF85}" dt="2021-07-20T21:33:44.849" v="860" actId="478"/>
          <ac:spMkLst>
            <pc:docMk/>
            <pc:sldMk cId="630877073" sldId="312"/>
            <ac:spMk id="7" creationId="{468ED7A6-8980-49AE-B86C-462B8D382B5B}"/>
          </ac:spMkLst>
        </pc:spChg>
        <pc:spChg chg="del">
          <ac:chgData name="Júlio César Chaves" userId="3f913fe9-3202-435d-b9f5-b2fca763184f" providerId="ADAL" clId="{7A7FD5F8-2641-428B-ABB1-B633F315EF85}" dt="2021-07-20T21:33:48.690" v="862" actId="478"/>
          <ac:spMkLst>
            <pc:docMk/>
            <pc:sldMk cId="630877073" sldId="312"/>
            <ac:spMk id="8" creationId="{74572644-460F-4CB3-AF97-18EC32684E9D}"/>
          </ac:spMkLst>
        </pc:spChg>
        <pc:spChg chg="del">
          <ac:chgData name="Júlio César Chaves" userId="3f913fe9-3202-435d-b9f5-b2fca763184f" providerId="ADAL" clId="{7A7FD5F8-2641-428B-ABB1-B633F315EF85}" dt="2021-07-20T21:33:50.324" v="863" actId="478"/>
          <ac:spMkLst>
            <pc:docMk/>
            <pc:sldMk cId="630877073" sldId="312"/>
            <ac:spMk id="9" creationId="{386E0CDE-0E6F-4834-9F50-4BC4FC3EC1C0}"/>
          </ac:spMkLst>
        </pc:spChg>
        <pc:spChg chg="del">
          <ac:chgData name="Júlio César Chaves" userId="3f913fe9-3202-435d-b9f5-b2fca763184f" providerId="ADAL" clId="{7A7FD5F8-2641-428B-ABB1-B633F315EF85}" dt="2021-07-20T21:33:52.470" v="864" actId="478"/>
          <ac:spMkLst>
            <pc:docMk/>
            <pc:sldMk cId="630877073" sldId="312"/>
            <ac:spMk id="10" creationId="{9EAC40C7-3181-4FCB-BD5F-67C85AF90A90}"/>
          </ac:spMkLst>
        </pc:spChg>
        <pc:spChg chg="add mod">
          <ac:chgData name="Júlio César Chaves" userId="3f913fe9-3202-435d-b9f5-b2fca763184f" providerId="ADAL" clId="{7A7FD5F8-2641-428B-ABB1-B633F315EF85}" dt="2021-07-20T21:51:06.150" v="1173" actId="1076"/>
          <ac:spMkLst>
            <pc:docMk/>
            <pc:sldMk cId="630877073" sldId="312"/>
            <ac:spMk id="11" creationId="{2E103077-2596-460C-A5AF-EE2805D37119}"/>
          </ac:spMkLst>
        </pc:spChg>
        <pc:spChg chg="add mod">
          <ac:chgData name="Júlio César Chaves" userId="3f913fe9-3202-435d-b9f5-b2fca763184f" providerId="ADAL" clId="{7A7FD5F8-2641-428B-ABB1-B633F315EF85}" dt="2021-07-20T21:51:06.150" v="1173" actId="1076"/>
          <ac:spMkLst>
            <pc:docMk/>
            <pc:sldMk cId="630877073" sldId="312"/>
            <ac:spMk id="12" creationId="{4CA84E97-A2A5-47B7-9B82-F3B7909920D7}"/>
          </ac:spMkLst>
        </pc:spChg>
        <pc:spChg chg="add mod">
          <ac:chgData name="Júlio César Chaves" userId="3f913fe9-3202-435d-b9f5-b2fca763184f" providerId="ADAL" clId="{7A7FD5F8-2641-428B-ABB1-B633F315EF85}" dt="2021-07-20T21:51:06.150" v="1173" actId="1076"/>
          <ac:spMkLst>
            <pc:docMk/>
            <pc:sldMk cId="630877073" sldId="312"/>
            <ac:spMk id="13" creationId="{8151AF38-AAC4-4C61-BAAB-0FBA2DBE4821}"/>
          </ac:spMkLst>
        </pc:spChg>
        <pc:spChg chg="add mod">
          <ac:chgData name="Júlio César Chaves" userId="3f913fe9-3202-435d-b9f5-b2fca763184f" providerId="ADAL" clId="{7A7FD5F8-2641-428B-ABB1-B633F315EF85}" dt="2021-07-20T21:51:06.150" v="1173" actId="1076"/>
          <ac:spMkLst>
            <pc:docMk/>
            <pc:sldMk cId="630877073" sldId="312"/>
            <ac:spMk id="14" creationId="{05932A7B-8446-4EBA-8DBC-26DCDF4CC5DE}"/>
          </ac:spMkLst>
        </pc:spChg>
        <pc:spChg chg="add mod">
          <ac:chgData name="Júlio César Chaves" userId="3f913fe9-3202-435d-b9f5-b2fca763184f" providerId="ADAL" clId="{7A7FD5F8-2641-428B-ABB1-B633F315EF85}" dt="2021-07-20T21:51:06.150" v="1173" actId="1076"/>
          <ac:spMkLst>
            <pc:docMk/>
            <pc:sldMk cId="630877073" sldId="312"/>
            <ac:spMk id="15" creationId="{4999E154-6B53-428B-9D45-CDDE217B0B43}"/>
          </ac:spMkLst>
        </pc:spChg>
        <pc:spChg chg="add mod">
          <ac:chgData name="Júlio César Chaves" userId="3f913fe9-3202-435d-b9f5-b2fca763184f" providerId="ADAL" clId="{7A7FD5F8-2641-428B-ABB1-B633F315EF85}" dt="2021-07-20T21:51:06.150" v="1173" actId="1076"/>
          <ac:spMkLst>
            <pc:docMk/>
            <pc:sldMk cId="630877073" sldId="312"/>
            <ac:spMk id="16" creationId="{991C53EB-3231-411B-86F2-6F840933F8C1}"/>
          </ac:spMkLst>
        </pc:spChg>
        <pc:spChg chg="add del mod">
          <ac:chgData name="Júlio César Chaves" userId="3f913fe9-3202-435d-b9f5-b2fca763184f" providerId="ADAL" clId="{7A7FD5F8-2641-428B-ABB1-B633F315EF85}" dt="2021-07-20T21:48:05.781" v="1133" actId="478"/>
          <ac:spMkLst>
            <pc:docMk/>
            <pc:sldMk cId="630877073" sldId="312"/>
            <ac:spMk id="17" creationId="{90F5CFF7-E774-495B-AE21-EC7171CB90DA}"/>
          </ac:spMkLst>
        </pc:spChg>
        <pc:spChg chg="add mod">
          <ac:chgData name="Júlio César Chaves" userId="3f913fe9-3202-435d-b9f5-b2fca763184f" providerId="ADAL" clId="{7A7FD5F8-2641-428B-ABB1-B633F315EF85}" dt="2021-07-20T21:51:06.150" v="1173" actId="1076"/>
          <ac:spMkLst>
            <pc:docMk/>
            <pc:sldMk cId="630877073" sldId="312"/>
            <ac:spMk id="18" creationId="{D840CE3A-DFC4-4C60-90C3-0320E00D46BE}"/>
          </ac:spMkLst>
        </pc:spChg>
        <pc:spChg chg="add mod">
          <ac:chgData name="Júlio César Chaves" userId="3f913fe9-3202-435d-b9f5-b2fca763184f" providerId="ADAL" clId="{7A7FD5F8-2641-428B-ABB1-B633F315EF85}" dt="2021-07-20T21:51:06.150" v="1173" actId="1076"/>
          <ac:spMkLst>
            <pc:docMk/>
            <pc:sldMk cId="630877073" sldId="312"/>
            <ac:spMk id="19" creationId="{55069188-DC2E-4359-A701-CABB3089765F}"/>
          </ac:spMkLst>
        </pc:spChg>
        <pc:picChg chg="del">
          <ac:chgData name="Júlio César Chaves" userId="3f913fe9-3202-435d-b9f5-b2fca763184f" providerId="ADAL" clId="{7A7FD5F8-2641-428B-ABB1-B633F315EF85}" dt="2021-07-20T21:33:40.641" v="857" actId="478"/>
          <ac:picMkLst>
            <pc:docMk/>
            <pc:sldMk cId="630877073" sldId="312"/>
            <ac:picMk id="4" creationId="{C49406A2-7148-4B00-9161-48B321B1682B}"/>
          </ac:picMkLst>
        </pc:picChg>
        <pc:cxnChg chg="add mod">
          <ac:chgData name="Júlio César Chaves" userId="3f913fe9-3202-435d-b9f5-b2fca763184f" providerId="ADAL" clId="{7A7FD5F8-2641-428B-ABB1-B633F315EF85}" dt="2021-07-20T21:51:23.394" v="1175" actId="13822"/>
          <ac:cxnSpMkLst>
            <pc:docMk/>
            <pc:sldMk cId="630877073" sldId="312"/>
            <ac:cxnSpMk id="21" creationId="{B7E1FC34-020D-4B72-ADD6-3678580CC408}"/>
          </ac:cxnSpMkLst>
        </pc:cxnChg>
        <pc:cxnChg chg="add mod">
          <ac:chgData name="Júlio César Chaves" userId="3f913fe9-3202-435d-b9f5-b2fca763184f" providerId="ADAL" clId="{7A7FD5F8-2641-428B-ABB1-B633F315EF85}" dt="2021-07-20T21:51:31.981" v="1178" actId="14100"/>
          <ac:cxnSpMkLst>
            <pc:docMk/>
            <pc:sldMk cId="630877073" sldId="312"/>
            <ac:cxnSpMk id="22" creationId="{588F1E59-717A-477A-9D41-489353BB91E0}"/>
          </ac:cxnSpMkLst>
        </pc:cxnChg>
        <pc:cxnChg chg="add mod">
          <ac:chgData name="Júlio César Chaves" userId="3f913fe9-3202-435d-b9f5-b2fca763184f" providerId="ADAL" clId="{7A7FD5F8-2641-428B-ABB1-B633F315EF85}" dt="2021-07-20T21:51:38.092" v="1181" actId="14100"/>
          <ac:cxnSpMkLst>
            <pc:docMk/>
            <pc:sldMk cId="630877073" sldId="312"/>
            <ac:cxnSpMk id="25" creationId="{68342906-A457-439F-AD47-01FEFEA6C93E}"/>
          </ac:cxnSpMkLst>
        </pc:cxnChg>
        <pc:cxnChg chg="add mod">
          <ac:chgData name="Júlio César Chaves" userId="3f913fe9-3202-435d-b9f5-b2fca763184f" providerId="ADAL" clId="{7A7FD5F8-2641-428B-ABB1-B633F315EF85}" dt="2021-07-20T21:51:43.150" v="1184" actId="14100"/>
          <ac:cxnSpMkLst>
            <pc:docMk/>
            <pc:sldMk cId="630877073" sldId="312"/>
            <ac:cxnSpMk id="28" creationId="{CF906BB1-E278-430D-B646-76AACA6A74FB}"/>
          </ac:cxnSpMkLst>
        </pc:cxnChg>
        <pc:cxnChg chg="add mod">
          <ac:chgData name="Júlio César Chaves" userId="3f913fe9-3202-435d-b9f5-b2fca763184f" providerId="ADAL" clId="{7A7FD5F8-2641-428B-ABB1-B633F315EF85}" dt="2021-07-20T21:51:48.181" v="1187" actId="14100"/>
          <ac:cxnSpMkLst>
            <pc:docMk/>
            <pc:sldMk cId="630877073" sldId="312"/>
            <ac:cxnSpMk id="31" creationId="{4F258636-F788-4C8A-BC91-878C401CB121}"/>
          </ac:cxnSpMkLst>
        </pc:cxnChg>
        <pc:cxnChg chg="add del mod">
          <ac:chgData name="Júlio César Chaves" userId="3f913fe9-3202-435d-b9f5-b2fca763184f" providerId="ADAL" clId="{7A7FD5F8-2641-428B-ABB1-B633F315EF85}" dt="2021-07-20T21:52:48.111" v="1195" actId="478"/>
          <ac:cxnSpMkLst>
            <pc:docMk/>
            <pc:sldMk cId="630877073" sldId="312"/>
            <ac:cxnSpMk id="34" creationId="{D5341B09-ABE6-4A8E-8879-AD0C42F3B7CD}"/>
          </ac:cxnSpMkLst>
        </pc:cxnChg>
        <pc:cxnChg chg="add mod">
          <ac:chgData name="Júlio César Chaves" userId="3f913fe9-3202-435d-b9f5-b2fca763184f" providerId="ADAL" clId="{7A7FD5F8-2641-428B-ABB1-B633F315EF85}" dt="2021-07-20T21:52:43.203" v="1194" actId="13822"/>
          <ac:cxnSpMkLst>
            <pc:docMk/>
            <pc:sldMk cId="630877073" sldId="312"/>
            <ac:cxnSpMk id="38" creationId="{EAD73210-1EE5-4D59-9370-FCB6F814195A}"/>
          </ac:cxnSpMkLst>
        </pc:cxnChg>
        <pc:cxnChg chg="add mod">
          <ac:chgData name="Júlio César Chaves" userId="3f913fe9-3202-435d-b9f5-b2fca763184f" providerId="ADAL" clId="{7A7FD5F8-2641-428B-ABB1-B633F315EF85}" dt="2021-07-20T21:53:11.631" v="1198" actId="14100"/>
          <ac:cxnSpMkLst>
            <pc:docMk/>
            <pc:sldMk cId="630877073" sldId="312"/>
            <ac:cxnSpMk id="39" creationId="{54C1AF88-EFB4-4E7F-9F39-0FDB45747C95}"/>
          </ac:cxnSpMkLst>
        </pc:cxnChg>
        <pc:cxnChg chg="add mod">
          <ac:chgData name="Júlio César Chaves" userId="3f913fe9-3202-435d-b9f5-b2fca763184f" providerId="ADAL" clId="{7A7FD5F8-2641-428B-ABB1-B633F315EF85}" dt="2021-07-20T21:53:28.533" v="1201" actId="14100"/>
          <ac:cxnSpMkLst>
            <pc:docMk/>
            <pc:sldMk cId="630877073" sldId="312"/>
            <ac:cxnSpMk id="42" creationId="{1D83AB45-0998-467A-928B-8BD9692E94F4}"/>
          </ac:cxnSpMkLst>
        </pc:cxnChg>
        <pc:cxnChg chg="add mod">
          <ac:chgData name="Júlio César Chaves" userId="3f913fe9-3202-435d-b9f5-b2fca763184f" providerId="ADAL" clId="{7A7FD5F8-2641-428B-ABB1-B633F315EF85}" dt="2021-07-20T21:53:38.789" v="1204" actId="14100"/>
          <ac:cxnSpMkLst>
            <pc:docMk/>
            <pc:sldMk cId="630877073" sldId="312"/>
            <ac:cxnSpMk id="45" creationId="{1CFA4FBA-9A7C-4AFE-A97B-C6F06F5DEACD}"/>
          </ac:cxnSpMkLst>
        </pc:cxnChg>
        <pc:cxnChg chg="add del mod">
          <ac:chgData name="Júlio César Chaves" userId="3f913fe9-3202-435d-b9f5-b2fca763184f" providerId="ADAL" clId="{7A7FD5F8-2641-428B-ABB1-B633F315EF85}" dt="2021-07-21T11:12:54.676" v="1242" actId="478"/>
          <ac:cxnSpMkLst>
            <pc:docMk/>
            <pc:sldMk cId="630877073" sldId="312"/>
            <ac:cxnSpMk id="49" creationId="{E39E4CFC-940D-4968-9722-E25C23D5F089}"/>
          </ac:cxnSpMkLst>
        </pc:cxnChg>
        <pc:cxnChg chg="add mod">
          <ac:chgData name="Júlio César Chaves" userId="3f913fe9-3202-435d-b9f5-b2fca763184f" providerId="ADAL" clId="{7A7FD5F8-2641-428B-ABB1-B633F315EF85}" dt="2021-07-21T11:12:00.846" v="1236" actId="14100"/>
          <ac:cxnSpMkLst>
            <pc:docMk/>
            <pc:sldMk cId="630877073" sldId="312"/>
            <ac:cxnSpMk id="51" creationId="{70DB300E-B0F4-4BDA-A354-1F13318BD74D}"/>
          </ac:cxnSpMkLst>
        </pc:cxnChg>
        <pc:cxnChg chg="add mod">
          <ac:chgData name="Júlio César Chaves" userId="3f913fe9-3202-435d-b9f5-b2fca763184f" providerId="ADAL" clId="{7A7FD5F8-2641-428B-ABB1-B633F315EF85}" dt="2021-07-21T11:11:52.941" v="1235" actId="14100"/>
          <ac:cxnSpMkLst>
            <pc:docMk/>
            <pc:sldMk cId="630877073" sldId="312"/>
            <ac:cxnSpMk id="54" creationId="{0DDEB090-7FA9-43E4-94C9-6766984B3D7C}"/>
          </ac:cxnSpMkLst>
        </pc:cxnChg>
        <pc:cxnChg chg="add mod">
          <ac:chgData name="Júlio César Chaves" userId="3f913fe9-3202-435d-b9f5-b2fca763184f" providerId="ADAL" clId="{7A7FD5F8-2641-428B-ABB1-B633F315EF85}" dt="2021-07-21T11:12:22.581" v="1240" actId="14100"/>
          <ac:cxnSpMkLst>
            <pc:docMk/>
            <pc:sldMk cId="630877073" sldId="312"/>
            <ac:cxnSpMk id="60" creationId="{62366C78-2A08-45D1-A46F-ABFA1F251A77}"/>
          </ac:cxnSpMkLst>
        </pc:cxnChg>
        <pc:cxnChg chg="add mod">
          <ac:chgData name="Júlio César Chaves" userId="3f913fe9-3202-435d-b9f5-b2fca763184f" providerId="ADAL" clId="{7A7FD5F8-2641-428B-ABB1-B633F315EF85}" dt="2021-07-21T11:12:19.396" v="1239" actId="14100"/>
          <ac:cxnSpMkLst>
            <pc:docMk/>
            <pc:sldMk cId="630877073" sldId="312"/>
            <ac:cxnSpMk id="63" creationId="{9DB66E4A-D8CB-4CBF-BF64-6963DB971711}"/>
          </ac:cxnSpMkLst>
        </pc:cxnChg>
        <pc:cxnChg chg="add mod">
          <ac:chgData name="Júlio César Chaves" userId="3f913fe9-3202-435d-b9f5-b2fca763184f" providerId="ADAL" clId="{7A7FD5F8-2641-428B-ABB1-B633F315EF85}" dt="2021-07-21T11:22:40.472" v="1258" actId="14100"/>
          <ac:cxnSpMkLst>
            <pc:docMk/>
            <pc:sldMk cId="630877073" sldId="312"/>
            <ac:cxnSpMk id="66" creationId="{B63EAD2A-5864-4522-B98C-420D43675C70}"/>
          </ac:cxnSpMkLst>
        </pc:cxnChg>
        <pc:cxnChg chg="add mod">
          <ac:chgData name="Júlio César Chaves" userId="3f913fe9-3202-435d-b9f5-b2fca763184f" providerId="ADAL" clId="{7A7FD5F8-2641-428B-ABB1-B633F315EF85}" dt="2021-07-21T11:12:11.606" v="1237" actId="14100"/>
          <ac:cxnSpMkLst>
            <pc:docMk/>
            <pc:sldMk cId="630877073" sldId="312"/>
            <ac:cxnSpMk id="69" creationId="{8A9DBB21-F749-4D75-92D1-61E0CCF25427}"/>
          </ac:cxnSpMkLst>
        </pc:cxnChg>
        <pc:cxnChg chg="add mod">
          <ac:chgData name="Júlio César Chaves" userId="3f913fe9-3202-435d-b9f5-b2fca763184f" providerId="ADAL" clId="{7A7FD5F8-2641-428B-ABB1-B633F315EF85}" dt="2021-07-21T11:14:02.574" v="1255" actId="692"/>
          <ac:cxnSpMkLst>
            <pc:docMk/>
            <pc:sldMk cId="630877073" sldId="312"/>
            <ac:cxnSpMk id="79" creationId="{8D2E421C-D030-42F9-85D4-878A1F2091E4}"/>
          </ac:cxnSpMkLst>
        </pc:cxnChg>
      </pc:sldChg>
      <pc:sldChg chg="addSp delSp modSp add mod modNotesTx">
        <pc:chgData name="Júlio César Chaves" userId="3f913fe9-3202-435d-b9f5-b2fca763184f" providerId="ADAL" clId="{7A7FD5F8-2641-428B-ABB1-B633F315EF85}" dt="2021-08-03T17:13:58.833" v="4144" actId="255"/>
        <pc:sldMkLst>
          <pc:docMk/>
          <pc:sldMk cId="369218943" sldId="313"/>
        </pc:sldMkLst>
        <pc:spChg chg="mod">
          <ac:chgData name="Júlio César Chaves" userId="3f913fe9-3202-435d-b9f5-b2fca763184f" providerId="ADAL" clId="{7A7FD5F8-2641-428B-ABB1-B633F315EF85}" dt="2021-07-21T11:50:51.486" v="1317" actId="20577"/>
          <ac:spMkLst>
            <pc:docMk/>
            <pc:sldMk cId="369218943" sldId="313"/>
            <ac:spMk id="2" creationId="{6D80ECD3-4C08-4248-AB5E-DB9850E9EEF3}"/>
          </ac:spMkLst>
        </pc:spChg>
        <pc:spChg chg="del mod">
          <ac:chgData name="Júlio César Chaves" userId="3f913fe9-3202-435d-b9f5-b2fca763184f" providerId="ADAL" clId="{7A7FD5F8-2641-428B-ABB1-B633F315EF85}" dt="2021-07-21T11:52:14.001" v="1336" actId="478"/>
          <ac:spMkLst>
            <pc:docMk/>
            <pc:sldMk cId="369218943" sldId="313"/>
            <ac:spMk id="5" creationId="{B37DB726-C3EE-4BE6-843B-D7ED53B599BA}"/>
          </ac:spMkLst>
        </pc:spChg>
        <pc:spChg chg="del">
          <ac:chgData name="Júlio César Chaves" userId="3f913fe9-3202-435d-b9f5-b2fca763184f" providerId="ADAL" clId="{7A7FD5F8-2641-428B-ABB1-B633F315EF85}" dt="2021-07-21T11:50:20.416" v="1291" actId="478"/>
          <ac:spMkLst>
            <pc:docMk/>
            <pc:sldMk cId="369218943" sldId="313"/>
            <ac:spMk id="11" creationId="{2E103077-2596-460C-A5AF-EE2805D37119}"/>
          </ac:spMkLst>
        </pc:spChg>
        <pc:spChg chg="del">
          <ac:chgData name="Júlio César Chaves" userId="3f913fe9-3202-435d-b9f5-b2fca763184f" providerId="ADAL" clId="{7A7FD5F8-2641-428B-ABB1-B633F315EF85}" dt="2021-07-21T11:50:20.416" v="1291" actId="478"/>
          <ac:spMkLst>
            <pc:docMk/>
            <pc:sldMk cId="369218943" sldId="313"/>
            <ac:spMk id="12" creationId="{4CA84E97-A2A5-47B7-9B82-F3B7909920D7}"/>
          </ac:spMkLst>
        </pc:spChg>
        <pc:spChg chg="del">
          <ac:chgData name="Júlio César Chaves" userId="3f913fe9-3202-435d-b9f5-b2fca763184f" providerId="ADAL" clId="{7A7FD5F8-2641-428B-ABB1-B633F315EF85}" dt="2021-07-21T11:50:20.416" v="1291" actId="478"/>
          <ac:spMkLst>
            <pc:docMk/>
            <pc:sldMk cId="369218943" sldId="313"/>
            <ac:spMk id="13" creationId="{8151AF38-AAC4-4C61-BAAB-0FBA2DBE4821}"/>
          </ac:spMkLst>
        </pc:spChg>
        <pc:spChg chg="del">
          <ac:chgData name="Júlio César Chaves" userId="3f913fe9-3202-435d-b9f5-b2fca763184f" providerId="ADAL" clId="{7A7FD5F8-2641-428B-ABB1-B633F315EF85}" dt="2021-07-21T11:50:20.416" v="1291" actId="478"/>
          <ac:spMkLst>
            <pc:docMk/>
            <pc:sldMk cId="369218943" sldId="313"/>
            <ac:spMk id="14" creationId="{05932A7B-8446-4EBA-8DBC-26DCDF4CC5DE}"/>
          </ac:spMkLst>
        </pc:spChg>
        <pc:spChg chg="del">
          <ac:chgData name="Júlio César Chaves" userId="3f913fe9-3202-435d-b9f5-b2fca763184f" providerId="ADAL" clId="{7A7FD5F8-2641-428B-ABB1-B633F315EF85}" dt="2021-07-21T11:50:20.416" v="1291" actId="478"/>
          <ac:spMkLst>
            <pc:docMk/>
            <pc:sldMk cId="369218943" sldId="313"/>
            <ac:spMk id="15" creationId="{4999E154-6B53-428B-9D45-CDDE217B0B43}"/>
          </ac:spMkLst>
        </pc:spChg>
        <pc:spChg chg="del">
          <ac:chgData name="Júlio César Chaves" userId="3f913fe9-3202-435d-b9f5-b2fca763184f" providerId="ADAL" clId="{7A7FD5F8-2641-428B-ABB1-B633F315EF85}" dt="2021-07-21T11:50:20.416" v="1291" actId="478"/>
          <ac:spMkLst>
            <pc:docMk/>
            <pc:sldMk cId="369218943" sldId="313"/>
            <ac:spMk id="16" creationId="{991C53EB-3231-411B-86F2-6F840933F8C1}"/>
          </ac:spMkLst>
        </pc:spChg>
        <pc:spChg chg="del">
          <ac:chgData name="Júlio César Chaves" userId="3f913fe9-3202-435d-b9f5-b2fca763184f" providerId="ADAL" clId="{7A7FD5F8-2641-428B-ABB1-B633F315EF85}" dt="2021-07-21T11:50:20.416" v="1291" actId="478"/>
          <ac:spMkLst>
            <pc:docMk/>
            <pc:sldMk cId="369218943" sldId="313"/>
            <ac:spMk id="18" creationId="{D840CE3A-DFC4-4C60-90C3-0320E00D46BE}"/>
          </ac:spMkLst>
        </pc:spChg>
        <pc:spChg chg="del">
          <ac:chgData name="Júlio César Chaves" userId="3f913fe9-3202-435d-b9f5-b2fca763184f" providerId="ADAL" clId="{7A7FD5F8-2641-428B-ABB1-B633F315EF85}" dt="2021-07-21T11:50:20.416" v="1291" actId="478"/>
          <ac:spMkLst>
            <pc:docMk/>
            <pc:sldMk cId="369218943" sldId="313"/>
            <ac:spMk id="19" creationId="{55069188-DC2E-4359-A701-CABB3089765F}"/>
          </ac:spMkLst>
        </pc:spChg>
        <pc:spChg chg="add mod">
          <ac:chgData name="Júlio César Chaves" userId="3f913fe9-3202-435d-b9f5-b2fca763184f" providerId="ADAL" clId="{7A7FD5F8-2641-428B-ABB1-B633F315EF85}" dt="2021-07-21T12:00:33.810" v="1830" actId="20577"/>
          <ac:spMkLst>
            <pc:docMk/>
            <pc:sldMk cId="369218943" sldId="313"/>
            <ac:spMk id="29" creationId="{00B201CF-7595-424E-BE07-D6571190D846}"/>
          </ac:spMkLst>
        </pc:spChg>
        <pc:spChg chg="add del mod">
          <ac:chgData name="Júlio César Chaves" userId="3f913fe9-3202-435d-b9f5-b2fca763184f" providerId="ADAL" clId="{7A7FD5F8-2641-428B-ABB1-B633F315EF85}" dt="2021-07-21T11:52:31.069" v="1339" actId="478"/>
          <ac:spMkLst>
            <pc:docMk/>
            <pc:sldMk cId="369218943" sldId="313"/>
            <ac:spMk id="30" creationId="{FDBB8C65-C2CD-481C-9C05-EE1B27CC1E74}"/>
          </ac:spMkLst>
        </pc:spChg>
        <pc:spChg chg="add mod">
          <ac:chgData name="Júlio César Chaves" userId="3f913fe9-3202-435d-b9f5-b2fca763184f" providerId="ADAL" clId="{7A7FD5F8-2641-428B-ABB1-B633F315EF85}" dt="2021-07-21T11:52:38.036" v="1341" actId="1076"/>
          <ac:spMkLst>
            <pc:docMk/>
            <pc:sldMk cId="369218943" sldId="313"/>
            <ac:spMk id="32" creationId="{43E81353-DF16-4A76-B3A6-27DD9723250C}"/>
          </ac:spMkLst>
        </pc:spChg>
        <pc:cxnChg chg="del mod">
          <ac:chgData name="Júlio César Chaves" userId="3f913fe9-3202-435d-b9f5-b2fca763184f" providerId="ADAL" clId="{7A7FD5F8-2641-428B-ABB1-B633F315EF85}" dt="2021-07-21T11:50:20.416" v="1291" actId="478"/>
          <ac:cxnSpMkLst>
            <pc:docMk/>
            <pc:sldMk cId="369218943" sldId="313"/>
            <ac:cxnSpMk id="21" creationId="{B7E1FC34-020D-4B72-ADD6-3678580CC408}"/>
          </ac:cxnSpMkLst>
        </pc:cxnChg>
        <pc:cxnChg chg="del mod">
          <ac:chgData name="Júlio César Chaves" userId="3f913fe9-3202-435d-b9f5-b2fca763184f" providerId="ADAL" clId="{7A7FD5F8-2641-428B-ABB1-B633F315EF85}" dt="2021-07-21T11:50:20.416" v="1291" actId="478"/>
          <ac:cxnSpMkLst>
            <pc:docMk/>
            <pc:sldMk cId="369218943" sldId="313"/>
            <ac:cxnSpMk id="22" creationId="{588F1E59-717A-477A-9D41-489353BB91E0}"/>
          </ac:cxnSpMkLst>
        </pc:cxnChg>
        <pc:cxnChg chg="del mod">
          <ac:chgData name="Júlio César Chaves" userId="3f913fe9-3202-435d-b9f5-b2fca763184f" providerId="ADAL" clId="{7A7FD5F8-2641-428B-ABB1-B633F315EF85}" dt="2021-07-21T11:50:20.416" v="1291" actId="478"/>
          <ac:cxnSpMkLst>
            <pc:docMk/>
            <pc:sldMk cId="369218943" sldId="313"/>
            <ac:cxnSpMk id="25" creationId="{68342906-A457-439F-AD47-01FEFEA6C93E}"/>
          </ac:cxnSpMkLst>
        </pc:cxnChg>
        <pc:cxnChg chg="del mod">
          <ac:chgData name="Júlio César Chaves" userId="3f913fe9-3202-435d-b9f5-b2fca763184f" providerId="ADAL" clId="{7A7FD5F8-2641-428B-ABB1-B633F315EF85}" dt="2021-07-21T11:50:20.416" v="1291" actId="478"/>
          <ac:cxnSpMkLst>
            <pc:docMk/>
            <pc:sldMk cId="369218943" sldId="313"/>
            <ac:cxnSpMk id="28" creationId="{CF906BB1-E278-430D-B646-76AACA6A74FB}"/>
          </ac:cxnSpMkLst>
        </pc:cxnChg>
        <pc:cxnChg chg="del mod">
          <ac:chgData name="Júlio César Chaves" userId="3f913fe9-3202-435d-b9f5-b2fca763184f" providerId="ADAL" clId="{7A7FD5F8-2641-428B-ABB1-B633F315EF85}" dt="2021-07-21T11:50:20.416" v="1291" actId="478"/>
          <ac:cxnSpMkLst>
            <pc:docMk/>
            <pc:sldMk cId="369218943" sldId="313"/>
            <ac:cxnSpMk id="31" creationId="{4F258636-F788-4C8A-BC91-878C401CB121}"/>
          </ac:cxnSpMkLst>
        </pc:cxnChg>
        <pc:cxnChg chg="del mod">
          <ac:chgData name="Júlio César Chaves" userId="3f913fe9-3202-435d-b9f5-b2fca763184f" providerId="ADAL" clId="{7A7FD5F8-2641-428B-ABB1-B633F315EF85}" dt="2021-07-21T11:50:20.416" v="1291" actId="478"/>
          <ac:cxnSpMkLst>
            <pc:docMk/>
            <pc:sldMk cId="369218943" sldId="313"/>
            <ac:cxnSpMk id="38" creationId="{EAD73210-1EE5-4D59-9370-FCB6F814195A}"/>
          </ac:cxnSpMkLst>
        </pc:cxnChg>
        <pc:cxnChg chg="del mod">
          <ac:chgData name="Júlio César Chaves" userId="3f913fe9-3202-435d-b9f5-b2fca763184f" providerId="ADAL" clId="{7A7FD5F8-2641-428B-ABB1-B633F315EF85}" dt="2021-07-21T11:50:20.416" v="1291" actId="478"/>
          <ac:cxnSpMkLst>
            <pc:docMk/>
            <pc:sldMk cId="369218943" sldId="313"/>
            <ac:cxnSpMk id="39" creationId="{54C1AF88-EFB4-4E7F-9F39-0FDB45747C95}"/>
          </ac:cxnSpMkLst>
        </pc:cxnChg>
        <pc:cxnChg chg="del mod">
          <ac:chgData name="Júlio César Chaves" userId="3f913fe9-3202-435d-b9f5-b2fca763184f" providerId="ADAL" clId="{7A7FD5F8-2641-428B-ABB1-B633F315EF85}" dt="2021-07-21T11:50:20.416" v="1291" actId="478"/>
          <ac:cxnSpMkLst>
            <pc:docMk/>
            <pc:sldMk cId="369218943" sldId="313"/>
            <ac:cxnSpMk id="42" creationId="{1D83AB45-0998-467A-928B-8BD9692E94F4}"/>
          </ac:cxnSpMkLst>
        </pc:cxnChg>
        <pc:cxnChg chg="del mod">
          <ac:chgData name="Júlio César Chaves" userId="3f913fe9-3202-435d-b9f5-b2fca763184f" providerId="ADAL" clId="{7A7FD5F8-2641-428B-ABB1-B633F315EF85}" dt="2021-07-21T11:50:20.416" v="1291" actId="478"/>
          <ac:cxnSpMkLst>
            <pc:docMk/>
            <pc:sldMk cId="369218943" sldId="313"/>
            <ac:cxnSpMk id="45" creationId="{1CFA4FBA-9A7C-4AFE-A97B-C6F06F5DEACD}"/>
          </ac:cxnSpMkLst>
        </pc:cxnChg>
        <pc:cxnChg chg="del mod">
          <ac:chgData name="Júlio César Chaves" userId="3f913fe9-3202-435d-b9f5-b2fca763184f" providerId="ADAL" clId="{7A7FD5F8-2641-428B-ABB1-B633F315EF85}" dt="2021-07-21T11:50:20.416" v="1291" actId="478"/>
          <ac:cxnSpMkLst>
            <pc:docMk/>
            <pc:sldMk cId="369218943" sldId="313"/>
            <ac:cxnSpMk id="51" creationId="{70DB300E-B0F4-4BDA-A354-1F13318BD74D}"/>
          </ac:cxnSpMkLst>
        </pc:cxnChg>
        <pc:cxnChg chg="del mod">
          <ac:chgData name="Júlio César Chaves" userId="3f913fe9-3202-435d-b9f5-b2fca763184f" providerId="ADAL" clId="{7A7FD5F8-2641-428B-ABB1-B633F315EF85}" dt="2021-07-21T11:50:20.416" v="1291" actId="478"/>
          <ac:cxnSpMkLst>
            <pc:docMk/>
            <pc:sldMk cId="369218943" sldId="313"/>
            <ac:cxnSpMk id="54" creationId="{0DDEB090-7FA9-43E4-94C9-6766984B3D7C}"/>
          </ac:cxnSpMkLst>
        </pc:cxnChg>
        <pc:cxnChg chg="del mod">
          <ac:chgData name="Júlio César Chaves" userId="3f913fe9-3202-435d-b9f5-b2fca763184f" providerId="ADAL" clId="{7A7FD5F8-2641-428B-ABB1-B633F315EF85}" dt="2021-07-21T11:50:20.416" v="1291" actId="478"/>
          <ac:cxnSpMkLst>
            <pc:docMk/>
            <pc:sldMk cId="369218943" sldId="313"/>
            <ac:cxnSpMk id="60" creationId="{62366C78-2A08-45D1-A46F-ABFA1F251A77}"/>
          </ac:cxnSpMkLst>
        </pc:cxnChg>
        <pc:cxnChg chg="del mod">
          <ac:chgData name="Júlio César Chaves" userId="3f913fe9-3202-435d-b9f5-b2fca763184f" providerId="ADAL" clId="{7A7FD5F8-2641-428B-ABB1-B633F315EF85}" dt="2021-07-21T11:50:20.416" v="1291" actId="478"/>
          <ac:cxnSpMkLst>
            <pc:docMk/>
            <pc:sldMk cId="369218943" sldId="313"/>
            <ac:cxnSpMk id="63" creationId="{9DB66E4A-D8CB-4CBF-BF64-6963DB971711}"/>
          </ac:cxnSpMkLst>
        </pc:cxnChg>
        <pc:cxnChg chg="del mod">
          <ac:chgData name="Júlio César Chaves" userId="3f913fe9-3202-435d-b9f5-b2fca763184f" providerId="ADAL" clId="{7A7FD5F8-2641-428B-ABB1-B633F315EF85}" dt="2021-07-21T11:50:20.416" v="1291" actId="478"/>
          <ac:cxnSpMkLst>
            <pc:docMk/>
            <pc:sldMk cId="369218943" sldId="313"/>
            <ac:cxnSpMk id="66" creationId="{B63EAD2A-5864-4522-B98C-420D43675C70}"/>
          </ac:cxnSpMkLst>
        </pc:cxnChg>
        <pc:cxnChg chg="del mod">
          <ac:chgData name="Júlio César Chaves" userId="3f913fe9-3202-435d-b9f5-b2fca763184f" providerId="ADAL" clId="{7A7FD5F8-2641-428B-ABB1-B633F315EF85}" dt="2021-07-21T11:50:20.416" v="1291" actId="478"/>
          <ac:cxnSpMkLst>
            <pc:docMk/>
            <pc:sldMk cId="369218943" sldId="313"/>
            <ac:cxnSpMk id="69" creationId="{8A9DBB21-F749-4D75-92D1-61E0CCF25427}"/>
          </ac:cxnSpMkLst>
        </pc:cxnChg>
        <pc:cxnChg chg="del mod">
          <ac:chgData name="Júlio César Chaves" userId="3f913fe9-3202-435d-b9f5-b2fca763184f" providerId="ADAL" clId="{7A7FD5F8-2641-428B-ABB1-B633F315EF85}" dt="2021-07-21T11:50:20.416" v="1291" actId="478"/>
          <ac:cxnSpMkLst>
            <pc:docMk/>
            <pc:sldMk cId="369218943" sldId="313"/>
            <ac:cxnSpMk id="79" creationId="{8D2E421C-D030-42F9-85D4-878A1F2091E4}"/>
          </ac:cxnSpMkLst>
        </pc:cxnChg>
      </pc:sldChg>
      <pc:sldChg chg="modNotesTx">
        <pc:chgData name="Júlio César Chaves" userId="3f913fe9-3202-435d-b9f5-b2fca763184f" providerId="ADAL" clId="{7A7FD5F8-2641-428B-ABB1-B633F315EF85}" dt="2021-08-03T17:14:07.546" v="4146" actId="255"/>
        <pc:sldMkLst>
          <pc:docMk/>
          <pc:sldMk cId="1083578483" sldId="314"/>
        </pc:sldMkLst>
      </pc:sldChg>
      <pc:sldChg chg="modSp new del mod">
        <pc:chgData name="Júlio César Chaves" userId="3f913fe9-3202-435d-b9f5-b2fca763184f" providerId="ADAL" clId="{7A7FD5F8-2641-428B-ABB1-B633F315EF85}" dt="2021-07-21T11:52:23.123" v="1338" actId="47"/>
        <pc:sldMkLst>
          <pc:docMk/>
          <pc:sldMk cId="2826397573" sldId="314"/>
        </pc:sldMkLst>
        <pc:spChg chg="mod">
          <ac:chgData name="Júlio César Chaves" userId="3f913fe9-3202-435d-b9f5-b2fca763184f" providerId="ADAL" clId="{7A7FD5F8-2641-428B-ABB1-B633F315EF85}" dt="2021-07-21T11:52:03.895" v="1333" actId="20577"/>
          <ac:spMkLst>
            <pc:docMk/>
            <pc:sldMk cId="2826397573" sldId="314"/>
            <ac:spMk id="3" creationId="{822A2AF4-E3E3-4CD2-BA96-47A0843E9E0F}"/>
          </ac:spMkLst>
        </pc:spChg>
        <pc:spChg chg="mod">
          <ac:chgData name="Júlio César Chaves" userId="3f913fe9-3202-435d-b9f5-b2fca763184f" providerId="ADAL" clId="{7A7FD5F8-2641-428B-ABB1-B633F315EF85}" dt="2021-07-21T11:52:07.383" v="1335" actId="20577"/>
          <ac:spMkLst>
            <pc:docMk/>
            <pc:sldMk cId="2826397573" sldId="314"/>
            <ac:spMk id="4" creationId="{AAECF263-6CA8-4E7E-9D40-857D7864FDD3}"/>
          </ac:spMkLst>
        </pc:spChg>
      </pc:sldChg>
      <pc:sldChg chg="modNotesTx">
        <pc:chgData name="Júlio César Chaves" userId="3f913fe9-3202-435d-b9f5-b2fca763184f" providerId="ADAL" clId="{7A7FD5F8-2641-428B-ABB1-B633F315EF85}" dt="2021-07-22T15:03:51.833" v="3093" actId="20577"/>
        <pc:sldMkLst>
          <pc:docMk/>
          <pc:sldMk cId="1305121269" sldId="317"/>
        </pc:sldMkLst>
      </pc:sldChg>
      <pc:sldChg chg="addSp delSp modSp mod ord">
        <pc:chgData name="Júlio César Chaves" userId="3f913fe9-3202-435d-b9f5-b2fca763184f" providerId="ADAL" clId="{7A7FD5F8-2641-428B-ABB1-B633F315EF85}" dt="2021-07-22T14:04:43.471" v="2731" actId="20577"/>
        <pc:sldMkLst>
          <pc:docMk/>
          <pc:sldMk cId="4051142667" sldId="320"/>
        </pc:sldMkLst>
        <pc:spChg chg="mod">
          <ac:chgData name="Júlio César Chaves" userId="3f913fe9-3202-435d-b9f5-b2fca763184f" providerId="ADAL" clId="{7A7FD5F8-2641-428B-ABB1-B633F315EF85}" dt="2021-07-22T13:57:46.512" v="2338" actId="20577"/>
          <ac:spMkLst>
            <pc:docMk/>
            <pc:sldMk cId="4051142667" sldId="320"/>
            <ac:spMk id="2" creationId="{1FD7C138-CBE0-4993-ABE0-6A14DAFFDAD0}"/>
          </ac:spMkLst>
        </pc:spChg>
        <pc:spChg chg="add del mod">
          <ac:chgData name="Júlio César Chaves" userId="3f913fe9-3202-435d-b9f5-b2fca763184f" providerId="ADAL" clId="{7A7FD5F8-2641-428B-ABB1-B633F315EF85}" dt="2021-07-22T13:59:32.124" v="2382" actId="478"/>
          <ac:spMkLst>
            <pc:docMk/>
            <pc:sldMk cId="4051142667" sldId="320"/>
            <ac:spMk id="4" creationId="{6B890A7C-5E9C-4679-A3A3-19E2B0AA4F83}"/>
          </ac:spMkLst>
        </pc:spChg>
        <pc:spChg chg="mod">
          <ac:chgData name="Júlio César Chaves" userId="3f913fe9-3202-435d-b9f5-b2fca763184f" providerId="ADAL" clId="{7A7FD5F8-2641-428B-ABB1-B633F315EF85}" dt="2021-07-22T14:00:55.858" v="2425" actId="1076"/>
          <ac:spMkLst>
            <pc:docMk/>
            <pc:sldMk cId="4051142667" sldId="320"/>
            <ac:spMk id="6" creationId="{F2EE5CF5-37A3-4B05-BCD7-BE8C5ACC9592}"/>
          </ac:spMkLst>
        </pc:spChg>
        <pc:spChg chg="del mod">
          <ac:chgData name="Júlio César Chaves" userId="3f913fe9-3202-435d-b9f5-b2fca763184f" providerId="ADAL" clId="{7A7FD5F8-2641-428B-ABB1-B633F315EF85}" dt="2021-07-22T13:59:28.201" v="2381" actId="478"/>
          <ac:spMkLst>
            <pc:docMk/>
            <pc:sldMk cId="4051142667" sldId="320"/>
            <ac:spMk id="8" creationId="{C270CDCA-863B-40B4-96E2-C70358D66F7E}"/>
          </ac:spMkLst>
        </pc:spChg>
        <pc:spChg chg="add mod">
          <ac:chgData name="Júlio César Chaves" userId="3f913fe9-3202-435d-b9f5-b2fca763184f" providerId="ADAL" clId="{7A7FD5F8-2641-428B-ABB1-B633F315EF85}" dt="2021-07-22T14:00:55.858" v="2425" actId="1076"/>
          <ac:spMkLst>
            <pc:docMk/>
            <pc:sldMk cId="4051142667" sldId="320"/>
            <ac:spMk id="11" creationId="{468FF48B-2692-4E95-9707-C1222379498D}"/>
          </ac:spMkLst>
        </pc:spChg>
        <pc:spChg chg="add mod">
          <ac:chgData name="Júlio César Chaves" userId="3f913fe9-3202-435d-b9f5-b2fca763184f" providerId="ADAL" clId="{7A7FD5F8-2641-428B-ABB1-B633F315EF85}" dt="2021-07-22T14:01:02.538" v="2427" actId="1076"/>
          <ac:spMkLst>
            <pc:docMk/>
            <pc:sldMk cId="4051142667" sldId="320"/>
            <ac:spMk id="12" creationId="{2F027B55-9929-4DA6-BDED-D4E13F5987DB}"/>
          </ac:spMkLst>
        </pc:spChg>
        <pc:spChg chg="add mod">
          <ac:chgData name="Júlio César Chaves" userId="3f913fe9-3202-435d-b9f5-b2fca763184f" providerId="ADAL" clId="{7A7FD5F8-2641-428B-ABB1-B633F315EF85}" dt="2021-07-22T14:01:26.451" v="2438" actId="20577"/>
          <ac:spMkLst>
            <pc:docMk/>
            <pc:sldMk cId="4051142667" sldId="320"/>
            <ac:spMk id="13" creationId="{FD9AD375-4B54-45B0-BB5F-1C48045B3ADB}"/>
          </ac:spMkLst>
        </pc:spChg>
        <pc:spChg chg="add mod">
          <ac:chgData name="Júlio César Chaves" userId="3f913fe9-3202-435d-b9f5-b2fca763184f" providerId="ADAL" clId="{7A7FD5F8-2641-428B-ABB1-B633F315EF85}" dt="2021-07-22T14:04:43.471" v="2731" actId="20577"/>
          <ac:spMkLst>
            <pc:docMk/>
            <pc:sldMk cId="4051142667" sldId="320"/>
            <ac:spMk id="14" creationId="{E8AFBB87-D707-4BA8-9B9E-9E0571F6A081}"/>
          </ac:spMkLst>
        </pc:spChg>
        <pc:picChg chg="del">
          <ac:chgData name="Júlio César Chaves" userId="3f913fe9-3202-435d-b9f5-b2fca763184f" providerId="ADAL" clId="{7A7FD5F8-2641-428B-ABB1-B633F315EF85}" dt="2021-07-22T13:57:52.279" v="2339" actId="478"/>
          <ac:picMkLst>
            <pc:docMk/>
            <pc:sldMk cId="4051142667" sldId="320"/>
            <ac:picMk id="7" creationId="{E59FB475-7040-4A24-94C6-D3BA2755F7A7}"/>
          </ac:picMkLst>
        </pc:picChg>
        <pc:picChg chg="add mod">
          <ac:chgData name="Júlio César Chaves" userId="3f913fe9-3202-435d-b9f5-b2fca763184f" providerId="ADAL" clId="{7A7FD5F8-2641-428B-ABB1-B633F315EF85}" dt="2021-07-22T14:00:55.858" v="2425" actId="1076"/>
          <ac:picMkLst>
            <pc:docMk/>
            <pc:sldMk cId="4051142667" sldId="320"/>
            <ac:picMk id="9" creationId="{E7B5A719-03FF-4C21-A8D1-F19308DE1284}"/>
          </ac:picMkLst>
        </pc:picChg>
        <pc:picChg chg="add mod">
          <ac:chgData name="Júlio César Chaves" userId="3f913fe9-3202-435d-b9f5-b2fca763184f" providerId="ADAL" clId="{7A7FD5F8-2641-428B-ABB1-B633F315EF85}" dt="2021-07-22T14:00:49.962" v="2424" actId="1076"/>
          <ac:picMkLst>
            <pc:docMk/>
            <pc:sldMk cId="4051142667" sldId="320"/>
            <ac:picMk id="10" creationId="{40821726-92F9-4E4E-81FB-67FEA0DAC08B}"/>
          </ac:picMkLst>
        </pc:picChg>
      </pc:sldChg>
      <pc:sldChg chg="addSp delSp modSp mod">
        <pc:chgData name="Júlio César Chaves" userId="3f913fe9-3202-435d-b9f5-b2fca763184f" providerId="ADAL" clId="{7A7FD5F8-2641-428B-ABB1-B633F315EF85}" dt="2021-07-22T14:37:05.855" v="3044" actId="20577"/>
        <pc:sldMkLst>
          <pc:docMk/>
          <pc:sldMk cId="1941385276" sldId="321"/>
        </pc:sldMkLst>
        <pc:spChg chg="mod">
          <ac:chgData name="Júlio César Chaves" userId="3f913fe9-3202-435d-b9f5-b2fca763184f" providerId="ADAL" clId="{7A7FD5F8-2641-428B-ABB1-B633F315EF85}" dt="2021-07-22T14:22:52.744" v="2780" actId="20577"/>
          <ac:spMkLst>
            <pc:docMk/>
            <pc:sldMk cId="1941385276" sldId="321"/>
            <ac:spMk id="2" creationId="{1FD7C138-CBE0-4993-ABE0-6A14DAFFDAD0}"/>
          </ac:spMkLst>
        </pc:spChg>
        <pc:spChg chg="del">
          <ac:chgData name="Júlio César Chaves" userId="3f913fe9-3202-435d-b9f5-b2fca763184f" providerId="ADAL" clId="{7A7FD5F8-2641-428B-ABB1-B633F315EF85}" dt="2021-07-22T14:20:15.590" v="2754" actId="478"/>
          <ac:spMkLst>
            <pc:docMk/>
            <pc:sldMk cId="1941385276" sldId="321"/>
            <ac:spMk id="6" creationId="{F2EE5CF5-37A3-4B05-BCD7-BE8C5ACC9592}"/>
          </ac:spMkLst>
        </pc:spChg>
        <pc:spChg chg="del">
          <ac:chgData name="Júlio César Chaves" userId="3f913fe9-3202-435d-b9f5-b2fca763184f" providerId="ADAL" clId="{7A7FD5F8-2641-428B-ABB1-B633F315EF85}" dt="2021-07-22T14:20:10.718" v="2752" actId="478"/>
          <ac:spMkLst>
            <pc:docMk/>
            <pc:sldMk cId="1941385276" sldId="321"/>
            <ac:spMk id="8" creationId="{C270CDCA-863B-40B4-96E2-C70358D66F7E}"/>
          </ac:spMkLst>
        </pc:spChg>
        <pc:spChg chg="add del mod">
          <ac:chgData name="Júlio César Chaves" userId="3f913fe9-3202-435d-b9f5-b2fca763184f" providerId="ADAL" clId="{7A7FD5F8-2641-428B-ABB1-B633F315EF85}" dt="2021-07-22T14:20:12.468" v="2753" actId="478"/>
          <ac:spMkLst>
            <pc:docMk/>
            <pc:sldMk cId="1941385276" sldId="321"/>
            <ac:spMk id="9" creationId="{96870106-C052-47EA-A91C-C7724E571E70}"/>
          </ac:spMkLst>
        </pc:spChg>
        <pc:spChg chg="add del mod">
          <ac:chgData name="Júlio César Chaves" userId="3f913fe9-3202-435d-b9f5-b2fca763184f" providerId="ADAL" clId="{7A7FD5F8-2641-428B-ABB1-B633F315EF85}" dt="2021-07-22T14:20:17.139" v="2755" actId="478"/>
          <ac:spMkLst>
            <pc:docMk/>
            <pc:sldMk cId="1941385276" sldId="321"/>
            <ac:spMk id="11" creationId="{770A5512-2EC7-47F5-AD9B-096D23CE6196}"/>
          </ac:spMkLst>
        </pc:spChg>
        <pc:spChg chg="add del mod">
          <ac:chgData name="Júlio César Chaves" userId="3f913fe9-3202-435d-b9f5-b2fca763184f" providerId="ADAL" clId="{7A7FD5F8-2641-428B-ABB1-B633F315EF85}" dt="2021-07-22T14:29:16.939" v="2842" actId="478"/>
          <ac:spMkLst>
            <pc:docMk/>
            <pc:sldMk cId="1941385276" sldId="321"/>
            <ac:spMk id="12" creationId="{1F058A4D-D46A-49DC-8B0F-332BF50C1CA9}"/>
          </ac:spMkLst>
        </pc:spChg>
        <pc:spChg chg="add mod">
          <ac:chgData name="Júlio César Chaves" userId="3f913fe9-3202-435d-b9f5-b2fca763184f" providerId="ADAL" clId="{7A7FD5F8-2641-428B-ABB1-B633F315EF85}" dt="2021-07-22T14:28:42.137" v="2829" actId="1076"/>
          <ac:spMkLst>
            <pc:docMk/>
            <pc:sldMk cId="1941385276" sldId="321"/>
            <ac:spMk id="15" creationId="{33950FF8-C97C-4C54-8531-CD8A504BEA80}"/>
          </ac:spMkLst>
        </pc:spChg>
        <pc:spChg chg="add mod">
          <ac:chgData name="Júlio César Chaves" userId="3f913fe9-3202-435d-b9f5-b2fca763184f" providerId="ADAL" clId="{7A7FD5F8-2641-428B-ABB1-B633F315EF85}" dt="2021-07-22T14:28:53.024" v="2839" actId="20577"/>
          <ac:spMkLst>
            <pc:docMk/>
            <pc:sldMk cId="1941385276" sldId="321"/>
            <ac:spMk id="16" creationId="{16707F7A-E7A5-46B9-823D-BCC1AA3FBD91}"/>
          </ac:spMkLst>
        </pc:spChg>
        <pc:spChg chg="add mod">
          <ac:chgData name="Júlio César Chaves" userId="3f913fe9-3202-435d-b9f5-b2fca763184f" providerId="ADAL" clId="{7A7FD5F8-2641-428B-ABB1-B633F315EF85}" dt="2021-07-22T14:29:07.496" v="2841" actId="1076"/>
          <ac:spMkLst>
            <pc:docMk/>
            <pc:sldMk cId="1941385276" sldId="321"/>
            <ac:spMk id="17" creationId="{50BAD572-0F7D-4D57-B1E3-6053F92CEABB}"/>
          </ac:spMkLst>
        </pc:spChg>
        <pc:spChg chg="add mod">
          <ac:chgData name="Júlio César Chaves" userId="3f913fe9-3202-435d-b9f5-b2fca763184f" providerId="ADAL" clId="{7A7FD5F8-2641-428B-ABB1-B633F315EF85}" dt="2021-07-22T14:36:29.415" v="3012" actId="20577"/>
          <ac:spMkLst>
            <pc:docMk/>
            <pc:sldMk cId="1941385276" sldId="321"/>
            <ac:spMk id="18" creationId="{C41E7790-AC1A-4B49-A0A7-8D662C4F36A5}"/>
          </ac:spMkLst>
        </pc:spChg>
        <pc:spChg chg="add del mod">
          <ac:chgData name="Júlio César Chaves" userId="3f913fe9-3202-435d-b9f5-b2fca763184f" providerId="ADAL" clId="{7A7FD5F8-2641-428B-ABB1-B633F315EF85}" dt="2021-07-22T14:34:32.250" v="2961" actId="1076"/>
          <ac:spMkLst>
            <pc:docMk/>
            <pc:sldMk cId="1941385276" sldId="321"/>
            <ac:spMk id="20" creationId="{EA2283A4-9811-4A6E-A982-0CA50A88D400}"/>
          </ac:spMkLst>
        </pc:spChg>
        <pc:spChg chg="add del mod">
          <ac:chgData name="Júlio César Chaves" userId="3f913fe9-3202-435d-b9f5-b2fca763184f" providerId="ADAL" clId="{7A7FD5F8-2641-428B-ABB1-B633F315EF85}" dt="2021-07-22T14:29:31.625" v="2851"/>
          <ac:spMkLst>
            <pc:docMk/>
            <pc:sldMk cId="1941385276" sldId="321"/>
            <ac:spMk id="21" creationId="{6B2F199C-7144-49A6-B561-6949AE6F9313}"/>
          </ac:spMkLst>
        </pc:spChg>
        <pc:spChg chg="add mod">
          <ac:chgData name="Júlio César Chaves" userId="3f913fe9-3202-435d-b9f5-b2fca763184f" providerId="ADAL" clId="{7A7FD5F8-2641-428B-ABB1-B633F315EF85}" dt="2021-07-22T14:35:22.537" v="2990" actId="20577"/>
          <ac:spMkLst>
            <pc:docMk/>
            <pc:sldMk cId="1941385276" sldId="321"/>
            <ac:spMk id="22" creationId="{98D58FF2-FAE2-4592-B133-96D0EEA3CAFD}"/>
          </ac:spMkLst>
        </pc:spChg>
        <pc:spChg chg="add mod">
          <ac:chgData name="Júlio César Chaves" userId="3f913fe9-3202-435d-b9f5-b2fca763184f" providerId="ADAL" clId="{7A7FD5F8-2641-428B-ABB1-B633F315EF85}" dt="2021-07-22T14:37:05.855" v="3044" actId="20577"/>
          <ac:spMkLst>
            <pc:docMk/>
            <pc:sldMk cId="1941385276" sldId="321"/>
            <ac:spMk id="23" creationId="{666F071C-90C4-4955-AE37-C4BA8F4E2941}"/>
          </ac:spMkLst>
        </pc:spChg>
        <pc:spChg chg="add mod">
          <ac:chgData name="Júlio César Chaves" userId="3f913fe9-3202-435d-b9f5-b2fca763184f" providerId="ADAL" clId="{7A7FD5F8-2641-428B-ABB1-B633F315EF85}" dt="2021-07-22T14:35:48.080" v="2992" actId="1076"/>
          <ac:spMkLst>
            <pc:docMk/>
            <pc:sldMk cId="1941385276" sldId="321"/>
            <ac:spMk id="24" creationId="{08F5AD72-1BF3-4989-9193-DFC409C9D35B}"/>
          </ac:spMkLst>
        </pc:spChg>
        <pc:picChg chg="add del mod">
          <ac:chgData name="Júlio César Chaves" userId="3f913fe9-3202-435d-b9f5-b2fca763184f" providerId="ADAL" clId="{7A7FD5F8-2641-428B-ABB1-B633F315EF85}" dt="2021-07-22T14:23:07.664" v="2782" actId="478"/>
          <ac:picMkLst>
            <pc:docMk/>
            <pc:sldMk cId="1941385276" sldId="321"/>
            <ac:picMk id="4" creationId="{80A6F61E-09CE-4FD8-B009-5A92B46FE517}"/>
          </ac:picMkLst>
        </pc:picChg>
        <pc:picChg chg="add mod">
          <ac:chgData name="Júlio César Chaves" userId="3f913fe9-3202-435d-b9f5-b2fca763184f" providerId="ADAL" clId="{7A7FD5F8-2641-428B-ABB1-B633F315EF85}" dt="2021-07-22T14:26:04.515" v="2791" actId="1076"/>
          <ac:picMkLst>
            <pc:docMk/>
            <pc:sldMk cId="1941385276" sldId="321"/>
            <ac:picMk id="13" creationId="{BFC811AA-025B-413E-AD03-8C5A251ED110}"/>
          </ac:picMkLst>
        </pc:picChg>
        <pc:picChg chg="add mod">
          <ac:chgData name="Júlio César Chaves" userId="3f913fe9-3202-435d-b9f5-b2fca763184f" providerId="ADAL" clId="{7A7FD5F8-2641-428B-ABB1-B633F315EF85}" dt="2021-07-22T14:26:03.339" v="2790" actId="1076"/>
          <ac:picMkLst>
            <pc:docMk/>
            <pc:sldMk cId="1941385276" sldId="321"/>
            <ac:picMk id="14" creationId="{95E31469-2A39-46EA-8039-BBE007354FC8}"/>
          </ac:picMkLst>
        </pc:picChg>
      </pc:sldChg>
      <pc:sldChg chg="addSp delSp modSp mod">
        <pc:chgData name="Júlio César Chaves" userId="3f913fe9-3202-435d-b9f5-b2fca763184f" providerId="ADAL" clId="{7A7FD5F8-2641-428B-ABB1-B633F315EF85}" dt="2021-07-22T15:09:55.746" v="3318" actId="478"/>
        <pc:sldMkLst>
          <pc:docMk/>
          <pc:sldMk cId="929839991" sldId="322"/>
        </pc:sldMkLst>
        <pc:spChg chg="add del mod">
          <ac:chgData name="Júlio César Chaves" userId="3f913fe9-3202-435d-b9f5-b2fca763184f" providerId="ADAL" clId="{7A7FD5F8-2641-428B-ABB1-B633F315EF85}" dt="2021-07-22T15:09:55.746" v="3318" actId="478"/>
          <ac:spMkLst>
            <pc:docMk/>
            <pc:sldMk cId="929839991" sldId="322"/>
            <ac:spMk id="4" creationId="{45F0956E-8CC0-4415-B37B-5E053ACD2B53}"/>
          </ac:spMkLst>
        </pc:spChg>
        <pc:spChg chg="mod">
          <ac:chgData name="Júlio César Chaves" userId="3f913fe9-3202-435d-b9f5-b2fca763184f" providerId="ADAL" clId="{7A7FD5F8-2641-428B-ABB1-B633F315EF85}" dt="2021-07-22T15:01:46.888" v="3051"/>
          <ac:spMkLst>
            <pc:docMk/>
            <pc:sldMk cId="929839991" sldId="322"/>
            <ac:spMk id="5" creationId="{A7762A2D-1338-4A5E-B7C3-3FA800D115BB}"/>
          </ac:spMkLst>
        </pc:spChg>
        <pc:spChg chg="del mod">
          <ac:chgData name="Júlio César Chaves" userId="3f913fe9-3202-435d-b9f5-b2fca763184f" providerId="ADAL" clId="{7A7FD5F8-2641-428B-ABB1-B633F315EF85}" dt="2021-07-22T15:09:52.421" v="3317" actId="478"/>
          <ac:spMkLst>
            <pc:docMk/>
            <pc:sldMk cId="929839991" sldId="322"/>
            <ac:spMk id="6" creationId="{F2EE5CF5-37A3-4B05-BCD7-BE8C5ACC9592}"/>
          </ac:spMkLst>
        </pc:spChg>
        <pc:spChg chg="mod">
          <ac:chgData name="Júlio César Chaves" userId="3f913fe9-3202-435d-b9f5-b2fca763184f" providerId="ADAL" clId="{7A7FD5F8-2641-428B-ABB1-B633F315EF85}" dt="2021-07-22T15:09:49.130" v="3316" actId="20577"/>
          <ac:spMkLst>
            <pc:docMk/>
            <pc:sldMk cId="929839991" sldId="322"/>
            <ac:spMk id="8" creationId="{C270CDCA-863B-40B4-96E2-C70358D66F7E}"/>
          </ac:spMkLst>
        </pc:spChg>
      </pc:sldChg>
      <pc:sldChg chg="modSp mod">
        <pc:chgData name="Júlio César Chaves" userId="3f913fe9-3202-435d-b9f5-b2fca763184f" providerId="ADAL" clId="{7A7FD5F8-2641-428B-ABB1-B633F315EF85}" dt="2021-07-22T15:47:54.880" v="4020" actId="5793"/>
        <pc:sldMkLst>
          <pc:docMk/>
          <pc:sldMk cId="19588457" sldId="323"/>
        </pc:sldMkLst>
        <pc:spChg chg="mod">
          <ac:chgData name="Júlio César Chaves" userId="3f913fe9-3202-435d-b9f5-b2fca763184f" providerId="ADAL" clId="{7A7FD5F8-2641-428B-ABB1-B633F315EF85}" dt="2021-07-22T15:41:48.942" v="3764" actId="20577"/>
          <ac:spMkLst>
            <pc:docMk/>
            <pc:sldMk cId="19588457" sldId="323"/>
            <ac:spMk id="2" creationId="{1FD7C138-CBE0-4993-ABE0-6A14DAFFDAD0}"/>
          </ac:spMkLst>
        </pc:spChg>
        <pc:spChg chg="mod">
          <ac:chgData name="Júlio César Chaves" userId="3f913fe9-3202-435d-b9f5-b2fca763184f" providerId="ADAL" clId="{7A7FD5F8-2641-428B-ABB1-B633F315EF85}" dt="2021-07-22T15:47:54.880" v="4020" actId="5793"/>
          <ac:spMkLst>
            <pc:docMk/>
            <pc:sldMk cId="19588457" sldId="323"/>
            <ac:spMk id="6" creationId="{F2EE5CF5-37A3-4B05-BCD7-BE8C5ACC9592}"/>
          </ac:spMkLst>
        </pc:spChg>
        <pc:spChg chg="mod">
          <ac:chgData name="Júlio César Chaves" userId="3f913fe9-3202-435d-b9f5-b2fca763184f" providerId="ADAL" clId="{7A7FD5F8-2641-428B-ABB1-B633F315EF85}" dt="2021-07-22T15:45:47.331" v="3966" actId="6549"/>
          <ac:spMkLst>
            <pc:docMk/>
            <pc:sldMk cId="19588457" sldId="323"/>
            <ac:spMk id="8" creationId="{C270CDCA-863B-40B4-96E2-C70358D66F7E}"/>
          </ac:spMkLst>
        </pc:spChg>
      </pc:sldChg>
      <pc:sldChg chg="del">
        <pc:chgData name="Júlio César Chaves" userId="3f913fe9-3202-435d-b9f5-b2fca763184f" providerId="ADAL" clId="{7A7FD5F8-2641-428B-ABB1-B633F315EF85}" dt="2021-07-22T15:48:31.742" v="4021" actId="47"/>
        <pc:sldMkLst>
          <pc:docMk/>
          <pc:sldMk cId="3734223445" sldId="324"/>
        </pc:sldMkLst>
      </pc:sldChg>
      <pc:sldChg chg="modSp del mod">
        <pc:chgData name="Júlio César Chaves" userId="3f913fe9-3202-435d-b9f5-b2fca763184f" providerId="ADAL" clId="{7A7FD5F8-2641-428B-ABB1-B633F315EF85}" dt="2021-07-22T17:59:32.271" v="4047" actId="47"/>
        <pc:sldMkLst>
          <pc:docMk/>
          <pc:sldMk cId="1840886251" sldId="325"/>
        </pc:sldMkLst>
        <pc:spChg chg="mod">
          <ac:chgData name="Júlio César Chaves" userId="3f913fe9-3202-435d-b9f5-b2fca763184f" providerId="ADAL" clId="{7A7FD5F8-2641-428B-ABB1-B633F315EF85}" dt="2021-07-22T15:49:06.420" v="4022" actId="6549"/>
          <ac:spMkLst>
            <pc:docMk/>
            <pc:sldMk cId="1840886251" sldId="325"/>
            <ac:spMk id="6" creationId="{F2EE5CF5-37A3-4B05-BCD7-BE8C5ACC9592}"/>
          </ac:spMkLst>
        </pc:spChg>
        <pc:spChg chg="mod">
          <ac:chgData name="Júlio César Chaves" userId="3f913fe9-3202-435d-b9f5-b2fca763184f" providerId="ADAL" clId="{7A7FD5F8-2641-428B-ABB1-B633F315EF85}" dt="2021-07-22T15:49:08.324" v="4023" actId="6549"/>
          <ac:spMkLst>
            <pc:docMk/>
            <pc:sldMk cId="1840886251" sldId="325"/>
            <ac:spMk id="8" creationId="{C270CDCA-863B-40B4-96E2-C70358D66F7E}"/>
          </ac:spMkLst>
        </pc:spChg>
      </pc:sldChg>
      <pc:sldChg chg="addSp delSp modSp add mod modNotesTx">
        <pc:chgData name="Júlio César Chaves" userId="3f913fe9-3202-435d-b9f5-b2fca763184f" providerId="ADAL" clId="{7A7FD5F8-2641-428B-ABB1-B633F315EF85}" dt="2021-07-22T18:00:48.733" v="4050" actId="20577"/>
        <pc:sldMkLst>
          <pc:docMk/>
          <pc:sldMk cId="3898828060" sldId="326"/>
        </pc:sldMkLst>
        <pc:spChg chg="mod">
          <ac:chgData name="Júlio César Chaves" userId="3f913fe9-3202-435d-b9f5-b2fca763184f" providerId="ADAL" clId="{7A7FD5F8-2641-428B-ABB1-B633F315EF85}" dt="2021-07-22T18:00:48.733" v="4050" actId="20577"/>
          <ac:spMkLst>
            <pc:docMk/>
            <pc:sldMk cId="3898828060" sldId="326"/>
            <ac:spMk id="2" creationId="{1FD7C138-CBE0-4993-ABE0-6A14DAFFDAD0}"/>
          </ac:spMkLst>
        </pc:spChg>
        <pc:spChg chg="mod">
          <ac:chgData name="Júlio César Chaves" userId="3f913fe9-3202-435d-b9f5-b2fca763184f" providerId="ADAL" clId="{7A7FD5F8-2641-428B-ABB1-B633F315EF85}" dt="2021-07-22T13:54:59.906" v="2323" actId="14100"/>
          <ac:spMkLst>
            <pc:docMk/>
            <pc:sldMk cId="3898828060" sldId="326"/>
            <ac:spMk id="6" creationId="{F2EE5CF5-37A3-4B05-BCD7-BE8C5ACC9592}"/>
          </ac:spMkLst>
        </pc:spChg>
        <pc:spChg chg="mod">
          <ac:chgData name="Júlio César Chaves" userId="3f913fe9-3202-435d-b9f5-b2fca763184f" providerId="ADAL" clId="{7A7FD5F8-2641-428B-ABB1-B633F315EF85}" dt="2021-07-22T13:55:11.842" v="2327" actId="20577"/>
          <ac:spMkLst>
            <pc:docMk/>
            <pc:sldMk cId="3898828060" sldId="326"/>
            <ac:spMk id="8" creationId="{C270CDCA-863B-40B4-96E2-C70358D66F7E}"/>
          </ac:spMkLst>
        </pc:spChg>
        <pc:spChg chg="add del mod">
          <ac:chgData name="Júlio César Chaves" userId="3f913fe9-3202-435d-b9f5-b2fca763184f" providerId="ADAL" clId="{7A7FD5F8-2641-428B-ABB1-B633F315EF85}" dt="2021-07-22T13:55:02.330" v="2324" actId="478"/>
          <ac:spMkLst>
            <pc:docMk/>
            <pc:sldMk cId="3898828060" sldId="326"/>
            <ac:spMk id="9" creationId="{38DE5901-F10F-49FD-A9B6-52B20DB5DE3E}"/>
          </ac:spMkLst>
        </pc:spChg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105159225" sldId="327"/>
        </pc:sldMkLst>
      </pc:sldChg>
      <pc:sldChg chg="add del">
        <pc:chgData name="Júlio César Chaves" userId="3f913fe9-3202-435d-b9f5-b2fca763184f" providerId="ADAL" clId="{7A7FD5F8-2641-428B-ABB1-B633F315EF85}" dt="2021-07-22T14:59:26.983" v="3045" actId="47"/>
        <pc:sldMkLst>
          <pc:docMk/>
          <pc:sldMk cId="1473565226" sldId="327"/>
        </pc:sldMkLst>
      </pc:sldChg>
      <pc:sldChg chg="modSp add mod">
        <pc:chgData name="Júlio César Chaves" userId="3f913fe9-3202-435d-b9f5-b2fca763184f" providerId="ADAL" clId="{7A7FD5F8-2641-428B-ABB1-B633F315EF85}" dt="2021-07-22T15:22:00.060" v="3693" actId="20577"/>
        <pc:sldMkLst>
          <pc:docMk/>
          <pc:sldMk cId="2818597822" sldId="327"/>
        </pc:sldMkLst>
        <pc:spChg chg="mod">
          <ac:chgData name="Júlio César Chaves" userId="3f913fe9-3202-435d-b9f5-b2fca763184f" providerId="ADAL" clId="{7A7FD5F8-2641-428B-ABB1-B633F315EF85}" dt="2021-07-22T15:22:00.060" v="3693" actId="20577"/>
          <ac:spMkLst>
            <pc:docMk/>
            <pc:sldMk cId="2818597822" sldId="327"/>
            <ac:spMk id="2" creationId="{1FD7C138-CBE0-4993-ABE0-6A14DAFFDAD0}"/>
          </ac:spMkLst>
        </pc:spChg>
        <pc:spChg chg="mod">
          <ac:chgData name="Júlio César Chaves" userId="3f913fe9-3202-435d-b9f5-b2fca763184f" providerId="ADAL" clId="{7A7FD5F8-2641-428B-ABB1-B633F315EF85}" dt="2021-07-22T15:21:34.495" v="3681" actId="113"/>
          <ac:spMkLst>
            <pc:docMk/>
            <pc:sldMk cId="2818597822" sldId="327"/>
            <ac:spMk id="8" creationId="{C270CDCA-863B-40B4-96E2-C70358D66F7E}"/>
          </ac:spMkLst>
        </pc:spChg>
      </pc:sldChg>
      <pc:sldChg chg="add">
        <pc:chgData name="Júlio César Chaves" userId="3f913fe9-3202-435d-b9f5-b2fca763184f" providerId="ADAL" clId="{7A7FD5F8-2641-428B-ABB1-B633F315EF85}" dt="2021-07-22T17:59:09.038" v="4024"/>
        <pc:sldMkLst>
          <pc:docMk/>
          <pc:sldMk cId="1296444834" sldId="328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3441492987" sldId="328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93438378" sldId="329"/>
        </pc:sldMkLst>
      </pc:sldChg>
      <pc:sldChg chg="modSp add mod">
        <pc:chgData name="Júlio César Chaves" userId="3f913fe9-3202-435d-b9f5-b2fca763184f" providerId="ADAL" clId="{7A7FD5F8-2641-428B-ABB1-B633F315EF85}" dt="2021-07-22T17:59:19.015" v="4046" actId="20577"/>
        <pc:sldMkLst>
          <pc:docMk/>
          <pc:sldMk cId="632685977" sldId="329"/>
        </pc:sldMkLst>
        <pc:spChg chg="mod">
          <ac:chgData name="Júlio César Chaves" userId="3f913fe9-3202-435d-b9f5-b2fca763184f" providerId="ADAL" clId="{7A7FD5F8-2641-428B-ABB1-B633F315EF85}" dt="2021-07-22T17:59:19.015" v="4046" actId="20577"/>
          <ac:spMkLst>
            <pc:docMk/>
            <pc:sldMk cId="632685977" sldId="329"/>
            <ac:spMk id="2" creationId="{0B83FF71-A2A9-4AED-B7AA-0DE4C141C9B3}"/>
          </ac:spMkLst>
        </pc:spChg>
      </pc:sldChg>
      <pc:sldChg chg="addSp delSp modSp add mod modNotesTx">
        <pc:chgData name="Júlio César Chaves" userId="3f913fe9-3202-435d-b9f5-b2fca763184f" providerId="ADAL" clId="{7A7FD5F8-2641-428B-ABB1-B633F315EF85}" dt="2021-08-03T17:14:27.858" v="4147" actId="255"/>
        <pc:sldMkLst>
          <pc:docMk/>
          <pc:sldMk cId="1993423019" sldId="330"/>
        </pc:sldMkLst>
        <pc:spChg chg="mod">
          <ac:chgData name="Júlio César Chaves" userId="3f913fe9-3202-435d-b9f5-b2fca763184f" providerId="ADAL" clId="{7A7FD5F8-2641-428B-ABB1-B633F315EF85}" dt="2021-07-22T18:04:53.986" v="4062" actId="20577"/>
          <ac:spMkLst>
            <pc:docMk/>
            <pc:sldMk cId="1993423019" sldId="330"/>
            <ac:spMk id="2" creationId="{1FD7C138-CBE0-4993-ABE0-6A14DAFFDAD0}"/>
          </ac:spMkLst>
        </pc:spChg>
        <pc:spChg chg="mod">
          <ac:chgData name="Júlio César Chaves" userId="3f913fe9-3202-435d-b9f5-b2fca763184f" providerId="ADAL" clId="{7A7FD5F8-2641-428B-ABB1-B633F315EF85}" dt="2021-07-22T18:59:58.889" v="4133" actId="6549"/>
          <ac:spMkLst>
            <pc:docMk/>
            <pc:sldMk cId="1993423019" sldId="330"/>
            <ac:spMk id="8" creationId="{03EE8610-E1D7-4DA2-B05C-C14704E8D695}"/>
          </ac:spMkLst>
        </pc:spChg>
        <pc:spChg chg="mod">
          <ac:chgData name="Júlio César Chaves" userId="3f913fe9-3202-435d-b9f5-b2fca763184f" providerId="ADAL" clId="{7A7FD5F8-2641-428B-ABB1-B633F315EF85}" dt="2021-07-22T19:00:01.257" v="4134" actId="6549"/>
          <ac:spMkLst>
            <pc:docMk/>
            <pc:sldMk cId="1993423019" sldId="330"/>
            <ac:spMk id="9" creationId="{6F9ACBAB-D940-4385-9F7F-BA27B61C13C6}"/>
          </ac:spMkLst>
        </pc:spChg>
        <pc:spChg chg="mod">
          <ac:chgData name="Júlio César Chaves" userId="3f913fe9-3202-435d-b9f5-b2fca763184f" providerId="ADAL" clId="{7A7FD5F8-2641-428B-ABB1-B633F315EF85}" dt="2021-07-22T18:59:53.940" v="4132" actId="6549"/>
          <ac:spMkLst>
            <pc:docMk/>
            <pc:sldMk cId="1993423019" sldId="330"/>
            <ac:spMk id="10" creationId="{A4796970-C2ED-406E-9DC1-465E0B07916E}"/>
          </ac:spMkLst>
        </pc:spChg>
        <pc:spChg chg="del mod">
          <ac:chgData name="Júlio César Chaves" userId="3f913fe9-3202-435d-b9f5-b2fca763184f" providerId="ADAL" clId="{7A7FD5F8-2641-428B-ABB1-B633F315EF85}" dt="2021-07-22T19:00:03.876" v="4135" actId="478"/>
          <ac:spMkLst>
            <pc:docMk/>
            <pc:sldMk cId="1993423019" sldId="330"/>
            <ac:spMk id="11" creationId="{48C66BAB-123D-4B73-A6BD-F4863417F733}"/>
          </ac:spMkLst>
        </pc:spChg>
        <pc:picChg chg="add mod">
          <ac:chgData name="Júlio César Chaves" userId="3f913fe9-3202-435d-b9f5-b2fca763184f" providerId="ADAL" clId="{7A7FD5F8-2641-428B-ABB1-B633F315EF85}" dt="2021-07-22T18:59:39.930" v="4130" actId="1076"/>
          <ac:picMkLst>
            <pc:docMk/>
            <pc:sldMk cId="1993423019" sldId="330"/>
            <ac:picMk id="12" creationId="{7D3FD032-2103-4E13-9B6F-217D3A42A987}"/>
          </ac:picMkLst>
        </pc:picChg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3768277021" sldId="330"/>
        </pc:sldMkLst>
      </pc:sldChg>
      <pc:sldChg chg="add">
        <pc:chgData name="Júlio César Chaves" userId="3f913fe9-3202-435d-b9f5-b2fca763184f" providerId="ADAL" clId="{7A7FD5F8-2641-428B-ABB1-B633F315EF85}" dt="2021-07-22T18:04:38.862" v="4051"/>
        <pc:sldMkLst>
          <pc:docMk/>
          <pc:sldMk cId="2217752122" sldId="331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3225712823" sldId="331"/>
        </pc:sldMkLst>
      </pc:sldChg>
      <pc:sldChg chg="add">
        <pc:chgData name="Júlio César Chaves" userId="3f913fe9-3202-435d-b9f5-b2fca763184f" providerId="ADAL" clId="{7A7FD5F8-2641-428B-ABB1-B633F315EF85}" dt="2021-07-22T18:04:38.862" v="4051"/>
        <pc:sldMkLst>
          <pc:docMk/>
          <pc:sldMk cId="2176598183" sldId="332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2827467724" sldId="332"/>
        </pc:sldMkLst>
      </pc:sldChg>
      <pc:sldChg chg="add">
        <pc:chgData name="Júlio César Chaves" userId="3f913fe9-3202-435d-b9f5-b2fca763184f" providerId="ADAL" clId="{7A7FD5F8-2641-428B-ABB1-B633F315EF85}" dt="2021-07-22T18:04:38.862" v="4051"/>
        <pc:sldMkLst>
          <pc:docMk/>
          <pc:sldMk cId="2361067499" sldId="333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3609365172" sldId="333"/>
        </pc:sldMkLst>
      </pc:sldChg>
      <pc:sldChg chg="add">
        <pc:chgData name="Júlio César Chaves" userId="3f913fe9-3202-435d-b9f5-b2fca763184f" providerId="ADAL" clId="{7A7FD5F8-2641-428B-ABB1-B633F315EF85}" dt="2021-07-22T18:04:38.862" v="4051"/>
        <pc:sldMkLst>
          <pc:docMk/>
          <pc:sldMk cId="53386901" sldId="334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723996665" sldId="334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1966404388" sldId="335"/>
        </pc:sldMkLst>
      </pc:sldChg>
      <pc:sldChg chg="add">
        <pc:chgData name="Júlio César Chaves" userId="3f913fe9-3202-435d-b9f5-b2fca763184f" providerId="ADAL" clId="{7A7FD5F8-2641-428B-ABB1-B633F315EF85}" dt="2021-07-22T18:04:38.862" v="4051"/>
        <pc:sldMkLst>
          <pc:docMk/>
          <pc:sldMk cId="3028007947" sldId="335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3104908072" sldId="336"/>
        </pc:sldMkLst>
      </pc:sldChg>
      <pc:sldChg chg="add">
        <pc:chgData name="Júlio César Chaves" userId="3f913fe9-3202-435d-b9f5-b2fca763184f" providerId="ADAL" clId="{7A7FD5F8-2641-428B-ABB1-B633F315EF85}" dt="2021-07-22T18:04:38.862" v="4051"/>
        <pc:sldMkLst>
          <pc:docMk/>
          <pc:sldMk cId="3235579020" sldId="336"/>
        </pc:sldMkLst>
      </pc:sldChg>
      <pc:sldChg chg="add">
        <pc:chgData name="Júlio César Chaves" userId="3f913fe9-3202-435d-b9f5-b2fca763184f" providerId="ADAL" clId="{7A7FD5F8-2641-428B-ABB1-B633F315EF85}" dt="2021-07-22T18:04:38.862" v="4051"/>
        <pc:sldMkLst>
          <pc:docMk/>
          <pc:sldMk cId="634465581" sldId="337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782284429" sldId="337"/>
        </pc:sldMkLst>
      </pc:sldChg>
      <pc:sldChg chg="add">
        <pc:chgData name="Júlio César Chaves" userId="3f913fe9-3202-435d-b9f5-b2fca763184f" providerId="ADAL" clId="{7A7FD5F8-2641-428B-ABB1-B633F315EF85}" dt="2021-07-22T18:04:38.862" v="4051"/>
        <pc:sldMkLst>
          <pc:docMk/>
          <pc:sldMk cId="1867717464" sldId="338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1879114160" sldId="338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4005531493" sldId="339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3945369851" sldId="340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1614377096" sldId="341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660959507" sldId="342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1166463077" sldId="343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879659702" sldId="344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2954476662" sldId="345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2733926045" sldId="346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1173090192" sldId="347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3467016877" sldId="348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256226498" sldId="349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1342419643" sldId="350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2712587818" sldId="351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1195624909" sldId="352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3972776739" sldId="353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196720129" sldId="354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2993404311" sldId="355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1992356069" sldId="356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260412712" sldId="357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3107274666" sldId="358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3314896164" sldId="359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1086941875" sldId="360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1367439457" sldId="361"/>
        </pc:sldMkLst>
      </pc:sldChg>
      <pc:sldChg chg="del">
        <pc:chgData name="Júlio César Chaves" userId="3f913fe9-3202-435d-b9f5-b2fca763184f" providerId="ADAL" clId="{7A7FD5F8-2641-428B-ABB1-B633F315EF85}" dt="2021-07-20T14:29:09.542" v="35" actId="47"/>
        <pc:sldMkLst>
          <pc:docMk/>
          <pc:sldMk cId="4237168810" sldId="362"/>
        </pc:sldMkLst>
      </pc:sldChg>
    </pc:docChg>
  </pc:docChgLst>
  <pc:docChgLst>
    <pc:chgData name="Júlio Chaves" userId="3f913fe9-3202-435d-b9f5-b2fca763184f" providerId="ADAL" clId="{7A7FD5F8-2641-428B-ABB1-B633F315EF85}"/>
    <pc:docChg chg="custSel addSld delSld modSld modSection">
      <pc:chgData name="Júlio Chaves" userId="3f913fe9-3202-435d-b9f5-b2fca763184f" providerId="ADAL" clId="{7A7FD5F8-2641-428B-ABB1-B633F315EF85}" dt="2021-07-22T20:23:44.033" v="387" actId="20577"/>
      <pc:docMkLst>
        <pc:docMk/>
      </pc:docMkLst>
      <pc:sldChg chg="addSp delSp modSp mod modNotesTx">
        <pc:chgData name="Júlio Chaves" userId="3f913fe9-3202-435d-b9f5-b2fca763184f" providerId="ADAL" clId="{7A7FD5F8-2641-428B-ABB1-B633F315EF85}" dt="2021-07-22T20:20:57.443" v="363" actId="20577"/>
        <pc:sldMkLst>
          <pc:docMk/>
          <pc:sldMk cId="1993423019" sldId="330"/>
        </pc:sldMkLst>
        <pc:spChg chg="mod">
          <ac:chgData name="Júlio Chaves" userId="3f913fe9-3202-435d-b9f5-b2fca763184f" providerId="ADAL" clId="{7A7FD5F8-2641-428B-ABB1-B633F315EF85}" dt="2021-07-22T19:58:43.191" v="7"/>
          <ac:spMkLst>
            <pc:docMk/>
            <pc:sldMk cId="1993423019" sldId="330"/>
            <ac:spMk id="5" creationId="{A7762A2D-1338-4A5E-B7C3-3FA800D115BB}"/>
          </ac:spMkLst>
        </pc:spChg>
        <pc:spChg chg="mod">
          <ac:chgData name="Júlio Chaves" userId="3f913fe9-3202-435d-b9f5-b2fca763184f" providerId="ADAL" clId="{7A7FD5F8-2641-428B-ABB1-B633F315EF85}" dt="2021-07-22T20:15:02.754" v="149" actId="20577"/>
          <ac:spMkLst>
            <pc:docMk/>
            <pc:sldMk cId="1993423019" sldId="330"/>
            <ac:spMk id="8" creationId="{03EE8610-E1D7-4DA2-B05C-C14704E8D695}"/>
          </ac:spMkLst>
        </pc:spChg>
        <pc:spChg chg="mod">
          <ac:chgData name="Júlio Chaves" userId="3f913fe9-3202-435d-b9f5-b2fca763184f" providerId="ADAL" clId="{7A7FD5F8-2641-428B-ABB1-B633F315EF85}" dt="2021-07-22T20:20:57.443" v="363" actId="20577"/>
          <ac:spMkLst>
            <pc:docMk/>
            <pc:sldMk cId="1993423019" sldId="330"/>
            <ac:spMk id="9" creationId="{6F9ACBAB-D940-4385-9F7F-BA27B61C13C6}"/>
          </ac:spMkLst>
        </pc:spChg>
        <pc:spChg chg="mod">
          <ac:chgData name="Júlio Chaves" userId="3f913fe9-3202-435d-b9f5-b2fca763184f" providerId="ADAL" clId="{7A7FD5F8-2641-428B-ABB1-B633F315EF85}" dt="2021-07-22T20:04:16.013" v="89" actId="14"/>
          <ac:spMkLst>
            <pc:docMk/>
            <pc:sldMk cId="1993423019" sldId="330"/>
            <ac:spMk id="10" creationId="{A4796970-C2ED-406E-9DC1-465E0B07916E}"/>
          </ac:spMkLst>
        </pc:spChg>
        <pc:picChg chg="del">
          <ac:chgData name="Júlio Chaves" userId="3f913fe9-3202-435d-b9f5-b2fca763184f" providerId="ADAL" clId="{7A7FD5F8-2641-428B-ABB1-B633F315EF85}" dt="2021-07-22T19:56:38.612" v="0" actId="478"/>
          <ac:picMkLst>
            <pc:docMk/>
            <pc:sldMk cId="1993423019" sldId="330"/>
            <ac:picMk id="12" creationId="{7D3FD032-2103-4E13-9B6F-217D3A42A987}"/>
          </ac:picMkLst>
        </pc:picChg>
        <pc:picChg chg="add mod">
          <ac:chgData name="Júlio Chaves" userId="3f913fe9-3202-435d-b9f5-b2fca763184f" providerId="ADAL" clId="{7A7FD5F8-2641-428B-ABB1-B633F315EF85}" dt="2021-07-22T19:56:48.931" v="4" actId="1076"/>
          <ac:picMkLst>
            <pc:docMk/>
            <pc:sldMk cId="1993423019" sldId="330"/>
            <ac:picMk id="1026" creationId="{BDF07566-F49F-4347-BA18-6166D0675B22}"/>
          </ac:picMkLst>
        </pc:picChg>
      </pc:sldChg>
      <pc:sldChg chg="del">
        <pc:chgData name="Júlio Chaves" userId="3f913fe9-3202-435d-b9f5-b2fca763184f" providerId="ADAL" clId="{7A7FD5F8-2641-428B-ABB1-B633F315EF85}" dt="2021-07-22T20:22:57.212" v="370" actId="47"/>
        <pc:sldMkLst>
          <pc:docMk/>
          <pc:sldMk cId="2217752122" sldId="331"/>
        </pc:sldMkLst>
      </pc:sldChg>
      <pc:sldChg chg="del">
        <pc:chgData name="Júlio Chaves" userId="3f913fe9-3202-435d-b9f5-b2fca763184f" providerId="ADAL" clId="{7A7FD5F8-2641-428B-ABB1-B633F315EF85}" dt="2021-07-22T20:22:57.212" v="370" actId="47"/>
        <pc:sldMkLst>
          <pc:docMk/>
          <pc:sldMk cId="2176598183" sldId="332"/>
        </pc:sldMkLst>
      </pc:sldChg>
      <pc:sldChg chg="del">
        <pc:chgData name="Júlio Chaves" userId="3f913fe9-3202-435d-b9f5-b2fca763184f" providerId="ADAL" clId="{7A7FD5F8-2641-428B-ABB1-B633F315EF85}" dt="2021-07-22T20:22:57.212" v="370" actId="47"/>
        <pc:sldMkLst>
          <pc:docMk/>
          <pc:sldMk cId="2361067499" sldId="333"/>
        </pc:sldMkLst>
      </pc:sldChg>
      <pc:sldChg chg="del">
        <pc:chgData name="Júlio Chaves" userId="3f913fe9-3202-435d-b9f5-b2fca763184f" providerId="ADAL" clId="{7A7FD5F8-2641-428B-ABB1-B633F315EF85}" dt="2021-07-22T20:22:59.092" v="371" actId="47"/>
        <pc:sldMkLst>
          <pc:docMk/>
          <pc:sldMk cId="53386901" sldId="334"/>
        </pc:sldMkLst>
      </pc:sldChg>
      <pc:sldChg chg="del">
        <pc:chgData name="Júlio Chaves" userId="3f913fe9-3202-435d-b9f5-b2fca763184f" providerId="ADAL" clId="{7A7FD5F8-2641-428B-ABB1-B633F315EF85}" dt="2021-07-22T20:23:04.554" v="372" actId="47"/>
        <pc:sldMkLst>
          <pc:docMk/>
          <pc:sldMk cId="3028007947" sldId="335"/>
        </pc:sldMkLst>
      </pc:sldChg>
      <pc:sldChg chg="del">
        <pc:chgData name="Júlio Chaves" userId="3f913fe9-3202-435d-b9f5-b2fca763184f" providerId="ADAL" clId="{7A7FD5F8-2641-428B-ABB1-B633F315EF85}" dt="2021-07-22T20:23:04.554" v="372" actId="47"/>
        <pc:sldMkLst>
          <pc:docMk/>
          <pc:sldMk cId="3235579020" sldId="336"/>
        </pc:sldMkLst>
      </pc:sldChg>
      <pc:sldChg chg="delSp modSp add mod">
        <pc:chgData name="Júlio Chaves" userId="3f913fe9-3202-435d-b9f5-b2fca763184f" providerId="ADAL" clId="{7A7FD5F8-2641-428B-ABB1-B633F315EF85}" dt="2021-07-22T20:22:30.265" v="368" actId="478"/>
        <pc:sldMkLst>
          <pc:docMk/>
          <pc:sldMk cId="754747553" sldId="339"/>
        </pc:sldMkLst>
        <pc:spChg chg="mod">
          <ac:chgData name="Júlio Chaves" userId="3f913fe9-3202-435d-b9f5-b2fca763184f" providerId="ADAL" clId="{7A7FD5F8-2641-428B-ABB1-B633F315EF85}" dt="2021-07-22T20:22:27.082" v="367" actId="20577"/>
          <ac:spMkLst>
            <pc:docMk/>
            <pc:sldMk cId="754747553" sldId="339"/>
            <ac:spMk id="2" creationId="{1FD7C138-CBE0-4993-ABE0-6A14DAFFDAD0}"/>
          </ac:spMkLst>
        </pc:spChg>
        <pc:picChg chg="del">
          <ac:chgData name="Júlio Chaves" userId="3f913fe9-3202-435d-b9f5-b2fca763184f" providerId="ADAL" clId="{7A7FD5F8-2641-428B-ABB1-B633F315EF85}" dt="2021-07-22T20:22:30.265" v="368" actId="478"/>
          <ac:picMkLst>
            <pc:docMk/>
            <pc:sldMk cId="754747553" sldId="339"/>
            <ac:picMk id="1026" creationId="{BDF07566-F49F-4347-BA18-6166D0675B22}"/>
          </ac:picMkLst>
        </pc:picChg>
      </pc:sldChg>
      <pc:sldChg chg="modSp add mod">
        <pc:chgData name="Júlio Chaves" userId="3f913fe9-3202-435d-b9f5-b2fca763184f" providerId="ADAL" clId="{7A7FD5F8-2641-428B-ABB1-B633F315EF85}" dt="2021-07-22T20:23:14.017" v="376" actId="20577"/>
        <pc:sldMkLst>
          <pc:docMk/>
          <pc:sldMk cId="3849640612" sldId="340"/>
        </pc:sldMkLst>
        <pc:spChg chg="mod">
          <ac:chgData name="Júlio Chaves" userId="3f913fe9-3202-435d-b9f5-b2fca763184f" providerId="ADAL" clId="{7A7FD5F8-2641-428B-ABB1-B633F315EF85}" dt="2021-07-22T20:23:14.017" v="376" actId="20577"/>
          <ac:spMkLst>
            <pc:docMk/>
            <pc:sldMk cId="3849640612" sldId="340"/>
            <ac:spMk id="2" creationId="{1FD7C138-CBE0-4993-ABE0-6A14DAFFDAD0}"/>
          </ac:spMkLst>
        </pc:spChg>
      </pc:sldChg>
      <pc:sldChg chg="modSp add mod">
        <pc:chgData name="Júlio Chaves" userId="3f913fe9-3202-435d-b9f5-b2fca763184f" providerId="ADAL" clId="{7A7FD5F8-2641-428B-ABB1-B633F315EF85}" dt="2021-07-22T20:23:44.033" v="387" actId="20577"/>
        <pc:sldMkLst>
          <pc:docMk/>
          <pc:sldMk cId="2699707364" sldId="341"/>
        </pc:sldMkLst>
        <pc:spChg chg="mod">
          <ac:chgData name="Júlio Chaves" userId="3f913fe9-3202-435d-b9f5-b2fca763184f" providerId="ADAL" clId="{7A7FD5F8-2641-428B-ABB1-B633F315EF85}" dt="2021-07-22T20:23:44.033" v="387" actId="20577"/>
          <ac:spMkLst>
            <pc:docMk/>
            <pc:sldMk cId="2699707364" sldId="341"/>
            <ac:spMk id="2" creationId="{1FD7C138-CBE0-4993-ABE0-6A14DAFFDAD0}"/>
          </ac:spMkLst>
        </pc:spChg>
      </pc:sldChg>
    </pc:docChg>
  </pc:docChgLst>
  <pc:docChgLst>
    <pc:chgData name="Júlio César Chaves" userId="3f913fe9-3202-435d-b9f5-b2fca763184f" providerId="ADAL" clId="{D5C3D928-34C4-4879-941C-03A06BCEB745}"/>
    <pc:docChg chg="addSld modSld sldOrd">
      <pc:chgData name="Júlio César Chaves" userId="3f913fe9-3202-435d-b9f5-b2fca763184f" providerId="ADAL" clId="{D5C3D928-34C4-4879-941C-03A06BCEB745}" dt="2023-01-31T21:58:48.360" v="3"/>
      <pc:docMkLst>
        <pc:docMk/>
      </pc:docMkLst>
      <pc:sldChg chg="ord">
        <pc:chgData name="Júlio César Chaves" userId="3f913fe9-3202-435d-b9f5-b2fca763184f" providerId="ADAL" clId="{D5C3D928-34C4-4879-941C-03A06BCEB745}" dt="2023-01-31T21:57:52.554" v="2"/>
        <pc:sldMkLst>
          <pc:docMk/>
          <pc:sldMk cId="678271451" sldId="382"/>
        </pc:sldMkLst>
      </pc:sldChg>
      <pc:sldChg chg="add">
        <pc:chgData name="Júlio César Chaves" userId="3f913fe9-3202-435d-b9f5-b2fca763184f" providerId="ADAL" clId="{D5C3D928-34C4-4879-941C-03A06BCEB745}" dt="2023-01-31T21:56:56.625" v="0"/>
        <pc:sldMkLst>
          <pc:docMk/>
          <pc:sldMk cId="4120982046" sldId="409"/>
        </pc:sldMkLst>
      </pc:sldChg>
      <pc:sldChg chg="add">
        <pc:chgData name="Júlio César Chaves" userId="3f913fe9-3202-435d-b9f5-b2fca763184f" providerId="ADAL" clId="{D5C3D928-34C4-4879-941C-03A06BCEB745}" dt="2023-01-31T21:56:56.625" v="0"/>
        <pc:sldMkLst>
          <pc:docMk/>
          <pc:sldMk cId="535472864" sldId="410"/>
        </pc:sldMkLst>
      </pc:sldChg>
      <pc:sldChg chg="add">
        <pc:chgData name="Júlio César Chaves" userId="3f913fe9-3202-435d-b9f5-b2fca763184f" providerId="ADAL" clId="{D5C3D928-34C4-4879-941C-03A06BCEB745}" dt="2023-01-31T21:56:56.625" v="0"/>
        <pc:sldMkLst>
          <pc:docMk/>
          <pc:sldMk cId="2125019366" sldId="411"/>
        </pc:sldMkLst>
      </pc:sldChg>
      <pc:sldChg chg="add">
        <pc:chgData name="Júlio César Chaves" userId="3f913fe9-3202-435d-b9f5-b2fca763184f" providerId="ADAL" clId="{D5C3D928-34C4-4879-941C-03A06BCEB745}" dt="2023-01-31T21:58:48.360" v="3"/>
        <pc:sldMkLst>
          <pc:docMk/>
          <pc:sldMk cId="2959543982" sldId="412"/>
        </pc:sldMkLst>
      </pc:sldChg>
      <pc:sldChg chg="add">
        <pc:chgData name="Júlio César Chaves" userId="3f913fe9-3202-435d-b9f5-b2fca763184f" providerId="ADAL" clId="{D5C3D928-34C4-4879-941C-03A06BCEB745}" dt="2023-01-31T21:58:48.360" v="3"/>
        <pc:sldMkLst>
          <pc:docMk/>
          <pc:sldMk cId="871739062" sldId="413"/>
        </pc:sldMkLst>
      </pc:sldChg>
    </pc:docChg>
  </pc:docChgLst>
  <pc:docChgLst>
    <pc:chgData name="Júlio César Chaves" userId="3f913fe9-3202-435d-b9f5-b2fca763184f" providerId="ADAL" clId="{54FCA888-0912-49BF-B10F-5E86C9CC9D7C}"/>
    <pc:docChg chg="modSld">
      <pc:chgData name="Júlio César Chaves" userId="3f913fe9-3202-435d-b9f5-b2fca763184f" providerId="ADAL" clId="{54FCA888-0912-49BF-B10F-5E86C9CC9D7C}" dt="2022-02-15T22:47:44.137" v="30" actId="20577"/>
      <pc:docMkLst>
        <pc:docMk/>
      </pc:docMkLst>
      <pc:sldChg chg="modSp mod">
        <pc:chgData name="Júlio César Chaves" userId="3f913fe9-3202-435d-b9f5-b2fca763184f" providerId="ADAL" clId="{54FCA888-0912-49BF-B10F-5E86C9CC9D7C}" dt="2022-02-15T22:47:44.137" v="30" actId="20577"/>
        <pc:sldMkLst>
          <pc:docMk/>
          <pc:sldMk cId="57097283" sldId="381"/>
        </pc:sldMkLst>
        <pc:spChg chg="mod">
          <ac:chgData name="Júlio César Chaves" userId="3f913fe9-3202-435d-b9f5-b2fca763184f" providerId="ADAL" clId="{54FCA888-0912-49BF-B10F-5E86C9CC9D7C}" dt="2022-02-15T22:47:44.137" v="30" actId="20577"/>
          <ac:spMkLst>
            <pc:docMk/>
            <pc:sldMk cId="57097283" sldId="381"/>
            <ac:spMk id="2" creationId="{8409404B-75C6-4C4C-9071-55FC484C1D96}"/>
          </ac:spMkLst>
        </pc:spChg>
      </pc:sldChg>
    </pc:docChg>
  </pc:docChgLst>
  <pc:docChgLst>
    <pc:chgData name="Júlio César Chaves" userId="3f913fe9-3202-435d-b9f5-b2fca763184f" providerId="ADAL" clId="{FA26F785-5AA2-4F7E-8167-0DFC29E0F109}"/>
    <pc:docChg chg="modSld sldOrd">
      <pc:chgData name="Júlio César Chaves" userId="3f913fe9-3202-435d-b9f5-b2fca763184f" providerId="ADAL" clId="{FA26F785-5AA2-4F7E-8167-0DFC29E0F109}" dt="2021-07-10T14:43:26.166" v="1"/>
      <pc:docMkLst>
        <pc:docMk/>
      </pc:docMkLst>
      <pc:sldChg chg="ord">
        <pc:chgData name="Júlio César Chaves" userId="3f913fe9-3202-435d-b9f5-b2fca763184f" providerId="ADAL" clId="{FA26F785-5AA2-4F7E-8167-0DFC29E0F109}" dt="2021-07-10T14:43:26.166" v="1"/>
        <pc:sldMkLst>
          <pc:docMk/>
          <pc:sldMk cId="2793274366" sldId="374"/>
        </pc:sldMkLst>
      </pc:sldChg>
    </pc:docChg>
  </pc:docChgLst>
  <pc:docChgLst>
    <pc:chgData name="Júlio César Chaves" userId="S::julio.chaves@fgv.br::3f913fe9-3202-435d-b9f5-b2fca763184f" providerId="AD" clId="Web-{ACBCC361-3BE4-E610-A777-CC98D827A5CB}"/>
    <pc:docChg chg="addSld modSld modSection">
      <pc:chgData name="Júlio César Chaves" userId="S::julio.chaves@fgv.br::3f913fe9-3202-435d-b9f5-b2fca763184f" providerId="AD" clId="Web-{ACBCC361-3BE4-E610-A777-CC98D827A5CB}" dt="2020-01-07T11:08:47.803" v="181" actId="20577"/>
      <pc:docMkLst>
        <pc:docMk/>
      </pc:docMkLst>
      <pc:sldChg chg="modSp new">
        <pc:chgData name="Júlio César Chaves" userId="S::julio.chaves@fgv.br::3f913fe9-3202-435d-b9f5-b2fca763184f" providerId="AD" clId="Web-{ACBCC361-3BE4-E610-A777-CC98D827A5CB}" dt="2020-01-07T11:08:47.803" v="181" actId="20577"/>
        <pc:sldMkLst>
          <pc:docMk/>
          <pc:sldMk cId="2173763775" sldId="274"/>
        </pc:sldMkLst>
        <pc:spChg chg="mod">
          <ac:chgData name="Júlio César Chaves" userId="S::julio.chaves@fgv.br::3f913fe9-3202-435d-b9f5-b2fca763184f" providerId="AD" clId="Web-{ACBCC361-3BE4-E610-A777-CC98D827A5CB}" dt="2020-01-07T10:57:49.881" v="5" actId="20577"/>
          <ac:spMkLst>
            <pc:docMk/>
            <pc:sldMk cId="2173763775" sldId="274"/>
            <ac:spMk id="2" creationId="{21040BEE-1322-4FB8-BB02-BEF2C391F73D}"/>
          </ac:spMkLst>
        </pc:spChg>
        <pc:spChg chg="mod">
          <ac:chgData name="Júlio César Chaves" userId="S::julio.chaves@fgv.br::3f913fe9-3202-435d-b9f5-b2fca763184f" providerId="AD" clId="Web-{ACBCC361-3BE4-E610-A777-CC98D827A5CB}" dt="2020-01-07T11:02:40.680" v="164" actId="20577"/>
          <ac:spMkLst>
            <pc:docMk/>
            <pc:sldMk cId="2173763775" sldId="274"/>
            <ac:spMk id="3" creationId="{A38CD895-38B0-47E1-B783-90B83B2A79D4}"/>
          </ac:spMkLst>
        </pc:spChg>
        <pc:spChg chg="mod">
          <ac:chgData name="Júlio César Chaves" userId="S::julio.chaves@fgv.br::3f913fe9-3202-435d-b9f5-b2fca763184f" providerId="AD" clId="Web-{ACBCC361-3BE4-E610-A777-CC98D827A5CB}" dt="2020-01-07T11:08:47.803" v="181" actId="20577"/>
          <ac:spMkLst>
            <pc:docMk/>
            <pc:sldMk cId="2173763775" sldId="274"/>
            <ac:spMk id="4" creationId="{2CEA87DF-3F3D-4714-94DD-B8BD4C52D04E}"/>
          </ac:spMkLst>
        </pc:spChg>
      </pc:sldChg>
    </pc:docChg>
  </pc:docChgLst>
  <pc:docChgLst>
    <pc:chgData name="Júlio César Chaves" userId="3f913fe9-3202-435d-b9f5-b2fca763184f" providerId="ADAL" clId="{8B78F945-E53B-42CC-A0ED-37C0B9F18C79}"/>
    <pc:docChg chg="custSel addSld delSld modSld modSection">
      <pc:chgData name="Júlio César Chaves" userId="3f913fe9-3202-435d-b9f5-b2fca763184f" providerId="ADAL" clId="{8B78F945-E53B-42CC-A0ED-37C0B9F18C79}" dt="2023-02-20T21:57:36.923" v="300" actId="1038"/>
      <pc:docMkLst>
        <pc:docMk/>
      </pc:docMkLst>
      <pc:sldChg chg="modSp mod">
        <pc:chgData name="Júlio César Chaves" userId="3f913fe9-3202-435d-b9f5-b2fca763184f" providerId="ADAL" clId="{8B78F945-E53B-42CC-A0ED-37C0B9F18C79}" dt="2023-02-20T21:39:27.154" v="14" actId="1076"/>
        <pc:sldMkLst>
          <pc:docMk/>
          <pc:sldMk cId="1907083369" sldId="259"/>
        </pc:sldMkLst>
        <pc:spChg chg="mod">
          <ac:chgData name="Júlio César Chaves" userId="3f913fe9-3202-435d-b9f5-b2fca763184f" providerId="ADAL" clId="{8B78F945-E53B-42CC-A0ED-37C0B9F18C79}" dt="2023-02-20T21:39:27.154" v="14" actId="1076"/>
          <ac:spMkLst>
            <pc:docMk/>
            <pc:sldMk cId="1907083369" sldId="259"/>
            <ac:spMk id="2" creationId="{CE784A9F-2F14-47A1-9BDA-D2347E4C0043}"/>
          </ac:spMkLst>
        </pc:spChg>
      </pc:sldChg>
      <pc:sldChg chg="addSp delSp modSp new mod">
        <pc:chgData name="Júlio César Chaves" userId="3f913fe9-3202-435d-b9f5-b2fca763184f" providerId="ADAL" clId="{8B78F945-E53B-42CC-A0ED-37C0B9F18C79}" dt="2023-02-20T21:47:57.084" v="169" actId="20577"/>
        <pc:sldMkLst>
          <pc:docMk/>
          <pc:sldMk cId="4016053433" sldId="260"/>
        </pc:sldMkLst>
        <pc:spChg chg="mod">
          <ac:chgData name="Júlio César Chaves" userId="3f913fe9-3202-435d-b9f5-b2fca763184f" providerId="ADAL" clId="{8B78F945-E53B-42CC-A0ED-37C0B9F18C79}" dt="2023-02-20T21:40:34.664" v="16"/>
          <ac:spMkLst>
            <pc:docMk/>
            <pc:sldMk cId="4016053433" sldId="260"/>
            <ac:spMk id="2" creationId="{F6D029EC-3966-70CB-AC28-C82896931C35}"/>
          </ac:spMkLst>
        </pc:spChg>
        <pc:spChg chg="del mod">
          <ac:chgData name="Júlio César Chaves" userId="3f913fe9-3202-435d-b9f5-b2fca763184f" providerId="ADAL" clId="{8B78F945-E53B-42CC-A0ED-37C0B9F18C79}" dt="2023-02-20T21:41:14.494" v="18" actId="931"/>
          <ac:spMkLst>
            <pc:docMk/>
            <pc:sldMk cId="4016053433" sldId="260"/>
            <ac:spMk id="3" creationId="{85BB5F08-1FFB-5523-0A34-F34D96587AD3}"/>
          </ac:spMkLst>
        </pc:spChg>
        <pc:spChg chg="mod">
          <ac:chgData name="Júlio César Chaves" userId="3f913fe9-3202-435d-b9f5-b2fca763184f" providerId="ADAL" clId="{8B78F945-E53B-42CC-A0ED-37C0B9F18C79}" dt="2023-02-20T21:47:57.084" v="169" actId="20577"/>
          <ac:spMkLst>
            <pc:docMk/>
            <pc:sldMk cId="4016053433" sldId="260"/>
            <ac:spMk id="4" creationId="{1129C928-0FE1-8790-B7BC-7DF2A5DA59BA}"/>
          </ac:spMkLst>
        </pc:spChg>
        <pc:spChg chg="mod">
          <ac:chgData name="Júlio César Chaves" userId="3f913fe9-3202-435d-b9f5-b2fca763184f" providerId="ADAL" clId="{8B78F945-E53B-42CC-A0ED-37C0B9F18C79}" dt="2023-02-20T21:43:31.715" v="38" actId="15"/>
          <ac:spMkLst>
            <pc:docMk/>
            <pc:sldMk cId="4016053433" sldId="260"/>
            <ac:spMk id="5" creationId="{97A9009A-9378-3903-BF3F-6FBD413E9572}"/>
          </ac:spMkLst>
        </pc:spChg>
        <pc:spChg chg="add mod">
          <ac:chgData name="Júlio César Chaves" userId="3f913fe9-3202-435d-b9f5-b2fca763184f" providerId="ADAL" clId="{8B78F945-E53B-42CC-A0ED-37C0B9F18C79}" dt="2023-02-20T21:41:31.631" v="25" actId="1076"/>
          <ac:spMkLst>
            <pc:docMk/>
            <pc:sldMk cId="4016053433" sldId="260"/>
            <ac:spMk id="9" creationId="{553DBA38-93D0-85CA-7ACE-BCF9EE2CFCEE}"/>
          </ac:spMkLst>
        </pc:spChg>
        <pc:spChg chg="add mod">
          <ac:chgData name="Júlio César Chaves" userId="3f913fe9-3202-435d-b9f5-b2fca763184f" providerId="ADAL" clId="{8B78F945-E53B-42CC-A0ED-37C0B9F18C79}" dt="2023-02-20T21:46:17.104" v="149" actId="20577"/>
          <ac:spMkLst>
            <pc:docMk/>
            <pc:sldMk cId="4016053433" sldId="260"/>
            <ac:spMk id="10" creationId="{896DA3D1-BF41-C851-9D5E-87E7FEE1F07E}"/>
          </ac:spMkLst>
        </pc:spChg>
        <pc:picChg chg="add mod">
          <ac:chgData name="Júlio César Chaves" userId="3f913fe9-3202-435d-b9f5-b2fca763184f" providerId="ADAL" clId="{8B78F945-E53B-42CC-A0ED-37C0B9F18C79}" dt="2023-02-20T21:41:26.815" v="24" actId="1076"/>
          <ac:picMkLst>
            <pc:docMk/>
            <pc:sldMk cId="4016053433" sldId="260"/>
            <ac:picMk id="8" creationId="{E9DBC291-592B-F356-CAF1-5BE816DE1CA4}"/>
          </ac:picMkLst>
        </pc:picChg>
      </pc:sldChg>
      <pc:sldChg chg="addSp delSp modSp add mod">
        <pc:chgData name="Júlio César Chaves" userId="3f913fe9-3202-435d-b9f5-b2fca763184f" providerId="ADAL" clId="{8B78F945-E53B-42CC-A0ED-37C0B9F18C79}" dt="2023-02-20T21:57:36.923" v="300" actId="1038"/>
        <pc:sldMkLst>
          <pc:docMk/>
          <pc:sldMk cId="4130997900" sldId="261"/>
        </pc:sldMkLst>
        <pc:spChg chg="mod">
          <ac:chgData name="Júlio César Chaves" userId="3f913fe9-3202-435d-b9f5-b2fca763184f" providerId="ADAL" clId="{8B78F945-E53B-42CC-A0ED-37C0B9F18C79}" dt="2023-02-20T21:54:51.369" v="272" actId="15"/>
          <ac:spMkLst>
            <pc:docMk/>
            <pc:sldMk cId="4130997900" sldId="261"/>
            <ac:spMk id="4" creationId="{1129C928-0FE1-8790-B7BC-7DF2A5DA59BA}"/>
          </ac:spMkLst>
        </pc:spChg>
        <pc:spChg chg="mod">
          <ac:chgData name="Júlio César Chaves" userId="3f913fe9-3202-435d-b9f5-b2fca763184f" providerId="ADAL" clId="{8B78F945-E53B-42CC-A0ED-37C0B9F18C79}" dt="2023-02-20T21:52:21.192" v="200" actId="20577"/>
          <ac:spMkLst>
            <pc:docMk/>
            <pc:sldMk cId="4130997900" sldId="261"/>
            <ac:spMk id="5" creationId="{97A9009A-9378-3903-BF3F-6FBD413E9572}"/>
          </ac:spMkLst>
        </pc:spChg>
        <pc:spChg chg="del">
          <ac:chgData name="Júlio César Chaves" userId="3f913fe9-3202-435d-b9f5-b2fca763184f" providerId="ADAL" clId="{8B78F945-E53B-42CC-A0ED-37C0B9F18C79}" dt="2023-02-20T21:57:00.951" v="285" actId="478"/>
          <ac:spMkLst>
            <pc:docMk/>
            <pc:sldMk cId="4130997900" sldId="261"/>
            <ac:spMk id="9" creationId="{553DBA38-93D0-85CA-7ACE-BCF9EE2CFCEE}"/>
          </ac:spMkLst>
        </pc:spChg>
        <pc:spChg chg="mod">
          <ac:chgData name="Júlio César Chaves" userId="3f913fe9-3202-435d-b9f5-b2fca763184f" providerId="ADAL" clId="{8B78F945-E53B-42CC-A0ED-37C0B9F18C79}" dt="2023-02-20T21:54:07.311" v="251" actId="15"/>
          <ac:spMkLst>
            <pc:docMk/>
            <pc:sldMk cId="4130997900" sldId="261"/>
            <ac:spMk id="10" creationId="{896DA3D1-BF41-C851-9D5E-87E7FEE1F07E}"/>
          </ac:spMkLst>
        </pc:spChg>
        <pc:spChg chg="add del mod">
          <ac:chgData name="Júlio César Chaves" userId="3f913fe9-3202-435d-b9f5-b2fca763184f" providerId="ADAL" clId="{8B78F945-E53B-42CC-A0ED-37C0B9F18C79}" dt="2023-02-20T21:56:36.638" v="278" actId="21"/>
          <ac:spMkLst>
            <pc:docMk/>
            <pc:sldMk cId="4130997900" sldId="261"/>
            <ac:spMk id="11" creationId="{23EC9517-5B62-8730-17B1-94262E6FDA6C}"/>
          </ac:spMkLst>
        </pc:spChg>
        <pc:spChg chg="add del mod">
          <ac:chgData name="Júlio César Chaves" userId="3f913fe9-3202-435d-b9f5-b2fca763184f" providerId="ADAL" clId="{8B78F945-E53B-42CC-A0ED-37C0B9F18C79}" dt="2023-02-20T21:56:41.795" v="280" actId="21"/>
          <ac:spMkLst>
            <pc:docMk/>
            <pc:sldMk cId="4130997900" sldId="261"/>
            <ac:spMk id="13" creationId="{5DD2C5F1-AC7C-B4E8-BB99-D414501020F9}"/>
          </ac:spMkLst>
        </pc:spChg>
        <pc:spChg chg="add del mod">
          <ac:chgData name="Júlio César Chaves" userId="3f913fe9-3202-435d-b9f5-b2fca763184f" providerId="ADAL" clId="{8B78F945-E53B-42CC-A0ED-37C0B9F18C79}" dt="2023-02-20T21:57:09.660" v="289"/>
          <ac:spMkLst>
            <pc:docMk/>
            <pc:sldMk cId="4130997900" sldId="261"/>
            <ac:spMk id="16" creationId="{A90169D5-D610-7799-88ED-2B544F104E12}"/>
          </ac:spMkLst>
        </pc:spChg>
        <pc:spChg chg="add mod">
          <ac:chgData name="Júlio César Chaves" userId="3f913fe9-3202-435d-b9f5-b2fca763184f" providerId="ADAL" clId="{8B78F945-E53B-42CC-A0ED-37C0B9F18C79}" dt="2023-02-20T21:57:36.923" v="300" actId="1038"/>
          <ac:spMkLst>
            <pc:docMk/>
            <pc:sldMk cId="4130997900" sldId="261"/>
            <ac:spMk id="18" creationId="{9719D511-D5C2-997B-1E7F-8B2F0251278B}"/>
          </ac:spMkLst>
        </pc:spChg>
        <pc:picChg chg="add del mod">
          <ac:chgData name="Júlio César Chaves" userId="3f913fe9-3202-435d-b9f5-b2fca763184f" providerId="ADAL" clId="{8B78F945-E53B-42CC-A0ED-37C0B9F18C79}" dt="2023-02-20T21:56:36.638" v="278" actId="21"/>
          <ac:picMkLst>
            <pc:docMk/>
            <pc:sldMk cId="4130997900" sldId="261"/>
            <ac:picMk id="7" creationId="{73192921-E101-216E-03D1-96AE7859B24D}"/>
          </ac:picMkLst>
        </pc:picChg>
        <pc:picChg chg="del">
          <ac:chgData name="Júlio César Chaves" userId="3f913fe9-3202-435d-b9f5-b2fca763184f" providerId="ADAL" clId="{8B78F945-E53B-42CC-A0ED-37C0B9F18C79}" dt="2023-02-20T21:57:00.951" v="285" actId="478"/>
          <ac:picMkLst>
            <pc:docMk/>
            <pc:sldMk cId="4130997900" sldId="261"/>
            <ac:picMk id="8" creationId="{E9DBC291-592B-F356-CAF1-5BE816DE1CA4}"/>
          </ac:picMkLst>
        </pc:picChg>
        <pc:picChg chg="add del mod">
          <ac:chgData name="Júlio César Chaves" userId="3f913fe9-3202-435d-b9f5-b2fca763184f" providerId="ADAL" clId="{8B78F945-E53B-42CC-A0ED-37C0B9F18C79}" dt="2023-02-20T21:56:41.795" v="280" actId="21"/>
          <ac:picMkLst>
            <pc:docMk/>
            <pc:sldMk cId="4130997900" sldId="261"/>
            <ac:picMk id="12" creationId="{53403AE7-1FB7-37E0-8535-0174B9C861BB}"/>
          </ac:picMkLst>
        </pc:picChg>
        <pc:picChg chg="add del mod">
          <ac:chgData name="Júlio César Chaves" userId="3f913fe9-3202-435d-b9f5-b2fca763184f" providerId="ADAL" clId="{8B78F945-E53B-42CC-A0ED-37C0B9F18C79}" dt="2023-02-20T21:57:08.581" v="288" actId="21"/>
          <ac:picMkLst>
            <pc:docMk/>
            <pc:sldMk cId="4130997900" sldId="261"/>
            <ac:picMk id="14" creationId="{9F8EDEA8-AB02-4ECA-373A-7F63A0C04C1C}"/>
          </ac:picMkLst>
        </pc:picChg>
        <pc:picChg chg="add mod">
          <ac:chgData name="Júlio César Chaves" userId="3f913fe9-3202-435d-b9f5-b2fca763184f" providerId="ADAL" clId="{8B78F945-E53B-42CC-A0ED-37C0B9F18C79}" dt="2023-02-20T21:57:26.689" v="293" actId="1076"/>
          <ac:picMkLst>
            <pc:docMk/>
            <pc:sldMk cId="4130997900" sldId="261"/>
            <ac:picMk id="17" creationId="{322695CF-6D19-BECF-EAFD-58F6BCA8F93E}"/>
          </ac:picMkLst>
        </pc:picChg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1091028372" sldId="316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1305121269" sldId="317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2583684058" sldId="318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2274743479" sldId="319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4051142667" sldId="320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1941385276" sldId="321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929839991" sldId="322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3369538392" sldId="323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3898828060" sldId="326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2818597822" sldId="327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2790062921" sldId="347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2261464086" sldId="357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478000668" sldId="358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3236552162" sldId="359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1531970424" sldId="360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2828557075" sldId="365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583659545" sldId="366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3868939593" sldId="367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3952324206" sldId="369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232465950" sldId="370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1113478531" sldId="371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408399476" sldId="372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179258125" sldId="373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3672788716" sldId="374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1342878562" sldId="377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1878272189" sldId="378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2535109849" sldId="379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3733880613" sldId="380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57097283" sldId="381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49670680" sldId="403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42984740" sldId="404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965893609" sldId="405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702249828" sldId="406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3398582676" sldId="407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4120982046" sldId="409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535472864" sldId="410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2125019366" sldId="411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2959543982" sldId="412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871739062" sldId="413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2701443176" sldId="414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92492944" sldId="415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19588457" sldId="416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2385705193" sldId="417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2852532818" sldId="418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786956589" sldId="419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3119310907" sldId="420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177876368" sldId="421"/>
        </pc:sldMkLst>
      </pc:sldChg>
      <pc:sldChg chg="del">
        <pc:chgData name="Júlio César Chaves" userId="3f913fe9-3202-435d-b9f5-b2fca763184f" providerId="ADAL" clId="{8B78F945-E53B-42CC-A0ED-37C0B9F18C79}" dt="2023-02-20T21:39:16.689" v="0" actId="47"/>
        <pc:sldMkLst>
          <pc:docMk/>
          <pc:sldMk cId="3585091548" sldId="422"/>
        </pc:sldMkLst>
      </pc:sldChg>
    </pc:docChg>
  </pc:docChgLst>
  <pc:docChgLst>
    <pc:chgData name="Júlio César Chaves" userId="S::julio.chaves@fgv.br::3f913fe9-3202-435d-b9f5-b2fca763184f" providerId="AD" clId="Web-{0A29372C-00D7-1FCE-E927-C7251EB67FC2}"/>
    <pc:docChg chg="addSld modSld modSection">
      <pc:chgData name="Júlio César Chaves" userId="S::julio.chaves@fgv.br::3f913fe9-3202-435d-b9f5-b2fca763184f" providerId="AD" clId="Web-{0A29372C-00D7-1FCE-E927-C7251EB67FC2}" dt="2019-12-30T19:12:54.984" v="18" actId="20577"/>
      <pc:docMkLst>
        <pc:docMk/>
      </pc:docMkLst>
      <pc:sldChg chg="modSp">
        <pc:chgData name="Júlio César Chaves" userId="S::julio.chaves@fgv.br::3f913fe9-3202-435d-b9f5-b2fca763184f" providerId="AD" clId="Web-{0A29372C-00D7-1FCE-E927-C7251EB67FC2}" dt="2019-12-30T18:01:58.495" v="2" actId="20577"/>
        <pc:sldMkLst>
          <pc:docMk/>
          <pc:sldMk cId="635929298" sldId="270"/>
        </pc:sldMkLst>
        <pc:spChg chg="mod">
          <ac:chgData name="Júlio César Chaves" userId="S::julio.chaves@fgv.br::3f913fe9-3202-435d-b9f5-b2fca763184f" providerId="AD" clId="Web-{0A29372C-00D7-1FCE-E927-C7251EB67FC2}" dt="2019-12-30T18:01:58.495" v="2" actId="20577"/>
          <ac:spMkLst>
            <pc:docMk/>
            <pc:sldMk cId="635929298" sldId="270"/>
            <ac:spMk id="2" creationId="{9E995AE3-3BB5-490B-963C-9ECC0AE00DA8}"/>
          </ac:spMkLst>
        </pc:spChg>
      </pc:sldChg>
      <pc:sldChg chg="modSp new">
        <pc:chgData name="Júlio César Chaves" userId="S::julio.chaves@fgv.br::3f913fe9-3202-435d-b9f5-b2fca763184f" providerId="AD" clId="Web-{0A29372C-00D7-1FCE-E927-C7251EB67FC2}" dt="2019-12-30T19:12:31.248" v="8" actId="20577"/>
        <pc:sldMkLst>
          <pc:docMk/>
          <pc:sldMk cId="4007886902" sldId="271"/>
        </pc:sldMkLst>
        <pc:spChg chg="mod">
          <ac:chgData name="Júlio César Chaves" userId="S::julio.chaves@fgv.br::3f913fe9-3202-435d-b9f5-b2fca763184f" providerId="AD" clId="Web-{0A29372C-00D7-1FCE-E927-C7251EB67FC2}" dt="2019-12-30T18:02:06.073" v="7" actId="20577"/>
          <ac:spMkLst>
            <pc:docMk/>
            <pc:sldMk cId="4007886902" sldId="271"/>
            <ac:spMk id="2" creationId="{D82228BD-C5FC-47B8-814A-1A7301209C91}"/>
          </ac:spMkLst>
        </pc:spChg>
        <pc:spChg chg="mod">
          <ac:chgData name="Júlio César Chaves" userId="S::julio.chaves@fgv.br::3f913fe9-3202-435d-b9f5-b2fca763184f" providerId="AD" clId="Web-{0A29372C-00D7-1FCE-E927-C7251EB67FC2}" dt="2019-12-30T19:12:31.248" v="8" actId="20577"/>
          <ac:spMkLst>
            <pc:docMk/>
            <pc:sldMk cId="4007886902" sldId="271"/>
            <ac:spMk id="4" creationId="{3A7BCA45-932B-479F-B1C8-8A45E74759A8}"/>
          </ac:spMkLst>
        </pc:spChg>
      </pc:sldChg>
      <pc:sldChg chg="modSp new">
        <pc:chgData name="Júlio César Chaves" userId="S::julio.chaves@fgv.br::3f913fe9-3202-435d-b9f5-b2fca763184f" providerId="AD" clId="Web-{0A29372C-00D7-1FCE-E927-C7251EB67FC2}" dt="2019-12-30T19:12:54.984" v="18" actId="20577"/>
        <pc:sldMkLst>
          <pc:docMk/>
          <pc:sldMk cId="2118686283" sldId="272"/>
        </pc:sldMkLst>
        <pc:spChg chg="mod">
          <ac:chgData name="Júlio César Chaves" userId="S::julio.chaves@fgv.br::3f913fe9-3202-435d-b9f5-b2fca763184f" providerId="AD" clId="Web-{0A29372C-00D7-1FCE-E927-C7251EB67FC2}" dt="2019-12-30T19:12:54.984" v="18" actId="20577"/>
          <ac:spMkLst>
            <pc:docMk/>
            <pc:sldMk cId="2118686283" sldId="272"/>
            <ac:spMk id="2" creationId="{0D5F16FC-0093-4B77-8425-02542FDF0858}"/>
          </ac:spMkLst>
        </pc:spChg>
      </pc:sldChg>
    </pc:docChg>
  </pc:docChgLst>
  <pc:docChgLst>
    <pc:chgData name="Júlio César Chaves" userId="3f913fe9-3202-435d-b9f5-b2fca763184f" providerId="ADAL" clId="{3911F71D-08B6-4124-A96F-312AD8910640}"/>
    <pc:docChg chg="undo custSel addSld delSld modSld sldOrd modSection">
      <pc:chgData name="Júlio César Chaves" userId="3f913fe9-3202-435d-b9f5-b2fca763184f" providerId="ADAL" clId="{3911F71D-08B6-4124-A96F-312AD8910640}" dt="2023-01-25T11:28:55.299" v="904" actId="729"/>
      <pc:docMkLst>
        <pc:docMk/>
      </pc:docMkLst>
      <pc:sldChg chg="modSp mod">
        <pc:chgData name="Júlio César Chaves" userId="3f913fe9-3202-435d-b9f5-b2fca763184f" providerId="ADAL" clId="{3911F71D-08B6-4124-A96F-312AD8910640}" dt="2023-01-21T14:45:06.131" v="2" actId="20577"/>
        <pc:sldMkLst>
          <pc:docMk/>
          <pc:sldMk cId="1907083369" sldId="259"/>
        </pc:sldMkLst>
        <pc:spChg chg="mod">
          <ac:chgData name="Júlio César Chaves" userId="3f913fe9-3202-435d-b9f5-b2fca763184f" providerId="ADAL" clId="{3911F71D-08B6-4124-A96F-312AD8910640}" dt="2023-01-21T14:45:06.131" v="2" actId="20577"/>
          <ac:spMkLst>
            <pc:docMk/>
            <pc:sldMk cId="1907083369" sldId="259"/>
            <ac:spMk id="2" creationId="{CE784A9F-2F14-47A1-9BDA-D2347E4C0043}"/>
          </ac:spMkLst>
        </pc:spChg>
      </pc:sldChg>
      <pc:sldChg chg="del">
        <pc:chgData name="Júlio César Chaves" userId="3f913fe9-3202-435d-b9f5-b2fca763184f" providerId="ADAL" clId="{3911F71D-08B6-4124-A96F-312AD8910640}" dt="2023-01-21T20:03:36.296" v="6" actId="47"/>
        <pc:sldMkLst>
          <pc:docMk/>
          <pc:sldMk cId="3562901703" sldId="328"/>
        </pc:sldMkLst>
      </pc:sldChg>
      <pc:sldChg chg="del">
        <pc:chgData name="Júlio César Chaves" userId="3f913fe9-3202-435d-b9f5-b2fca763184f" providerId="ADAL" clId="{3911F71D-08B6-4124-A96F-312AD8910640}" dt="2023-01-21T14:45:10.331" v="3" actId="47"/>
        <pc:sldMkLst>
          <pc:docMk/>
          <pc:sldMk cId="3001598186" sldId="346"/>
        </pc:sldMkLst>
      </pc:sldChg>
      <pc:sldChg chg="add mod modShow">
        <pc:chgData name="Júlio César Chaves" userId="3f913fe9-3202-435d-b9f5-b2fca763184f" providerId="ADAL" clId="{3911F71D-08B6-4124-A96F-312AD8910640}" dt="2023-01-21T20:12:42.320" v="78" actId="729"/>
        <pc:sldMkLst>
          <pc:docMk/>
          <pc:sldMk cId="2261464086" sldId="357"/>
        </pc:sldMkLst>
      </pc:sldChg>
      <pc:sldChg chg="add mod modShow">
        <pc:chgData name="Júlio César Chaves" userId="3f913fe9-3202-435d-b9f5-b2fca763184f" providerId="ADAL" clId="{3911F71D-08B6-4124-A96F-312AD8910640}" dt="2023-01-21T20:12:42.320" v="78" actId="729"/>
        <pc:sldMkLst>
          <pc:docMk/>
          <pc:sldMk cId="478000668" sldId="358"/>
        </pc:sldMkLst>
      </pc:sldChg>
      <pc:sldChg chg="add mod modShow">
        <pc:chgData name="Júlio César Chaves" userId="3f913fe9-3202-435d-b9f5-b2fca763184f" providerId="ADAL" clId="{3911F71D-08B6-4124-A96F-312AD8910640}" dt="2023-01-21T20:12:42.320" v="78" actId="729"/>
        <pc:sldMkLst>
          <pc:docMk/>
          <pc:sldMk cId="3236552162" sldId="359"/>
        </pc:sldMkLst>
      </pc:sldChg>
      <pc:sldChg chg="add mod modShow">
        <pc:chgData name="Júlio César Chaves" userId="3f913fe9-3202-435d-b9f5-b2fca763184f" providerId="ADAL" clId="{3911F71D-08B6-4124-A96F-312AD8910640}" dt="2023-01-21T20:12:42.320" v="78" actId="729"/>
        <pc:sldMkLst>
          <pc:docMk/>
          <pc:sldMk cId="1531970424" sldId="360"/>
        </pc:sldMkLst>
      </pc:sldChg>
      <pc:sldChg chg="add mod modShow">
        <pc:chgData name="Júlio César Chaves" userId="3f913fe9-3202-435d-b9f5-b2fca763184f" providerId="ADAL" clId="{3911F71D-08B6-4124-A96F-312AD8910640}" dt="2023-01-21T20:12:42.320" v="78" actId="729"/>
        <pc:sldMkLst>
          <pc:docMk/>
          <pc:sldMk cId="2828557075" sldId="365"/>
        </pc:sldMkLst>
      </pc:sldChg>
      <pc:sldChg chg="add mod modShow">
        <pc:chgData name="Júlio César Chaves" userId="3f913fe9-3202-435d-b9f5-b2fca763184f" providerId="ADAL" clId="{3911F71D-08B6-4124-A96F-312AD8910640}" dt="2023-01-21T20:12:42.320" v="78" actId="729"/>
        <pc:sldMkLst>
          <pc:docMk/>
          <pc:sldMk cId="583659545" sldId="366"/>
        </pc:sldMkLst>
      </pc:sldChg>
      <pc:sldChg chg="add mod modShow">
        <pc:chgData name="Júlio César Chaves" userId="3f913fe9-3202-435d-b9f5-b2fca763184f" providerId="ADAL" clId="{3911F71D-08B6-4124-A96F-312AD8910640}" dt="2023-01-21T20:12:42.320" v="78" actId="729"/>
        <pc:sldMkLst>
          <pc:docMk/>
          <pc:sldMk cId="3868939593" sldId="367"/>
        </pc:sldMkLst>
      </pc:sldChg>
      <pc:sldChg chg="modSp mod">
        <pc:chgData name="Júlio César Chaves" userId="3f913fe9-3202-435d-b9f5-b2fca763184f" providerId="ADAL" clId="{3911F71D-08B6-4124-A96F-312AD8910640}" dt="2023-01-23T11:29:32.509" v="553" actId="1076"/>
        <pc:sldMkLst>
          <pc:docMk/>
          <pc:sldMk cId="408399476" sldId="372"/>
        </pc:sldMkLst>
        <pc:picChg chg="mod">
          <ac:chgData name="Júlio César Chaves" userId="3f913fe9-3202-435d-b9f5-b2fca763184f" providerId="ADAL" clId="{3911F71D-08B6-4124-A96F-312AD8910640}" dt="2023-01-23T11:29:32.509" v="553" actId="1076"/>
          <ac:picMkLst>
            <pc:docMk/>
            <pc:sldMk cId="408399476" sldId="372"/>
            <ac:picMk id="8" creationId="{CB7D2684-00AC-4DCF-B714-701E2A9A9B1E}"/>
          </ac:picMkLst>
        </pc:picChg>
      </pc:sldChg>
      <pc:sldChg chg="modSp add mod">
        <pc:chgData name="Júlio César Chaves" userId="3f913fe9-3202-435d-b9f5-b2fca763184f" providerId="ADAL" clId="{3911F71D-08B6-4124-A96F-312AD8910640}" dt="2023-01-23T11:48:13.861" v="681" actId="20577"/>
        <pc:sldMkLst>
          <pc:docMk/>
          <pc:sldMk cId="1342878562" sldId="377"/>
        </pc:sldMkLst>
        <pc:spChg chg="mod">
          <ac:chgData name="Júlio César Chaves" userId="3f913fe9-3202-435d-b9f5-b2fca763184f" providerId="ADAL" clId="{3911F71D-08B6-4124-A96F-312AD8910640}" dt="2023-01-21T20:17:03.220" v="165" actId="20577"/>
          <ac:spMkLst>
            <pc:docMk/>
            <pc:sldMk cId="1342878562" sldId="377"/>
            <ac:spMk id="2" creationId="{A4ECCE2A-3143-47D0-A80E-732ED84192E2}"/>
          </ac:spMkLst>
        </pc:spChg>
        <pc:spChg chg="mod">
          <ac:chgData name="Júlio César Chaves" userId="3f913fe9-3202-435d-b9f5-b2fca763184f" providerId="ADAL" clId="{3911F71D-08B6-4124-A96F-312AD8910640}" dt="2023-01-23T11:48:13.861" v="681" actId="20577"/>
          <ac:spMkLst>
            <pc:docMk/>
            <pc:sldMk cId="1342878562" sldId="377"/>
            <ac:spMk id="3" creationId="{A51A31DE-3146-4367-BF81-88781FA2194D}"/>
          </ac:spMkLst>
        </pc:spChg>
      </pc:sldChg>
      <pc:sldChg chg="add mod modShow">
        <pc:chgData name="Júlio César Chaves" userId="3f913fe9-3202-435d-b9f5-b2fca763184f" providerId="ADAL" clId="{3911F71D-08B6-4124-A96F-312AD8910640}" dt="2023-01-21T20:12:42.320" v="78" actId="729"/>
        <pc:sldMkLst>
          <pc:docMk/>
          <pc:sldMk cId="1878272189" sldId="378"/>
        </pc:sldMkLst>
      </pc:sldChg>
      <pc:sldChg chg="modSp add del mod">
        <pc:chgData name="Júlio César Chaves" userId="3f913fe9-3202-435d-b9f5-b2fca763184f" providerId="ADAL" clId="{3911F71D-08B6-4124-A96F-312AD8910640}" dt="2023-01-21T20:25:42.731" v="548" actId="20577"/>
        <pc:sldMkLst>
          <pc:docMk/>
          <pc:sldMk cId="2535109849" sldId="379"/>
        </pc:sldMkLst>
        <pc:spChg chg="mod">
          <ac:chgData name="Júlio César Chaves" userId="3f913fe9-3202-435d-b9f5-b2fca763184f" providerId="ADAL" clId="{3911F71D-08B6-4124-A96F-312AD8910640}" dt="2023-01-21T20:25:42.731" v="548" actId="20577"/>
          <ac:spMkLst>
            <pc:docMk/>
            <pc:sldMk cId="2535109849" sldId="379"/>
            <ac:spMk id="3" creationId="{FF1AB093-156A-477B-82E8-CC988ED32104}"/>
          </ac:spMkLst>
        </pc:spChg>
      </pc:sldChg>
      <pc:sldChg chg="modSp add mod modShow">
        <pc:chgData name="Júlio César Chaves" userId="3f913fe9-3202-435d-b9f5-b2fca763184f" providerId="ADAL" clId="{3911F71D-08B6-4124-A96F-312AD8910640}" dt="2023-01-21T20:22:44.552" v="537" actId="20577"/>
        <pc:sldMkLst>
          <pc:docMk/>
          <pc:sldMk cId="49670680" sldId="403"/>
        </pc:sldMkLst>
        <pc:spChg chg="mod">
          <ac:chgData name="Júlio César Chaves" userId="3f913fe9-3202-435d-b9f5-b2fca763184f" providerId="ADAL" clId="{3911F71D-08B6-4124-A96F-312AD8910640}" dt="2023-01-21T20:22:44.552" v="537" actId="20577"/>
          <ac:spMkLst>
            <pc:docMk/>
            <pc:sldMk cId="49670680" sldId="403"/>
            <ac:spMk id="2" creationId="{D2B7CEBF-983A-4FBF-B985-7475ED860873}"/>
          </ac:spMkLst>
        </pc:spChg>
      </pc:sldChg>
      <pc:sldChg chg="delSp modSp add mod modShow">
        <pc:chgData name="Júlio César Chaves" userId="3f913fe9-3202-435d-b9f5-b2fca763184f" providerId="ADAL" clId="{3911F71D-08B6-4124-A96F-312AD8910640}" dt="2023-01-23T11:53:23.973" v="903" actId="20577"/>
        <pc:sldMkLst>
          <pc:docMk/>
          <pc:sldMk cId="42984740" sldId="404"/>
        </pc:sldMkLst>
        <pc:spChg chg="mod">
          <ac:chgData name="Júlio César Chaves" userId="3f913fe9-3202-435d-b9f5-b2fca763184f" providerId="ADAL" clId="{3911F71D-08B6-4124-A96F-312AD8910640}" dt="2023-01-21T20:04:43.780" v="41"/>
          <ac:spMkLst>
            <pc:docMk/>
            <pc:sldMk cId="42984740" sldId="404"/>
            <ac:spMk id="2" creationId="{C5C22C83-9FDE-FBC0-92FD-9E557B7226A0}"/>
          </ac:spMkLst>
        </pc:spChg>
        <pc:spChg chg="mod">
          <ac:chgData name="Júlio César Chaves" userId="3f913fe9-3202-435d-b9f5-b2fca763184f" providerId="ADAL" clId="{3911F71D-08B6-4124-A96F-312AD8910640}" dt="2023-01-21T20:09:29.413" v="63" actId="20577"/>
          <ac:spMkLst>
            <pc:docMk/>
            <pc:sldMk cId="42984740" sldId="404"/>
            <ac:spMk id="7" creationId="{E4136B92-CF1E-F321-327D-F7EB77E30E15}"/>
          </ac:spMkLst>
        </pc:spChg>
        <pc:spChg chg="mod">
          <ac:chgData name="Júlio César Chaves" userId="3f913fe9-3202-435d-b9f5-b2fca763184f" providerId="ADAL" clId="{3911F71D-08B6-4124-A96F-312AD8910640}" dt="2023-01-23T11:53:23.973" v="903" actId="20577"/>
          <ac:spMkLst>
            <pc:docMk/>
            <pc:sldMk cId="42984740" sldId="404"/>
            <ac:spMk id="8" creationId="{A65D2758-77AE-6528-DA49-B2DB01A47A97}"/>
          </ac:spMkLst>
        </pc:spChg>
        <pc:picChg chg="del">
          <ac:chgData name="Júlio César Chaves" userId="3f913fe9-3202-435d-b9f5-b2fca763184f" providerId="ADAL" clId="{3911F71D-08B6-4124-A96F-312AD8910640}" dt="2023-01-21T20:04:18.439" v="39" actId="478"/>
          <ac:picMkLst>
            <pc:docMk/>
            <pc:sldMk cId="42984740" sldId="404"/>
            <ac:picMk id="4" creationId="{B64EB169-CC37-0E9D-3533-393B58A3D875}"/>
          </ac:picMkLst>
        </pc:picChg>
        <pc:picChg chg="del">
          <ac:chgData name="Júlio César Chaves" userId="3f913fe9-3202-435d-b9f5-b2fca763184f" providerId="ADAL" clId="{3911F71D-08B6-4124-A96F-312AD8910640}" dt="2023-01-21T20:04:18.439" v="39" actId="478"/>
          <ac:picMkLst>
            <pc:docMk/>
            <pc:sldMk cId="42984740" sldId="404"/>
            <ac:picMk id="6" creationId="{E62C270E-7EF9-4CDC-F732-1F53987402C4}"/>
          </ac:picMkLst>
        </pc:picChg>
      </pc:sldChg>
      <pc:sldChg chg="addSp delSp modSp add mod ord">
        <pc:chgData name="Júlio César Chaves" userId="3f913fe9-3202-435d-b9f5-b2fca763184f" providerId="ADAL" clId="{3911F71D-08B6-4124-A96F-312AD8910640}" dt="2023-01-23T11:30:22.645" v="566" actId="20577"/>
        <pc:sldMkLst>
          <pc:docMk/>
          <pc:sldMk cId="965893609" sldId="405"/>
        </pc:sldMkLst>
        <pc:spChg chg="add del mod">
          <ac:chgData name="Júlio César Chaves" userId="3f913fe9-3202-435d-b9f5-b2fca763184f" providerId="ADAL" clId="{3911F71D-08B6-4124-A96F-312AD8910640}" dt="2023-01-21T20:26:06.708" v="552" actId="478"/>
          <ac:spMkLst>
            <pc:docMk/>
            <pc:sldMk cId="965893609" sldId="405"/>
            <ac:spMk id="3" creationId="{57BEADEC-4595-2467-2276-A077772AC344}"/>
          </ac:spMkLst>
        </pc:spChg>
        <pc:spChg chg="mod">
          <ac:chgData name="Júlio César Chaves" userId="3f913fe9-3202-435d-b9f5-b2fca763184f" providerId="ADAL" clId="{3911F71D-08B6-4124-A96F-312AD8910640}" dt="2023-01-23T11:30:22.645" v="566" actId="20577"/>
          <ac:spMkLst>
            <pc:docMk/>
            <pc:sldMk cId="965893609" sldId="405"/>
            <ac:spMk id="5" creationId="{86429E50-EC8C-465F-B6A4-21DCFD7391CA}"/>
          </ac:spMkLst>
        </pc:spChg>
        <pc:spChg chg="del mod">
          <ac:chgData name="Júlio César Chaves" userId="3f913fe9-3202-435d-b9f5-b2fca763184f" providerId="ADAL" clId="{3911F71D-08B6-4124-A96F-312AD8910640}" dt="2023-01-21T20:26:04.518" v="551" actId="478"/>
          <ac:spMkLst>
            <pc:docMk/>
            <pc:sldMk cId="965893609" sldId="405"/>
            <ac:spMk id="8" creationId="{DD25F577-5004-4410-B684-853264C66953}"/>
          </ac:spMkLst>
        </pc:spChg>
      </pc:sldChg>
      <pc:sldChg chg="addSp modSp new mod modShow">
        <pc:chgData name="Júlio César Chaves" userId="3f913fe9-3202-435d-b9f5-b2fca763184f" providerId="ADAL" clId="{3911F71D-08B6-4124-A96F-312AD8910640}" dt="2023-01-25T11:28:55.299" v="904" actId="729"/>
        <pc:sldMkLst>
          <pc:docMk/>
          <pc:sldMk cId="702249828" sldId="406"/>
        </pc:sldMkLst>
        <pc:spChg chg="mod">
          <ac:chgData name="Júlio César Chaves" userId="3f913fe9-3202-435d-b9f5-b2fca763184f" providerId="ADAL" clId="{3911F71D-08B6-4124-A96F-312AD8910640}" dt="2023-01-23T11:51:22.422" v="775" actId="20577"/>
          <ac:spMkLst>
            <pc:docMk/>
            <pc:sldMk cId="702249828" sldId="406"/>
            <ac:spMk id="2" creationId="{0A09FD89-1641-BC28-6749-47857DD55295}"/>
          </ac:spMkLst>
        </pc:spChg>
        <pc:spChg chg="add mod">
          <ac:chgData name="Júlio César Chaves" userId="3f913fe9-3202-435d-b9f5-b2fca763184f" providerId="ADAL" clId="{3911F71D-08B6-4124-A96F-312AD8910640}" dt="2023-01-23T11:35:51.842" v="599" actId="1076"/>
          <ac:spMkLst>
            <pc:docMk/>
            <pc:sldMk cId="702249828" sldId="406"/>
            <ac:spMk id="4" creationId="{0D48193B-15B1-74E7-3886-B664D279C549}"/>
          </ac:spMkLst>
        </pc:spChg>
        <pc:spChg chg="add mod">
          <ac:chgData name="Júlio César Chaves" userId="3f913fe9-3202-435d-b9f5-b2fca763184f" providerId="ADAL" clId="{3911F71D-08B6-4124-A96F-312AD8910640}" dt="2023-01-23T11:51:26.053" v="776" actId="1076"/>
          <ac:spMkLst>
            <pc:docMk/>
            <pc:sldMk cId="702249828" sldId="406"/>
            <ac:spMk id="5" creationId="{5D55B533-4F9F-51F9-7BB2-BB4022F69BBF}"/>
          </ac:spMkLst>
        </pc:spChg>
      </pc:sldChg>
      <pc:sldChg chg="modSp add mod modShow">
        <pc:chgData name="Júlio César Chaves" userId="3f913fe9-3202-435d-b9f5-b2fca763184f" providerId="ADAL" clId="{3911F71D-08B6-4124-A96F-312AD8910640}" dt="2023-01-25T11:28:55.299" v="904" actId="729"/>
        <pc:sldMkLst>
          <pc:docMk/>
          <pc:sldMk cId="3398582676" sldId="407"/>
        </pc:sldMkLst>
        <pc:spChg chg="mod">
          <ac:chgData name="Júlio César Chaves" userId="3f913fe9-3202-435d-b9f5-b2fca763184f" providerId="ADAL" clId="{3911F71D-08B6-4124-A96F-312AD8910640}" dt="2023-01-23T11:52:06.846" v="831" actId="20577"/>
          <ac:spMkLst>
            <pc:docMk/>
            <pc:sldMk cId="3398582676" sldId="407"/>
            <ac:spMk id="2" creationId="{0A09FD89-1641-BC28-6749-47857DD55295}"/>
          </ac:spMkLst>
        </pc:spChg>
      </pc:sldChg>
    </pc:docChg>
  </pc:docChgLst>
  <pc:docChgLst>
    <pc:chgData name="Júlio César Chaves" userId="3f913fe9-3202-435d-b9f5-b2fca763184f" providerId="ADAL" clId="{56B07394-B97E-4928-B89F-2070AB1FBF06}"/>
    <pc:docChg chg="undo custSel addSld modSld modSection">
      <pc:chgData name="Júlio César Chaves" userId="3f913fe9-3202-435d-b9f5-b2fca763184f" providerId="ADAL" clId="{56B07394-B97E-4928-B89F-2070AB1FBF06}" dt="2021-03-08T21:44:53.733" v="1527" actId="20577"/>
      <pc:docMkLst>
        <pc:docMk/>
      </pc:docMkLst>
      <pc:sldChg chg="modSp mod">
        <pc:chgData name="Júlio César Chaves" userId="3f913fe9-3202-435d-b9f5-b2fca763184f" providerId="ADAL" clId="{56B07394-B97E-4928-B89F-2070AB1FBF06}" dt="2021-03-08T21:08:34.316" v="761" actId="20577"/>
        <pc:sldMkLst>
          <pc:docMk/>
          <pc:sldMk cId="1708017829" sldId="261"/>
        </pc:sldMkLst>
        <pc:spChg chg="mod">
          <ac:chgData name="Júlio César Chaves" userId="3f913fe9-3202-435d-b9f5-b2fca763184f" providerId="ADAL" clId="{56B07394-B97E-4928-B89F-2070AB1FBF06}" dt="2021-03-08T21:08:34.316" v="761" actId="20577"/>
          <ac:spMkLst>
            <pc:docMk/>
            <pc:sldMk cId="1708017829" sldId="261"/>
            <ac:spMk id="2" creationId="{00000000-0000-0000-0000-000000000000}"/>
          </ac:spMkLst>
        </pc:spChg>
      </pc:sldChg>
      <pc:sldChg chg="addSp delSp modSp new mod modClrScheme chgLayout modNotesTx">
        <pc:chgData name="Júlio César Chaves" userId="3f913fe9-3202-435d-b9f5-b2fca763184f" providerId="ADAL" clId="{56B07394-B97E-4928-B89F-2070AB1FBF06}" dt="2021-03-08T21:07:34.616" v="716" actId="20577"/>
        <pc:sldMkLst>
          <pc:docMk/>
          <pc:sldMk cId="190214058" sldId="278"/>
        </pc:sldMkLst>
        <pc:spChg chg="mod ord">
          <ac:chgData name="Júlio César Chaves" userId="3f913fe9-3202-435d-b9f5-b2fca763184f" providerId="ADAL" clId="{56B07394-B97E-4928-B89F-2070AB1FBF06}" dt="2021-02-26T14:44:00.093" v="53" actId="20577"/>
          <ac:spMkLst>
            <pc:docMk/>
            <pc:sldMk cId="190214058" sldId="278"/>
            <ac:spMk id="2" creationId="{4EED35F6-0811-4312-8C11-D2FFAB09D6FB}"/>
          </ac:spMkLst>
        </pc:spChg>
        <pc:spChg chg="del mod ord">
          <ac:chgData name="Júlio César Chaves" userId="3f913fe9-3202-435d-b9f5-b2fca763184f" providerId="ADAL" clId="{56B07394-B97E-4928-B89F-2070AB1FBF06}" dt="2021-02-26T14:43:51.855" v="30" actId="700"/>
          <ac:spMkLst>
            <pc:docMk/>
            <pc:sldMk cId="190214058" sldId="278"/>
            <ac:spMk id="3" creationId="{3AAA0C2C-9968-4D3A-93EC-72F186992C5E}"/>
          </ac:spMkLst>
        </pc:spChg>
        <pc:spChg chg="del mod ord">
          <ac:chgData name="Júlio César Chaves" userId="3f913fe9-3202-435d-b9f5-b2fca763184f" providerId="ADAL" clId="{56B07394-B97E-4928-B89F-2070AB1FBF06}" dt="2021-02-26T14:43:51.855" v="30" actId="700"/>
          <ac:spMkLst>
            <pc:docMk/>
            <pc:sldMk cId="190214058" sldId="278"/>
            <ac:spMk id="4" creationId="{1718DB9B-15A7-4917-9C0C-9754B6EC89C0}"/>
          </ac:spMkLst>
        </pc:spChg>
        <pc:spChg chg="add mod ord">
          <ac:chgData name="Júlio César Chaves" userId="3f913fe9-3202-435d-b9f5-b2fca763184f" providerId="ADAL" clId="{56B07394-B97E-4928-B89F-2070AB1FBF06}" dt="2021-03-08T21:07:34.616" v="716" actId="20577"/>
          <ac:spMkLst>
            <pc:docMk/>
            <pc:sldMk cId="190214058" sldId="278"/>
            <ac:spMk id="5" creationId="{1E1D4EDB-EF74-4896-8B69-48A641F0C69F}"/>
          </ac:spMkLst>
        </pc:spChg>
        <pc:spChg chg="add mod ord">
          <ac:chgData name="Júlio César Chaves" userId="3f913fe9-3202-435d-b9f5-b2fca763184f" providerId="ADAL" clId="{56B07394-B97E-4928-B89F-2070AB1FBF06}" dt="2021-03-08T19:59:25.664" v="581" actId="20577"/>
          <ac:spMkLst>
            <pc:docMk/>
            <pc:sldMk cId="190214058" sldId="278"/>
            <ac:spMk id="6" creationId="{957190E6-DB1C-4BE6-8F05-EEAF942DC880}"/>
          </ac:spMkLst>
        </pc:spChg>
        <pc:spChg chg="add mod ord">
          <ac:chgData name="Júlio César Chaves" userId="3f913fe9-3202-435d-b9f5-b2fca763184f" providerId="ADAL" clId="{56B07394-B97E-4928-B89F-2070AB1FBF06}" dt="2021-02-26T14:44:33.951" v="81" actId="20577"/>
          <ac:spMkLst>
            <pc:docMk/>
            <pc:sldMk cId="190214058" sldId="278"/>
            <ac:spMk id="7" creationId="{60DA11EE-4E14-4188-9F13-AC8D4C0F1337}"/>
          </ac:spMkLst>
        </pc:spChg>
      </pc:sldChg>
      <pc:sldChg chg="addSp modSp new mod">
        <pc:chgData name="Júlio César Chaves" userId="3f913fe9-3202-435d-b9f5-b2fca763184f" providerId="ADAL" clId="{56B07394-B97E-4928-B89F-2070AB1FBF06}" dt="2021-03-08T21:44:53.733" v="1527" actId="20577"/>
        <pc:sldMkLst>
          <pc:docMk/>
          <pc:sldMk cId="1720987464" sldId="279"/>
        </pc:sldMkLst>
        <pc:spChg chg="mod">
          <ac:chgData name="Júlio César Chaves" userId="3f913fe9-3202-435d-b9f5-b2fca763184f" providerId="ADAL" clId="{56B07394-B97E-4928-B89F-2070AB1FBF06}" dt="2021-03-08T21:09:13.117" v="768" actId="20577"/>
          <ac:spMkLst>
            <pc:docMk/>
            <pc:sldMk cId="1720987464" sldId="279"/>
            <ac:spMk id="2" creationId="{115AD977-F174-4AF0-895C-3C18051AC580}"/>
          </ac:spMkLst>
        </pc:spChg>
        <pc:spChg chg="mod">
          <ac:chgData name="Júlio César Chaves" userId="3f913fe9-3202-435d-b9f5-b2fca763184f" providerId="ADAL" clId="{56B07394-B97E-4928-B89F-2070AB1FBF06}" dt="2021-03-08T21:19:23.292" v="1056" actId="20577"/>
          <ac:spMkLst>
            <pc:docMk/>
            <pc:sldMk cId="1720987464" sldId="279"/>
            <ac:spMk id="4" creationId="{75864AD5-60D4-4F33-893A-CC6F63CE1655}"/>
          </ac:spMkLst>
        </pc:spChg>
        <pc:spChg chg="mod">
          <ac:chgData name="Júlio César Chaves" userId="3f913fe9-3202-435d-b9f5-b2fca763184f" providerId="ADAL" clId="{56B07394-B97E-4928-B89F-2070AB1FBF06}" dt="2021-03-08T21:13:23.655" v="851" actId="20577"/>
          <ac:spMkLst>
            <pc:docMk/>
            <pc:sldMk cId="1720987464" sldId="279"/>
            <ac:spMk id="9" creationId="{794815FE-6053-484E-B1CB-0A89DC42606C}"/>
          </ac:spMkLst>
        </pc:spChg>
        <pc:spChg chg="mod">
          <ac:chgData name="Júlio César Chaves" userId="3f913fe9-3202-435d-b9f5-b2fca763184f" providerId="ADAL" clId="{56B07394-B97E-4928-B89F-2070AB1FBF06}" dt="2021-03-08T21:24:29.823" v="1170" actId="20577"/>
          <ac:spMkLst>
            <pc:docMk/>
            <pc:sldMk cId="1720987464" sldId="279"/>
            <ac:spMk id="10" creationId="{03A59662-3402-4F1B-8F05-976E4C78545C}"/>
          </ac:spMkLst>
        </pc:spChg>
        <pc:spChg chg="mod">
          <ac:chgData name="Júlio César Chaves" userId="3f913fe9-3202-435d-b9f5-b2fca763184f" providerId="ADAL" clId="{56B07394-B97E-4928-B89F-2070AB1FBF06}" dt="2021-03-08T21:24:24.670" v="1155"/>
          <ac:spMkLst>
            <pc:docMk/>
            <pc:sldMk cId="1720987464" sldId="279"/>
            <ac:spMk id="11" creationId="{0CED6FEE-1003-418B-836D-78BCDD3010D3}"/>
          </ac:spMkLst>
        </pc:spChg>
        <pc:spChg chg="mod">
          <ac:chgData name="Júlio César Chaves" userId="3f913fe9-3202-435d-b9f5-b2fca763184f" providerId="ADAL" clId="{56B07394-B97E-4928-B89F-2070AB1FBF06}" dt="2021-03-08T21:44:30.721" v="1491" actId="20577"/>
          <ac:spMkLst>
            <pc:docMk/>
            <pc:sldMk cId="1720987464" sldId="279"/>
            <ac:spMk id="12" creationId="{BC38E645-342A-4B54-8BD6-2AD5F36AE9AD}"/>
          </ac:spMkLst>
        </pc:spChg>
        <pc:spChg chg="mod">
          <ac:chgData name="Júlio César Chaves" userId="3f913fe9-3202-435d-b9f5-b2fca763184f" providerId="ADAL" clId="{56B07394-B97E-4928-B89F-2070AB1FBF06}" dt="2021-03-08T21:44:25.686" v="1480" actId="20577"/>
          <ac:spMkLst>
            <pc:docMk/>
            <pc:sldMk cId="1720987464" sldId="279"/>
            <ac:spMk id="13" creationId="{22B97E35-5B22-4920-BF2E-33113AA43156}"/>
          </ac:spMkLst>
        </pc:spChg>
        <pc:spChg chg="mod">
          <ac:chgData name="Júlio César Chaves" userId="3f913fe9-3202-435d-b9f5-b2fca763184f" providerId="ADAL" clId="{56B07394-B97E-4928-B89F-2070AB1FBF06}" dt="2021-03-08T21:44:12.011" v="1474" actId="20577"/>
          <ac:spMkLst>
            <pc:docMk/>
            <pc:sldMk cId="1720987464" sldId="279"/>
            <ac:spMk id="19" creationId="{7C0994B6-D091-4C25-926D-9DB90306DB52}"/>
          </ac:spMkLst>
        </pc:spChg>
        <pc:spChg chg="mod">
          <ac:chgData name="Júlio César Chaves" userId="3f913fe9-3202-435d-b9f5-b2fca763184f" providerId="ADAL" clId="{56B07394-B97E-4928-B89F-2070AB1FBF06}" dt="2021-03-08T21:43:41.919" v="1459"/>
          <ac:spMkLst>
            <pc:docMk/>
            <pc:sldMk cId="1720987464" sldId="279"/>
            <ac:spMk id="20" creationId="{911716D3-EEF2-4157-AE74-9F9DEECA162D}"/>
          </ac:spMkLst>
        </pc:spChg>
        <pc:spChg chg="mod">
          <ac:chgData name="Júlio César Chaves" userId="3f913fe9-3202-435d-b9f5-b2fca763184f" providerId="ADAL" clId="{56B07394-B97E-4928-B89F-2070AB1FBF06}" dt="2021-03-08T21:43:37.683" v="1458"/>
          <ac:spMkLst>
            <pc:docMk/>
            <pc:sldMk cId="1720987464" sldId="279"/>
            <ac:spMk id="21" creationId="{B315A571-0FC5-4EE3-97C1-AB68342CD336}"/>
          </ac:spMkLst>
        </pc:spChg>
        <pc:graphicFrameChg chg="add mod modGraphic">
          <ac:chgData name="Júlio César Chaves" userId="3f913fe9-3202-435d-b9f5-b2fca763184f" providerId="ADAL" clId="{56B07394-B97E-4928-B89F-2070AB1FBF06}" dt="2021-03-08T21:15:13.740" v="894" actId="20577"/>
          <ac:graphicFrameMkLst>
            <pc:docMk/>
            <pc:sldMk cId="1720987464" sldId="279"/>
            <ac:graphicFrameMk id="24" creationId="{192F7588-1AC2-4D93-B961-C9EDF489A6A5}"/>
          </ac:graphicFrameMkLst>
        </pc:graphicFrameChg>
        <pc:graphicFrameChg chg="add mod modGraphic">
          <ac:chgData name="Júlio César Chaves" userId="3f913fe9-3202-435d-b9f5-b2fca763184f" providerId="ADAL" clId="{56B07394-B97E-4928-B89F-2070AB1FBF06}" dt="2021-03-08T21:24:38.628" v="1190" actId="20577"/>
          <ac:graphicFrameMkLst>
            <pc:docMk/>
            <pc:sldMk cId="1720987464" sldId="279"/>
            <ac:graphicFrameMk id="25" creationId="{DFC59CA0-4583-4DCE-8050-FEC817F48266}"/>
          </ac:graphicFrameMkLst>
        </pc:graphicFrameChg>
        <pc:graphicFrameChg chg="add mod modGraphic">
          <ac:chgData name="Júlio César Chaves" userId="3f913fe9-3202-435d-b9f5-b2fca763184f" providerId="ADAL" clId="{56B07394-B97E-4928-B89F-2070AB1FBF06}" dt="2021-03-08T21:24:20.392" v="1154"/>
          <ac:graphicFrameMkLst>
            <pc:docMk/>
            <pc:sldMk cId="1720987464" sldId="279"/>
            <ac:graphicFrameMk id="26" creationId="{BAD77944-BED8-4056-8A0D-FD83D722DBA8}"/>
          </ac:graphicFrameMkLst>
        </pc:graphicFrameChg>
        <pc:graphicFrameChg chg="add mod modGraphic">
          <ac:chgData name="Júlio César Chaves" userId="3f913fe9-3202-435d-b9f5-b2fca763184f" providerId="ADAL" clId="{56B07394-B97E-4928-B89F-2070AB1FBF06}" dt="2021-03-08T21:44:53.733" v="1527" actId="20577"/>
          <ac:graphicFrameMkLst>
            <pc:docMk/>
            <pc:sldMk cId="1720987464" sldId="279"/>
            <ac:graphicFrameMk id="27" creationId="{34DAEEE3-C4D7-44AA-997E-9A0260842EA0}"/>
          </ac:graphicFrameMkLst>
        </pc:graphicFrameChg>
        <pc:graphicFrameChg chg="add mod modGraphic">
          <ac:chgData name="Júlio César Chaves" userId="3f913fe9-3202-435d-b9f5-b2fca763184f" providerId="ADAL" clId="{56B07394-B97E-4928-B89F-2070AB1FBF06}" dt="2021-03-08T21:44:21.467" v="1475"/>
          <ac:graphicFrameMkLst>
            <pc:docMk/>
            <pc:sldMk cId="1720987464" sldId="279"/>
            <ac:graphicFrameMk id="28" creationId="{E696B1D5-7FE3-4E09-AF1E-7473D0F73F65}"/>
          </ac:graphicFrameMkLst>
        </pc:graphicFrameChg>
        <pc:graphicFrameChg chg="add mod">
          <ac:chgData name="Júlio César Chaves" userId="3f913fe9-3202-435d-b9f5-b2fca763184f" providerId="ADAL" clId="{56B07394-B97E-4928-B89F-2070AB1FBF06}" dt="2021-03-08T21:44:05.500" v="1463"/>
          <ac:graphicFrameMkLst>
            <pc:docMk/>
            <pc:sldMk cId="1720987464" sldId="279"/>
            <ac:graphicFrameMk id="29" creationId="{3217AE39-BD26-40F5-8BB4-0C08FDC47D5D}"/>
          </ac:graphicFrameMkLst>
        </pc:graphicFrameChg>
        <pc:graphicFrameChg chg="add mod modGraphic">
          <ac:chgData name="Júlio César Chaves" userId="3f913fe9-3202-435d-b9f5-b2fca763184f" providerId="ADAL" clId="{56B07394-B97E-4928-B89F-2070AB1FBF06}" dt="2021-03-08T21:43:49.432" v="1460"/>
          <ac:graphicFrameMkLst>
            <pc:docMk/>
            <pc:sldMk cId="1720987464" sldId="279"/>
            <ac:graphicFrameMk id="30" creationId="{81CCA734-6A7E-4F25-9041-D2A412E92140}"/>
          </ac:graphicFrameMkLst>
        </pc:graphicFrameChg>
        <pc:graphicFrameChg chg="add mod">
          <ac:chgData name="Júlio César Chaves" userId="3f913fe9-3202-435d-b9f5-b2fca763184f" providerId="ADAL" clId="{56B07394-B97E-4928-B89F-2070AB1FBF06}" dt="2021-03-08T21:43:30.014" v="1457" actId="1076"/>
          <ac:graphicFrameMkLst>
            <pc:docMk/>
            <pc:sldMk cId="1720987464" sldId="279"/>
            <ac:graphicFrameMk id="31" creationId="{0434D78A-D748-4F36-A344-697441773372}"/>
          </ac:graphicFrameMkLst>
        </pc:graphicFrameChg>
      </pc:sldChg>
      <pc:sldChg chg="modSp add mod modNotesTx">
        <pc:chgData name="Júlio César Chaves" userId="3f913fe9-3202-435d-b9f5-b2fca763184f" providerId="ADAL" clId="{56B07394-B97E-4928-B89F-2070AB1FBF06}" dt="2021-03-08T21:39:17.520" v="1455" actId="20577"/>
        <pc:sldMkLst>
          <pc:docMk/>
          <pc:sldMk cId="4282460364" sldId="280"/>
        </pc:sldMkLst>
        <pc:spChg chg="mod">
          <ac:chgData name="Júlio César Chaves" userId="3f913fe9-3202-435d-b9f5-b2fca763184f" providerId="ADAL" clId="{56B07394-B97E-4928-B89F-2070AB1FBF06}" dt="2021-03-08T21:26:57.741" v="1235" actId="20577"/>
          <ac:spMkLst>
            <pc:docMk/>
            <pc:sldMk cId="4282460364" sldId="280"/>
            <ac:spMk id="2" creationId="{115AD977-F174-4AF0-895C-3C18051AC580}"/>
          </ac:spMkLst>
        </pc:spChg>
        <pc:spChg chg="mod">
          <ac:chgData name="Júlio César Chaves" userId="3f913fe9-3202-435d-b9f5-b2fca763184f" providerId="ADAL" clId="{56B07394-B97E-4928-B89F-2070AB1FBF06}" dt="2021-03-08T21:39:17.520" v="1455" actId="20577"/>
          <ac:spMkLst>
            <pc:docMk/>
            <pc:sldMk cId="4282460364" sldId="280"/>
            <ac:spMk id="4" creationId="{75864AD5-60D4-4F33-893A-CC6F63CE1655}"/>
          </ac:spMkLst>
        </pc:spChg>
        <pc:spChg chg="mod">
          <ac:chgData name="Júlio César Chaves" userId="3f913fe9-3202-435d-b9f5-b2fca763184f" providerId="ADAL" clId="{56B07394-B97E-4928-B89F-2070AB1FBF06}" dt="2021-03-08T21:27:48.244" v="1258" actId="20577"/>
          <ac:spMkLst>
            <pc:docMk/>
            <pc:sldMk cId="4282460364" sldId="280"/>
            <ac:spMk id="9" creationId="{794815FE-6053-484E-B1CB-0A89DC42606C}"/>
          </ac:spMkLst>
        </pc:spChg>
        <pc:spChg chg="mod">
          <ac:chgData name="Júlio César Chaves" userId="3f913fe9-3202-435d-b9f5-b2fca763184f" providerId="ADAL" clId="{56B07394-B97E-4928-B89F-2070AB1FBF06}" dt="2021-03-08T21:27:46.151" v="1257" actId="20577"/>
          <ac:spMkLst>
            <pc:docMk/>
            <pc:sldMk cId="4282460364" sldId="280"/>
            <ac:spMk id="10" creationId="{03A59662-3402-4F1B-8F05-976E4C78545C}"/>
          </ac:spMkLst>
        </pc:spChg>
        <pc:spChg chg="mod">
          <ac:chgData name="Júlio César Chaves" userId="3f913fe9-3202-435d-b9f5-b2fca763184f" providerId="ADAL" clId="{56B07394-B97E-4928-B89F-2070AB1FBF06}" dt="2021-03-08T21:27:42.324" v="1256" actId="20577"/>
          <ac:spMkLst>
            <pc:docMk/>
            <pc:sldMk cId="4282460364" sldId="280"/>
            <ac:spMk id="11" creationId="{0CED6FEE-1003-418B-836D-78BCDD3010D3}"/>
          </ac:spMkLst>
        </pc:spChg>
        <pc:spChg chg="mod">
          <ac:chgData name="Júlio César Chaves" userId="3f913fe9-3202-435d-b9f5-b2fca763184f" providerId="ADAL" clId="{56B07394-B97E-4928-B89F-2070AB1FBF06}" dt="2021-03-08T21:27:40.317" v="1255" actId="20577"/>
          <ac:spMkLst>
            <pc:docMk/>
            <pc:sldMk cId="4282460364" sldId="280"/>
            <ac:spMk id="12" creationId="{BC38E645-342A-4B54-8BD6-2AD5F36AE9AD}"/>
          </ac:spMkLst>
        </pc:spChg>
        <pc:graphicFrameChg chg="modGraphic">
          <ac:chgData name="Júlio César Chaves" userId="3f913fe9-3202-435d-b9f5-b2fca763184f" providerId="ADAL" clId="{56B07394-B97E-4928-B89F-2070AB1FBF06}" dt="2021-03-08T21:27:03.216" v="1236" actId="20577"/>
          <ac:graphicFrameMkLst>
            <pc:docMk/>
            <pc:sldMk cId="4282460364" sldId="280"/>
            <ac:graphicFrameMk id="24" creationId="{192F7588-1AC2-4D93-B961-C9EDF489A6A5}"/>
          </ac:graphicFrameMkLst>
        </pc:graphicFrameChg>
        <pc:graphicFrameChg chg="modGraphic">
          <ac:chgData name="Júlio César Chaves" userId="3f913fe9-3202-435d-b9f5-b2fca763184f" providerId="ADAL" clId="{56B07394-B97E-4928-B89F-2070AB1FBF06}" dt="2021-03-08T21:27:07.861" v="1248" actId="20577"/>
          <ac:graphicFrameMkLst>
            <pc:docMk/>
            <pc:sldMk cId="4282460364" sldId="280"/>
            <ac:graphicFrameMk id="25" creationId="{DFC59CA0-4583-4DCE-8050-FEC817F48266}"/>
          </ac:graphicFrameMkLst>
        </pc:graphicFrameChg>
        <pc:graphicFrameChg chg="modGraphic">
          <ac:chgData name="Júlio César Chaves" userId="3f913fe9-3202-435d-b9f5-b2fca763184f" providerId="ADAL" clId="{56B07394-B97E-4928-B89F-2070AB1FBF06}" dt="2021-03-08T21:27:12.077" v="1249" actId="20577"/>
          <ac:graphicFrameMkLst>
            <pc:docMk/>
            <pc:sldMk cId="4282460364" sldId="280"/>
            <ac:graphicFrameMk id="26" creationId="{BAD77944-BED8-4056-8A0D-FD83D722DBA8}"/>
          </ac:graphicFrameMkLst>
        </pc:graphicFrameChg>
        <pc:graphicFrameChg chg="modGraphic">
          <ac:chgData name="Júlio César Chaves" userId="3f913fe9-3202-435d-b9f5-b2fca763184f" providerId="ADAL" clId="{56B07394-B97E-4928-B89F-2070AB1FBF06}" dt="2021-03-08T21:27:15.299" v="1250" actId="20577"/>
          <ac:graphicFrameMkLst>
            <pc:docMk/>
            <pc:sldMk cId="4282460364" sldId="280"/>
            <ac:graphicFrameMk id="27" creationId="{34DAEEE3-C4D7-44AA-997E-9A0260842EA0}"/>
          </ac:graphicFrameMkLst>
        </pc:graphicFrameChg>
        <pc:graphicFrameChg chg="modGraphic">
          <ac:chgData name="Júlio César Chaves" userId="3f913fe9-3202-435d-b9f5-b2fca763184f" providerId="ADAL" clId="{56B07394-B97E-4928-B89F-2070AB1FBF06}" dt="2021-03-08T21:27:18.887" v="1251" actId="20577"/>
          <ac:graphicFrameMkLst>
            <pc:docMk/>
            <pc:sldMk cId="4282460364" sldId="280"/>
            <ac:graphicFrameMk id="28" creationId="{E696B1D5-7FE3-4E09-AF1E-7473D0F73F65}"/>
          </ac:graphicFrameMkLst>
        </pc:graphicFrameChg>
        <pc:graphicFrameChg chg="modGraphic">
          <ac:chgData name="Júlio César Chaves" userId="3f913fe9-3202-435d-b9f5-b2fca763184f" providerId="ADAL" clId="{56B07394-B97E-4928-B89F-2070AB1FBF06}" dt="2021-03-08T21:27:33.889" v="1254" actId="20577"/>
          <ac:graphicFrameMkLst>
            <pc:docMk/>
            <pc:sldMk cId="4282460364" sldId="280"/>
            <ac:graphicFrameMk id="29" creationId="{3217AE39-BD26-40F5-8BB4-0C08FDC47D5D}"/>
          </ac:graphicFrameMkLst>
        </pc:graphicFrameChg>
        <pc:graphicFrameChg chg="modGraphic">
          <ac:chgData name="Júlio César Chaves" userId="3f913fe9-3202-435d-b9f5-b2fca763184f" providerId="ADAL" clId="{56B07394-B97E-4928-B89F-2070AB1FBF06}" dt="2021-03-08T21:27:23.801" v="1253" actId="20577"/>
          <ac:graphicFrameMkLst>
            <pc:docMk/>
            <pc:sldMk cId="4282460364" sldId="280"/>
            <ac:graphicFrameMk id="30" creationId="{81CCA734-6A7E-4F25-9041-D2A412E92140}"/>
          </ac:graphicFrameMkLst>
        </pc:graphicFrameChg>
      </pc:sldChg>
      <pc:sldChg chg="add">
        <pc:chgData name="Júlio César Chaves" userId="3f913fe9-3202-435d-b9f5-b2fca763184f" providerId="ADAL" clId="{56B07394-B97E-4928-B89F-2070AB1FBF06}" dt="2021-03-08T21:29:34.680" v="1262"/>
        <pc:sldMkLst>
          <pc:docMk/>
          <pc:sldMk cId="639344294" sldId="281"/>
        </pc:sldMkLst>
      </pc:sldChg>
      <pc:sldChg chg="add">
        <pc:chgData name="Júlio César Chaves" userId="3f913fe9-3202-435d-b9f5-b2fca763184f" providerId="ADAL" clId="{56B07394-B97E-4928-B89F-2070AB1FBF06}" dt="2021-03-08T21:29:35.278" v="1263"/>
        <pc:sldMkLst>
          <pc:docMk/>
          <pc:sldMk cId="1844757829" sldId="282"/>
        </pc:sldMkLst>
      </pc:sldChg>
      <pc:sldChg chg="add">
        <pc:chgData name="Júlio César Chaves" userId="3f913fe9-3202-435d-b9f5-b2fca763184f" providerId="ADAL" clId="{56B07394-B97E-4928-B89F-2070AB1FBF06}" dt="2021-03-08T21:29:35.505" v="1264"/>
        <pc:sldMkLst>
          <pc:docMk/>
          <pc:sldMk cId="3909958703" sldId="283"/>
        </pc:sldMkLst>
      </pc:sldChg>
    </pc:docChg>
  </pc:docChgLst>
  <pc:docChgLst>
    <pc:chgData name="Júlio César Chaves" userId="S::julio.chaves@fgv.br::3f913fe9-3202-435d-b9f5-b2fca763184f" providerId="AD" clId="Web-{A923D20A-049C-0143-955E-B5A267D43ECF}"/>
    <pc:docChg chg="addSld modSld modSection">
      <pc:chgData name="Júlio César Chaves" userId="S::julio.chaves@fgv.br::3f913fe9-3202-435d-b9f5-b2fca763184f" providerId="AD" clId="Web-{A923D20A-049C-0143-955E-B5A267D43ECF}" dt="2019-12-27T18:51:51.690" v="51" actId="20577"/>
      <pc:docMkLst>
        <pc:docMk/>
      </pc:docMkLst>
      <pc:sldChg chg="modSp new">
        <pc:chgData name="Júlio César Chaves" userId="S::julio.chaves@fgv.br::3f913fe9-3202-435d-b9f5-b2fca763184f" providerId="AD" clId="Web-{A923D20A-049C-0143-955E-B5A267D43ECF}" dt="2019-12-27T17:59:00.789" v="17" actId="20577"/>
        <pc:sldMkLst>
          <pc:docMk/>
          <pc:sldMk cId="3385278367" sldId="269"/>
        </pc:sldMkLst>
        <pc:spChg chg="mod">
          <ac:chgData name="Júlio César Chaves" userId="S::julio.chaves@fgv.br::3f913fe9-3202-435d-b9f5-b2fca763184f" providerId="AD" clId="Web-{A923D20A-049C-0143-955E-B5A267D43ECF}" dt="2019-12-27T17:59:00.789" v="17" actId="20577"/>
          <ac:spMkLst>
            <pc:docMk/>
            <pc:sldMk cId="3385278367" sldId="269"/>
            <ac:spMk id="2" creationId="{B52DF519-B20E-4290-A38C-29AA6D78E4F5}"/>
          </ac:spMkLst>
        </pc:spChg>
      </pc:sldChg>
      <pc:sldChg chg="modSp new">
        <pc:chgData name="Júlio César Chaves" userId="S::julio.chaves@fgv.br::3f913fe9-3202-435d-b9f5-b2fca763184f" providerId="AD" clId="Web-{A923D20A-049C-0143-955E-B5A267D43ECF}" dt="2019-12-27T18:51:51.690" v="51" actId="20577"/>
        <pc:sldMkLst>
          <pc:docMk/>
          <pc:sldMk cId="635929298" sldId="270"/>
        </pc:sldMkLst>
        <pc:spChg chg="mod">
          <ac:chgData name="Júlio César Chaves" userId="S::julio.chaves@fgv.br::3f913fe9-3202-435d-b9f5-b2fca763184f" providerId="AD" clId="Web-{A923D20A-049C-0143-955E-B5A267D43ECF}" dt="2019-12-27T18:51:51.690" v="51" actId="20577"/>
          <ac:spMkLst>
            <pc:docMk/>
            <pc:sldMk cId="635929298" sldId="270"/>
            <ac:spMk id="4" creationId="{84365488-FD79-49CF-AE74-F9638927D98B}"/>
          </ac:spMkLst>
        </pc:spChg>
      </pc:sldChg>
    </pc:docChg>
  </pc:docChgLst>
  <pc:docChgLst>
    <pc:chgData name="Júlio César Chaves" userId="3f913fe9-3202-435d-b9f5-b2fca763184f" providerId="ADAL" clId="{5AD98A9E-DEF6-7D4F-AAEA-0C91C2682190}"/>
    <pc:docChg chg="undo custSel addSld delSld modSld sldOrd modSection">
      <pc:chgData name="Júlio César Chaves" userId="3f913fe9-3202-435d-b9f5-b2fca763184f" providerId="ADAL" clId="{5AD98A9E-DEF6-7D4F-AAEA-0C91C2682190}" dt="2020-08-17T15:02:31.162" v="761" actId="20577"/>
      <pc:docMkLst>
        <pc:docMk/>
      </pc:docMkLst>
      <pc:sldChg chg="modSp mod">
        <pc:chgData name="Júlio César Chaves" userId="3f913fe9-3202-435d-b9f5-b2fca763184f" providerId="ADAL" clId="{5AD98A9E-DEF6-7D4F-AAEA-0C91C2682190}" dt="2020-07-10T21:38:32.855" v="10" actId="20577"/>
        <pc:sldMkLst>
          <pc:docMk/>
          <pc:sldMk cId="1708017829" sldId="261"/>
        </pc:sldMkLst>
        <pc:spChg chg="mod">
          <ac:chgData name="Júlio César Chaves" userId="3f913fe9-3202-435d-b9f5-b2fca763184f" providerId="ADAL" clId="{5AD98A9E-DEF6-7D4F-AAEA-0C91C2682190}" dt="2020-07-10T21:38:32.855" v="10" actId="20577"/>
          <ac:spMkLst>
            <pc:docMk/>
            <pc:sldMk cId="1708017829" sldId="261"/>
            <ac:spMk id="3" creationId="{00000000-0000-0000-0000-000000000000}"/>
          </ac:spMkLst>
        </pc:spChg>
      </pc:sldChg>
      <pc:sldChg chg="ord">
        <pc:chgData name="Júlio César Chaves" userId="3f913fe9-3202-435d-b9f5-b2fca763184f" providerId="ADAL" clId="{5AD98A9E-DEF6-7D4F-AAEA-0C91C2682190}" dt="2020-07-10T21:46:00.432" v="285"/>
        <pc:sldMkLst>
          <pc:docMk/>
          <pc:sldMk cId="206239057" sldId="263"/>
        </pc:sldMkLst>
      </pc:sldChg>
      <pc:sldChg chg="del">
        <pc:chgData name="Júlio César Chaves" userId="3f913fe9-3202-435d-b9f5-b2fca763184f" providerId="ADAL" clId="{5AD98A9E-DEF6-7D4F-AAEA-0C91C2682190}" dt="2020-07-10T21:46:16.725" v="286" actId="2696"/>
        <pc:sldMkLst>
          <pc:docMk/>
          <pc:sldMk cId="2173763775" sldId="274"/>
        </pc:sldMkLst>
      </pc:sldChg>
      <pc:sldChg chg="addSp delSp modSp mod modNotesTx">
        <pc:chgData name="Júlio César Chaves" userId="3f913fe9-3202-435d-b9f5-b2fca763184f" providerId="ADAL" clId="{5AD98A9E-DEF6-7D4F-AAEA-0C91C2682190}" dt="2020-07-10T21:49:55.204" v="442" actId="20577"/>
        <pc:sldMkLst>
          <pc:docMk/>
          <pc:sldMk cId="3243391703" sldId="275"/>
        </pc:sldMkLst>
        <pc:spChg chg="mod">
          <ac:chgData name="Júlio César Chaves" userId="3f913fe9-3202-435d-b9f5-b2fca763184f" providerId="ADAL" clId="{5AD98A9E-DEF6-7D4F-AAEA-0C91C2682190}" dt="2020-07-10T21:46:53.218" v="287" actId="20577"/>
          <ac:spMkLst>
            <pc:docMk/>
            <pc:sldMk cId="3243391703" sldId="275"/>
            <ac:spMk id="2" creationId="{F69B9CA0-4261-424E-A9DA-ABBCFACD1135}"/>
          </ac:spMkLst>
        </pc:spChg>
        <pc:picChg chg="mod">
          <ac:chgData name="Júlio César Chaves" userId="3f913fe9-3202-435d-b9f5-b2fca763184f" providerId="ADAL" clId="{5AD98A9E-DEF6-7D4F-AAEA-0C91C2682190}" dt="2020-07-10T21:37:58.280" v="5" actId="1076"/>
          <ac:picMkLst>
            <pc:docMk/>
            <pc:sldMk cId="3243391703" sldId="275"/>
            <ac:picMk id="4" creationId="{6399238D-AAF7-4BCA-A085-95EAEEC6D3A3}"/>
          </ac:picMkLst>
        </pc:picChg>
        <pc:picChg chg="add del">
          <ac:chgData name="Júlio César Chaves" userId="3f913fe9-3202-435d-b9f5-b2fca763184f" providerId="ADAL" clId="{5AD98A9E-DEF6-7D4F-AAEA-0C91C2682190}" dt="2020-07-10T21:37:15.893" v="1" actId="478"/>
          <ac:picMkLst>
            <pc:docMk/>
            <pc:sldMk cId="3243391703" sldId="275"/>
            <ac:picMk id="5" creationId="{F3B3F869-4A62-5649-A89B-A8157092D102}"/>
          </ac:picMkLst>
        </pc:picChg>
        <pc:picChg chg="add mod">
          <ac:chgData name="Júlio César Chaves" userId="3f913fe9-3202-435d-b9f5-b2fca763184f" providerId="ADAL" clId="{5AD98A9E-DEF6-7D4F-AAEA-0C91C2682190}" dt="2020-07-10T21:37:54.218" v="4" actId="1076"/>
          <ac:picMkLst>
            <pc:docMk/>
            <pc:sldMk cId="3243391703" sldId="275"/>
            <ac:picMk id="6" creationId="{9DD91197-0A49-CF49-9D39-548561B59DCB}"/>
          </ac:picMkLst>
        </pc:picChg>
      </pc:sldChg>
      <pc:sldChg chg="addSp modSp add mod">
        <pc:chgData name="Júlio César Chaves" userId="3f913fe9-3202-435d-b9f5-b2fca763184f" providerId="ADAL" clId="{5AD98A9E-DEF6-7D4F-AAEA-0C91C2682190}" dt="2020-07-14T18:59:29.376" v="681" actId="1076"/>
        <pc:sldMkLst>
          <pc:docMk/>
          <pc:sldMk cId="2269996650" sldId="276"/>
        </pc:sldMkLst>
        <pc:spChg chg="mod">
          <ac:chgData name="Júlio César Chaves" userId="3f913fe9-3202-435d-b9f5-b2fca763184f" providerId="ADAL" clId="{5AD98A9E-DEF6-7D4F-AAEA-0C91C2682190}" dt="2020-07-10T21:50:49.023" v="476" actId="20577"/>
          <ac:spMkLst>
            <pc:docMk/>
            <pc:sldMk cId="2269996650" sldId="276"/>
            <ac:spMk id="2" creationId="{D4EA95B8-E5C8-8A4C-A016-D0282E06FB61}"/>
          </ac:spMkLst>
        </pc:spChg>
        <pc:spChg chg="add mod">
          <ac:chgData name="Júlio César Chaves" userId="3f913fe9-3202-435d-b9f5-b2fca763184f" providerId="ADAL" clId="{5AD98A9E-DEF6-7D4F-AAEA-0C91C2682190}" dt="2020-07-10T21:52:40.193" v="555" actId="20577"/>
          <ac:spMkLst>
            <pc:docMk/>
            <pc:sldMk cId="2269996650" sldId="276"/>
            <ac:spMk id="4" creationId="{65125FE6-950E-CA49-B566-A52445560EDC}"/>
          </ac:spMkLst>
        </pc:spChg>
        <pc:spChg chg="add mod">
          <ac:chgData name="Júlio César Chaves" userId="3f913fe9-3202-435d-b9f5-b2fca763184f" providerId="ADAL" clId="{5AD98A9E-DEF6-7D4F-AAEA-0C91C2682190}" dt="2020-07-14T18:59:29.376" v="681" actId="1076"/>
          <ac:spMkLst>
            <pc:docMk/>
            <pc:sldMk cId="2269996650" sldId="276"/>
            <ac:spMk id="5" creationId="{CEE7D640-6E0E-DF41-B653-9DCD65E8B34E}"/>
          </ac:spMkLst>
        </pc:spChg>
      </pc:sldChg>
      <pc:sldChg chg="addSp modSp add mod">
        <pc:chgData name="Júlio César Chaves" userId="3f913fe9-3202-435d-b9f5-b2fca763184f" providerId="ADAL" clId="{5AD98A9E-DEF6-7D4F-AAEA-0C91C2682190}" dt="2020-08-17T15:02:31.162" v="761" actId="20577"/>
        <pc:sldMkLst>
          <pc:docMk/>
          <pc:sldMk cId="1673362298" sldId="277"/>
        </pc:sldMkLst>
        <pc:spChg chg="mod">
          <ac:chgData name="Júlio César Chaves" userId="3f913fe9-3202-435d-b9f5-b2fca763184f" providerId="ADAL" clId="{5AD98A9E-DEF6-7D4F-AAEA-0C91C2682190}" dt="2020-07-14T18:48:23.145" v="579" actId="14100"/>
          <ac:spMkLst>
            <pc:docMk/>
            <pc:sldMk cId="1673362298" sldId="277"/>
            <ac:spMk id="2" creationId="{906642F6-F1DF-0547-A886-44881471DA1C}"/>
          </ac:spMkLst>
        </pc:spChg>
        <pc:spChg chg="add mod">
          <ac:chgData name="Júlio César Chaves" userId="3f913fe9-3202-435d-b9f5-b2fca763184f" providerId="ADAL" clId="{5AD98A9E-DEF6-7D4F-AAEA-0C91C2682190}" dt="2020-07-14T18:49:50.072" v="587" actId="404"/>
          <ac:spMkLst>
            <pc:docMk/>
            <pc:sldMk cId="1673362298" sldId="277"/>
            <ac:spMk id="10" creationId="{6389A4ED-586B-D14C-94C3-E1E194D32302}"/>
          </ac:spMkLst>
        </pc:spChg>
        <pc:spChg chg="add mod">
          <ac:chgData name="Júlio César Chaves" userId="3f913fe9-3202-435d-b9f5-b2fca763184f" providerId="ADAL" clId="{5AD98A9E-DEF6-7D4F-AAEA-0C91C2682190}" dt="2020-07-14T18:52:54.798" v="616" actId="207"/>
          <ac:spMkLst>
            <pc:docMk/>
            <pc:sldMk cId="1673362298" sldId="277"/>
            <ac:spMk id="16" creationId="{F6F05D3C-A1AF-504A-BA78-26D936158589}"/>
          </ac:spMkLst>
        </pc:spChg>
        <pc:spChg chg="add mod">
          <ac:chgData name="Júlio César Chaves" userId="3f913fe9-3202-435d-b9f5-b2fca763184f" providerId="ADAL" clId="{5AD98A9E-DEF6-7D4F-AAEA-0C91C2682190}" dt="2020-07-14T18:56:15.606" v="678" actId="1076"/>
          <ac:spMkLst>
            <pc:docMk/>
            <pc:sldMk cId="1673362298" sldId="277"/>
            <ac:spMk id="17" creationId="{17F6EE6D-61D5-5244-A596-65F007939315}"/>
          </ac:spMkLst>
        </pc:spChg>
        <pc:spChg chg="add mod">
          <ac:chgData name="Júlio César Chaves" userId="3f913fe9-3202-435d-b9f5-b2fca763184f" providerId="ADAL" clId="{5AD98A9E-DEF6-7D4F-AAEA-0C91C2682190}" dt="2020-08-17T15:02:31.162" v="761" actId="20577"/>
          <ac:spMkLst>
            <pc:docMk/>
            <pc:sldMk cId="1673362298" sldId="277"/>
            <ac:spMk id="18" creationId="{EF872F83-914D-E44A-95A8-861FCEB27D64}"/>
          </ac:spMkLst>
        </pc:spChg>
        <pc:spChg chg="add mod">
          <ac:chgData name="Júlio César Chaves" userId="3f913fe9-3202-435d-b9f5-b2fca763184f" providerId="ADAL" clId="{5AD98A9E-DEF6-7D4F-AAEA-0C91C2682190}" dt="2020-07-14T18:53:47.187" v="661" actId="1076"/>
          <ac:spMkLst>
            <pc:docMk/>
            <pc:sldMk cId="1673362298" sldId="277"/>
            <ac:spMk id="19" creationId="{467D307A-2C68-CE4C-85BF-2D37F558E04C}"/>
          </ac:spMkLst>
        </pc:spChg>
        <pc:spChg chg="add mod">
          <ac:chgData name="Júlio César Chaves" userId="3f913fe9-3202-435d-b9f5-b2fca763184f" providerId="ADAL" clId="{5AD98A9E-DEF6-7D4F-AAEA-0C91C2682190}" dt="2020-07-14T18:54:02.572" v="673" actId="20577"/>
          <ac:spMkLst>
            <pc:docMk/>
            <pc:sldMk cId="1673362298" sldId="277"/>
            <ac:spMk id="20" creationId="{942A1DE2-2CAF-3B42-904C-7F2CF84DEE15}"/>
          </ac:spMkLst>
        </pc:spChg>
        <pc:cxnChg chg="add mod">
          <ac:chgData name="Júlio César Chaves" userId="3f913fe9-3202-435d-b9f5-b2fca763184f" providerId="ADAL" clId="{5AD98A9E-DEF6-7D4F-AAEA-0C91C2682190}" dt="2020-07-14T18:48:29.795" v="580" actId="13822"/>
          <ac:cxnSpMkLst>
            <pc:docMk/>
            <pc:sldMk cId="1673362298" sldId="277"/>
            <ac:cxnSpMk id="5" creationId="{BAB16A60-7692-8145-969D-A9D7C544D1D9}"/>
          </ac:cxnSpMkLst>
        </pc:cxnChg>
        <pc:cxnChg chg="add mod">
          <ac:chgData name="Júlio César Chaves" userId="3f913fe9-3202-435d-b9f5-b2fca763184f" providerId="ADAL" clId="{5AD98A9E-DEF6-7D4F-AAEA-0C91C2682190}" dt="2020-07-14T18:48:14.836" v="578" actId="1582"/>
          <ac:cxnSpMkLst>
            <pc:docMk/>
            <pc:sldMk cId="1673362298" sldId="277"/>
            <ac:cxnSpMk id="7" creationId="{E2BB0CE5-8871-5440-A028-5097A9DA1386}"/>
          </ac:cxnSpMkLst>
        </pc:cxnChg>
        <pc:cxnChg chg="add mod">
          <ac:chgData name="Júlio César Chaves" userId="3f913fe9-3202-435d-b9f5-b2fca763184f" providerId="ADAL" clId="{5AD98A9E-DEF6-7D4F-AAEA-0C91C2682190}" dt="2020-07-14T18:49:11.427" v="582" actId="13822"/>
          <ac:cxnSpMkLst>
            <pc:docMk/>
            <pc:sldMk cId="1673362298" sldId="277"/>
            <ac:cxnSpMk id="9" creationId="{71B9F941-601F-0948-ACDC-C63B78A90707}"/>
          </ac:cxnSpMkLst>
        </pc:cxnChg>
        <pc:cxnChg chg="add mod">
          <ac:chgData name="Júlio César Chaves" userId="3f913fe9-3202-435d-b9f5-b2fca763184f" providerId="ADAL" clId="{5AD98A9E-DEF6-7D4F-AAEA-0C91C2682190}" dt="2020-07-14T18:56:10.074" v="676" actId="1076"/>
          <ac:cxnSpMkLst>
            <pc:docMk/>
            <pc:sldMk cId="1673362298" sldId="277"/>
            <ac:cxnSpMk id="11" creationId="{CB338B70-05A0-054E-8029-F6C9607C8EBD}"/>
          </ac:cxnSpMkLst>
        </pc:cxnChg>
        <pc:cxnChg chg="add mod">
          <ac:chgData name="Júlio César Chaves" userId="3f913fe9-3202-435d-b9f5-b2fca763184f" providerId="ADAL" clId="{5AD98A9E-DEF6-7D4F-AAEA-0C91C2682190}" dt="2020-07-14T18:56:11.732" v="677" actId="1076"/>
          <ac:cxnSpMkLst>
            <pc:docMk/>
            <pc:sldMk cId="1673362298" sldId="277"/>
            <ac:cxnSpMk id="13" creationId="{B1EE1CDA-0C95-EF4E-8E8D-D2159242A153}"/>
          </ac:cxnSpMkLst>
        </pc:cxnChg>
        <pc:cxnChg chg="add mod">
          <ac:chgData name="Júlio César Chaves" userId="3f913fe9-3202-435d-b9f5-b2fca763184f" providerId="ADAL" clId="{5AD98A9E-DEF6-7D4F-AAEA-0C91C2682190}" dt="2020-07-14T18:54:21.609" v="674" actId="1076"/>
          <ac:cxnSpMkLst>
            <pc:docMk/>
            <pc:sldMk cId="1673362298" sldId="277"/>
            <ac:cxnSpMk id="14" creationId="{D4A5A06F-C019-5241-A453-600CBCD181CE}"/>
          </ac:cxnSpMkLst>
        </pc:cxnChg>
        <pc:cxnChg chg="add mod">
          <ac:chgData name="Júlio César Chaves" userId="3f913fe9-3202-435d-b9f5-b2fca763184f" providerId="ADAL" clId="{5AD98A9E-DEF6-7D4F-AAEA-0C91C2682190}" dt="2020-07-14T18:51:57.459" v="597" actId="1076"/>
          <ac:cxnSpMkLst>
            <pc:docMk/>
            <pc:sldMk cId="1673362298" sldId="277"/>
            <ac:cxnSpMk id="15" creationId="{71E84EC4-3C03-0E48-97B2-D182468B0A9E}"/>
          </ac:cxnSpMkLst>
        </pc:cxnChg>
      </pc:sldChg>
    </pc:docChg>
  </pc:docChgLst>
  <pc:docChgLst>
    <pc:chgData name="Júlio César Chaves" userId="S::julio.chaves@fgv.br::3f913fe9-3202-435d-b9f5-b2fca763184f" providerId="AD" clId="Web-{3F011AFB-628F-90B2-1739-41B8A78BB8A8}"/>
    <pc:docChg chg="modSld">
      <pc:chgData name="Júlio César Chaves" userId="S::julio.chaves@fgv.br::3f913fe9-3202-435d-b9f5-b2fca763184f" providerId="AD" clId="Web-{3F011AFB-628F-90B2-1739-41B8A78BB8A8}" dt="2021-07-20T19:19:53.172" v="397" actId="20577"/>
      <pc:docMkLst>
        <pc:docMk/>
      </pc:docMkLst>
      <pc:sldChg chg="modSp">
        <pc:chgData name="Júlio César Chaves" userId="S::julio.chaves@fgv.br::3f913fe9-3202-435d-b9f5-b2fca763184f" providerId="AD" clId="Web-{3F011AFB-628F-90B2-1739-41B8A78BB8A8}" dt="2021-07-20T19:19:53.172" v="397" actId="20577"/>
        <pc:sldMkLst>
          <pc:docMk/>
          <pc:sldMk cId="2972819727" sldId="310"/>
        </pc:sldMkLst>
        <pc:spChg chg="mod">
          <ac:chgData name="Júlio César Chaves" userId="S::julio.chaves@fgv.br::3f913fe9-3202-435d-b9f5-b2fca763184f" providerId="AD" clId="Web-{3F011AFB-628F-90B2-1739-41B8A78BB8A8}" dt="2021-07-20T18:46:57.349" v="155" actId="20577"/>
          <ac:spMkLst>
            <pc:docMk/>
            <pc:sldMk cId="2972819727" sldId="310"/>
            <ac:spMk id="3" creationId="{723BC23D-4594-43F8-9806-395DABC27A43}"/>
          </ac:spMkLst>
        </pc:spChg>
        <pc:spChg chg="mod">
          <ac:chgData name="Júlio César Chaves" userId="S::julio.chaves@fgv.br::3f913fe9-3202-435d-b9f5-b2fca763184f" providerId="AD" clId="Web-{3F011AFB-628F-90B2-1739-41B8A78BB8A8}" dt="2021-07-20T19:19:53.172" v="397" actId="20577"/>
          <ac:spMkLst>
            <pc:docMk/>
            <pc:sldMk cId="2972819727" sldId="310"/>
            <ac:spMk id="4" creationId="{DAD209AB-E8DD-40F8-BBB5-906EFC1E3A56}"/>
          </ac:spMkLst>
        </pc:spChg>
      </pc:sldChg>
    </pc:docChg>
  </pc:docChgLst>
  <pc:docChgLst>
    <pc:chgData name="Júlio César Chaves" userId="3f913fe9-3202-435d-b9f5-b2fca763184f" providerId="ADAL" clId="{B4EC44EA-4C0C-483F-9984-7FCFE8256331}"/>
    <pc:docChg chg="undo custSel addSld delSld modSld modSection">
      <pc:chgData name="Júlio César Chaves" userId="3f913fe9-3202-435d-b9f5-b2fca763184f" providerId="ADAL" clId="{B4EC44EA-4C0C-483F-9984-7FCFE8256331}" dt="2023-02-20T22:12:41.227" v="136" actId="15"/>
      <pc:docMkLst>
        <pc:docMk/>
      </pc:docMkLst>
      <pc:sldChg chg="modSp mod">
        <pc:chgData name="Júlio César Chaves" userId="3f913fe9-3202-435d-b9f5-b2fca763184f" providerId="ADAL" clId="{B4EC44EA-4C0C-483F-9984-7FCFE8256331}" dt="2023-02-20T22:05:28.039" v="2" actId="20577"/>
        <pc:sldMkLst>
          <pc:docMk/>
          <pc:sldMk cId="1907083369" sldId="259"/>
        </pc:sldMkLst>
        <pc:spChg chg="mod">
          <ac:chgData name="Júlio César Chaves" userId="3f913fe9-3202-435d-b9f5-b2fca763184f" providerId="ADAL" clId="{B4EC44EA-4C0C-483F-9984-7FCFE8256331}" dt="2023-02-20T22:05:28.039" v="2" actId="20577"/>
          <ac:spMkLst>
            <pc:docMk/>
            <pc:sldMk cId="1907083369" sldId="259"/>
            <ac:spMk id="2" creationId="{CE784A9F-2F14-47A1-9BDA-D2347E4C0043}"/>
          </ac:spMkLst>
        </pc:spChg>
      </pc:sldChg>
      <pc:sldChg chg="addSp delSp modSp mod">
        <pc:chgData name="Júlio César Chaves" userId="3f913fe9-3202-435d-b9f5-b2fca763184f" providerId="ADAL" clId="{B4EC44EA-4C0C-483F-9984-7FCFE8256331}" dt="2023-02-20T22:09:33.775" v="65"/>
        <pc:sldMkLst>
          <pc:docMk/>
          <pc:sldMk cId="4016053433" sldId="260"/>
        </pc:sldMkLst>
        <pc:spChg chg="mod">
          <ac:chgData name="Júlio César Chaves" userId="3f913fe9-3202-435d-b9f5-b2fca763184f" providerId="ADAL" clId="{B4EC44EA-4C0C-483F-9984-7FCFE8256331}" dt="2023-02-20T22:05:40.278" v="6"/>
          <ac:spMkLst>
            <pc:docMk/>
            <pc:sldMk cId="4016053433" sldId="260"/>
            <ac:spMk id="2" creationId="{F6D029EC-3966-70CB-AC28-C82896931C35}"/>
          </ac:spMkLst>
        </pc:spChg>
        <pc:spChg chg="mod">
          <ac:chgData name="Júlio César Chaves" userId="3f913fe9-3202-435d-b9f5-b2fca763184f" providerId="ADAL" clId="{B4EC44EA-4C0C-483F-9984-7FCFE8256331}" dt="2023-02-20T22:09:33.775" v="65"/>
          <ac:spMkLst>
            <pc:docMk/>
            <pc:sldMk cId="4016053433" sldId="260"/>
            <ac:spMk id="4" creationId="{1129C928-0FE1-8790-B7BC-7DF2A5DA59BA}"/>
          </ac:spMkLst>
        </pc:spChg>
        <pc:spChg chg="mod">
          <ac:chgData name="Júlio César Chaves" userId="3f913fe9-3202-435d-b9f5-b2fca763184f" providerId="ADAL" clId="{B4EC44EA-4C0C-483F-9984-7FCFE8256331}" dt="2023-02-20T22:08:04.936" v="33" actId="21"/>
          <ac:spMkLst>
            <pc:docMk/>
            <pc:sldMk cId="4016053433" sldId="260"/>
            <ac:spMk id="5" creationId="{97A9009A-9378-3903-BF3F-6FBD413E9572}"/>
          </ac:spMkLst>
        </pc:spChg>
        <pc:spChg chg="del">
          <ac:chgData name="Júlio César Chaves" userId="3f913fe9-3202-435d-b9f5-b2fca763184f" providerId="ADAL" clId="{B4EC44EA-4C0C-483F-9984-7FCFE8256331}" dt="2023-02-20T22:06:43.015" v="16" actId="478"/>
          <ac:spMkLst>
            <pc:docMk/>
            <pc:sldMk cId="4016053433" sldId="260"/>
            <ac:spMk id="9" creationId="{553DBA38-93D0-85CA-7ACE-BCF9EE2CFCEE}"/>
          </ac:spMkLst>
        </pc:spChg>
        <pc:spChg chg="mod">
          <ac:chgData name="Júlio César Chaves" userId="3f913fe9-3202-435d-b9f5-b2fca763184f" providerId="ADAL" clId="{B4EC44EA-4C0C-483F-9984-7FCFE8256331}" dt="2023-02-20T22:08:35.395" v="55" actId="20577"/>
          <ac:spMkLst>
            <pc:docMk/>
            <pc:sldMk cId="4016053433" sldId="260"/>
            <ac:spMk id="10" creationId="{896DA3D1-BF41-C851-9D5E-87E7FEE1F07E}"/>
          </ac:spMkLst>
        </pc:spChg>
        <pc:spChg chg="add del mod">
          <ac:chgData name="Júlio César Chaves" userId="3f913fe9-3202-435d-b9f5-b2fca763184f" providerId="ADAL" clId="{B4EC44EA-4C0C-483F-9984-7FCFE8256331}" dt="2023-02-20T22:06:51.572" v="18" actId="21"/>
          <ac:spMkLst>
            <pc:docMk/>
            <pc:sldMk cId="4016053433" sldId="260"/>
            <ac:spMk id="11" creationId="{671D6A4A-FB05-1398-6B25-4CCA6A5CC4E5}"/>
          </ac:spMkLst>
        </pc:spChg>
        <pc:spChg chg="add del mod">
          <ac:chgData name="Júlio César Chaves" userId="3f913fe9-3202-435d-b9f5-b2fca763184f" providerId="ADAL" clId="{B4EC44EA-4C0C-483F-9984-7FCFE8256331}" dt="2023-02-20T22:07:02.556" v="23" actId="478"/>
          <ac:spMkLst>
            <pc:docMk/>
            <pc:sldMk cId="4016053433" sldId="260"/>
            <ac:spMk id="13" creationId="{BA65AF74-FBCA-F298-3AD2-84550099D0CB}"/>
          </ac:spMkLst>
        </pc:spChg>
        <pc:spChg chg="add del mod">
          <ac:chgData name="Júlio César Chaves" userId="3f913fe9-3202-435d-b9f5-b2fca763184f" providerId="ADAL" clId="{B4EC44EA-4C0C-483F-9984-7FCFE8256331}" dt="2023-02-20T22:06:56.604" v="21" actId="21"/>
          <ac:spMkLst>
            <pc:docMk/>
            <pc:sldMk cId="4016053433" sldId="260"/>
            <ac:spMk id="15" creationId="{89913E7A-CE53-F389-BB85-CB9746E0B4FB}"/>
          </ac:spMkLst>
        </pc:spChg>
        <pc:spChg chg="add mod">
          <ac:chgData name="Júlio César Chaves" userId="3f913fe9-3202-435d-b9f5-b2fca763184f" providerId="ADAL" clId="{B4EC44EA-4C0C-483F-9984-7FCFE8256331}" dt="2023-02-20T22:06:59.144" v="22"/>
          <ac:spMkLst>
            <pc:docMk/>
            <pc:sldMk cId="4016053433" sldId="260"/>
            <ac:spMk id="17" creationId="{740EB487-5A8E-3CDE-DE3C-3FDCF714A5D4}"/>
          </ac:spMkLst>
        </pc:spChg>
        <pc:picChg chg="add del mod">
          <ac:chgData name="Júlio César Chaves" userId="3f913fe9-3202-435d-b9f5-b2fca763184f" providerId="ADAL" clId="{B4EC44EA-4C0C-483F-9984-7FCFE8256331}" dt="2023-02-20T22:06:51.572" v="18" actId="21"/>
          <ac:picMkLst>
            <pc:docMk/>
            <pc:sldMk cId="4016053433" sldId="260"/>
            <ac:picMk id="7" creationId="{0C42A72A-BF0C-10D6-D69C-91C61B65C491}"/>
          </ac:picMkLst>
        </pc:picChg>
        <pc:picChg chg="del">
          <ac:chgData name="Júlio César Chaves" userId="3f913fe9-3202-435d-b9f5-b2fca763184f" providerId="ADAL" clId="{B4EC44EA-4C0C-483F-9984-7FCFE8256331}" dt="2023-02-20T22:06:43.015" v="16" actId="478"/>
          <ac:picMkLst>
            <pc:docMk/>
            <pc:sldMk cId="4016053433" sldId="260"/>
            <ac:picMk id="8" creationId="{E9DBC291-592B-F356-CAF1-5BE816DE1CA4}"/>
          </ac:picMkLst>
        </pc:picChg>
        <pc:picChg chg="add del mod">
          <ac:chgData name="Júlio César Chaves" userId="3f913fe9-3202-435d-b9f5-b2fca763184f" providerId="ADAL" clId="{B4EC44EA-4C0C-483F-9984-7FCFE8256331}" dt="2023-02-20T22:06:56.604" v="21" actId="21"/>
          <ac:picMkLst>
            <pc:docMk/>
            <pc:sldMk cId="4016053433" sldId="260"/>
            <ac:picMk id="14" creationId="{8EA5CF0E-160E-F921-C8CF-80C99961D4A8}"/>
          </ac:picMkLst>
        </pc:picChg>
        <pc:picChg chg="add mod">
          <ac:chgData name="Júlio César Chaves" userId="3f913fe9-3202-435d-b9f5-b2fca763184f" providerId="ADAL" clId="{B4EC44EA-4C0C-483F-9984-7FCFE8256331}" dt="2023-02-20T22:07:09.603" v="26" actId="14100"/>
          <ac:picMkLst>
            <pc:docMk/>
            <pc:sldMk cId="4016053433" sldId="260"/>
            <ac:picMk id="16" creationId="{25E5D56D-372E-CDCC-7A25-71E098FDDC67}"/>
          </ac:picMkLst>
        </pc:picChg>
      </pc:sldChg>
      <pc:sldChg chg="addSp delSp modSp add mod">
        <pc:chgData name="Júlio César Chaves" userId="3f913fe9-3202-435d-b9f5-b2fca763184f" providerId="ADAL" clId="{B4EC44EA-4C0C-483F-9984-7FCFE8256331}" dt="2023-02-20T22:12:41.227" v="136" actId="15"/>
        <pc:sldMkLst>
          <pc:docMk/>
          <pc:sldMk cId="248998019" sldId="261"/>
        </pc:sldMkLst>
        <pc:spChg chg="mod">
          <ac:chgData name="Júlio César Chaves" userId="3f913fe9-3202-435d-b9f5-b2fca763184f" providerId="ADAL" clId="{B4EC44EA-4C0C-483F-9984-7FCFE8256331}" dt="2023-02-20T22:12:41.227" v="136" actId="15"/>
          <ac:spMkLst>
            <pc:docMk/>
            <pc:sldMk cId="248998019" sldId="261"/>
            <ac:spMk id="4" creationId="{1129C928-0FE1-8790-B7BC-7DF2A5DA59BA}"/>
          </ac:spMkLst>
        </pc:spChg>
        <pc:spChg chg="del">
          <ac:chgData name="Júlio César Chaves" userId="3f913fe9-3202-435d-b9f5-b2fca763184f" providerId="ADAL" clId="{B4EC44EA-4C0C-483F-9984-7FCFE8256331}" dt="2023-02-20T22:10:13.194" v="67" actId="478"/>
          <ac:spMkLst>
            <pc:docMk/>
            <pc:sldMk cId="248998019" sldId="261"/>
            <ac:spMk id="5" creationId="{97A9009A-9378-3903-BF3F-6FBD413E9572}"/>
          </ac:spMkLst>
        </pc:spChg>
        <pc:spChg chg="add del mod">
          <ac:chgData name="Júlio César Chaves" userId="3f913fe9-3202-435d-b9f5-b2fca763184f" providerId="ADAL" clId="{B4EC44EA-4C0C-483F-9984-7FCFE8256331}" dt="2023-02-20T22:10:16.947" v="68" actId="478"/>
          <ac:spMkLst>
            <pc:docMk/>
            <pc:sldMk cId="248998019" sldId="261"/>
            <ac:spMk id="7" creationId="{8EF51EF1-7C45-B139-324C-A237468A3A29}"/>
          </ac:spMkLst>
        </pc:spChg>
        <pc:spChg chg="mod">
          <ac:chgData name="Júlio César Chaves" userId="3f913fe9-3202-435d-b9f5-b2fca763184f" providerId="ADAL" clId="{B4EC44EA-4C0C-483F-9984-7FCFE8256331}" dt="2023-02-20T22:12:21.373" v="115" actId="20577"/>
          <ac:spMkLst>
            <pc:docMk/>
            <pc:sldMk cId="248998019" sldId="261"/>
            <ac:spMk id="10" creationId="{896DA3D1-BF41-C851-9D5E-87E7FEE1F07E}"/>
          </ac:spMkLst>
        </pc:spChg>
        <pc:spChg chg="add mod">
          <ac:chgData name="Júlio César Chaves" userId="3f913fe9-3202-435d-b9f5-b2fca763184f" providerId="ADAL" clId="{B4EC44EA-4C0C-483F-9984-7FCFE8256331}" dt="2023-02-20T22:10:43.782" v="71" actId="962"/>
          <ac:spMkLst>
            <pc:docMk/>
            <pc:sldMk cId="248998019" sldId="261"/>
            <ac:spMk id="11" creationId="{BE9F1A85-060E-05C4-BF34-5CEE3AB493D1}"/>
          </ac:spMkLst>
        </pc:spChg>
        <pc:spChg chg="del">
          <ac:chgData name="Júlio César Chaves" userId="3f913fe9-3202-435d-b9f5-b2fca763184f" providerId="ADAL" clId="{B4EC44EA-4C0C-483F-9984-7FCFE8256331}" dt="2023-02-20T22:10:51.163" v="75" actId="478"/>
          <ac:spMkLst>
            <pc:docMk/>
            <pc:sldMk cId="248998019" sldId="261"/>
            <ac:spMk id="17" creationId="{740EB487-5A8E-3CDE-DE3C-3FDCF714A5D4}"/>
          </ac:spMkLst>
        </pc:spChg>
        <pc:picChg chg="add mod">
          <ac:chgData name="Júlio César Chaves" userId="3f913fe9-3202-435d-b9f5-b2fca763184f" providerId="ADAL" clId="{B4EC44EA-4C0C-483F-9984-7FCFE8256331}" dt="2023-02-20T22:11:04.944" v="79" actId="1036"/>
          <ac:picMkLst>
            <pc:docMk/>
            <pc:sldMk cId="248998019" sldId="261"/>
            <ac:picMk id="9" creationId="{B2DD2D90-63B2-9DAB-D853-4D2BEB076556}"/>
          </ac:picMkLst>
        </pc:picChg>
        <pc:picChg chg="del">
          <ac:chgData name="Júlio César Chaves" userId="3f913fe9-3202-435d-b9f5-b2fca763184f" providerId="ADAL" clId="{B4EC44EA-4C0C-483F-9984-7FCFE8256331}" dt="2023-02-20T22:10:51.163" v="75" actId="478"/>
          <ac:picMkLst>
            <pc:docMk/>
            <pc:sldMk cId="248998019" sldId="261"/>
            <ac:picMk id="16" creationId="{25E5D56D-372E-CDCC-7A25-71E098FDDC67}"/>
          </ac:picMkLst>
        </pc:picChg>
      </pc:sldChg>
      <pc:sldChg chg="del">
        <pc:chgData name="Júlio César Chaves" userId="3f913fe9-3202-435d-b9f5-b2fca763184f" providerId="ADAL" clId="{B4EC44EA-4C0C-483F-9984-7FCFE8256331}" dt="2023-02-20T22:05:45.635" v="7" actId="47"/>
        <pc:sldMkLst>
          <pc:docMk/>
          <pc:sldMk cId="4130997900" sldId="261"/>
        </pc:sldMkLst>
      </pc:sldChg>
    </pc:docChg>
  </pc:docChgLst>
  <pc:docChgLst>
    <pc:chgData name="Júlio César Chaves" userId="2d3e62d851452179" providerId="LiveId" clId="{CA5C0953-5A37-4B6F-8FA4-0762E370273E}"/>
    <pc:docChg chg="modSld">
      <pc:chgData name="Júlio César Chaves" userId="2d3e62d851452179" providerId="LiveId" clId="{CA5C0953-5A37-4B6F-8FA4-0762E370273E}" dt="2024-03-02T12:34:05.350" v="23" actId="20577"/>
      <pc:docMkLst>
        <pc:docMk/>
      </pc:docMkLst>
      <pc:sldChg chg="modSp mod">
        <pc:chgData name="Júlio César Chaves" userId="2d3e62d851452179" providerId="LiveId" clId="{CA5C0953-5A37-4B6F-8FA4-0762E370273E}" dt="2024-03-02T12:27:57.273" v="22" actId="20577"/>
        <pc:sldMkLst>
          <pc:docMk/>
          <pc:sldMk cId="4016053433" sldId="260"/>
        </pc:sldMkLst>
        <pc:spChg chg="mod">
          <ac:chgData name="Júlio César Chaves" userId="2d3e62d851452179" providerId="LiveId" clId="{CA5C0953-5A37-4B6F-8FA4-0762E370273E}" dt="2024-03-02T12:27:57.273" v="22" actId="20577"/>
          <ac:spMkLst>
            <pc:docMk/>
            <pc:sldMk cId="4016053433" sldId="260"/>
            <ac:spMk id="4" creationId="{1129C928-0FE1-8790-B7BC-7DF2A5DA59BA}"/>
          </ac:spMkLst>
        </pc:spChg>
      </pc:sldChg>
      <pc:sldChg chg="modSp mod">
        <pc:chgData name="Júlio César Chaves" userId="2d3e62d851452179" providerId="LiveId" clId="{CA5C0953-5A37-4B6F-8FA4-0762E370273E}" dt="2024-03-02T12:34:05.350" v="23" actId="20577"/>
        <pc:sldMkLst>
          <pc:docMk/>
          <pc:sldMk cId="2375190163" sldId="261"/>
        </pc:sldMkLst>
        <pc:spChg chg="mod">
          <ac:chgData name="Júlio César Chaves" userId="2d3e62d851452179" providerId="LiveId" clId="{CA5C0953-5A37-4B6F-8FA4-0762E370273E}" dt="2024-03-02T12:34:05.350" v="23" actId="20577"/>
          <ac:spMkLst>
            <pc:docMk/>
            <pc:sldMk cId="2375190163" sldId="261"/>
            <ac:spMk id="4" creationId="{1129C928-0FE1-8790-B7BC-7DF2A5DA59BA}"/>
          </ac:spMkLst>
        </pc:spChg>
      </pc:sldChg>
    </pc:docChg>
  </pc:docChgLst>
  <pc:docChgLst>
    <pc:chgData name="Júlio César Chaves" userId="3f913fe9-3202-435d-b9f5-b2fca763184f" providerId="ADAL" clId="{97394D81-314E-4390-8F3D-5117AE7B0472}"/>
    <pc:docChg chg="custSel addSld delSld modSld sldOrd modSection">
      <pc:chgData name="Júlio César Chaves" userId="3f913fe9-3202-435d-b9f5-b2fca763184f" providerId="ADAL" clId="{97394D81-314E-4390-8F3D-5117AE7B0472}" dt="2021-05-29T13:56:34.544" v="959" actId="47"/>
      <pc:docMkLst>
        <pc:docMk/>
      </pc:docMkLst>
      <pc:sldChg chg="addSp modSp mod">
        <pc:chgData name="Júlio César Chaves" userId="3f913fe9-3202-435d-b9f5-b2fca763184f" providerId="ADAL" clId="{97394D81-314E-4390-8F3D-5117AE7B0472}" dt="2021-05-29T13:48:56.163" v="958" actId="20577"/>
        <pc:sldMkLst>
          <pc:docMk/>
          <pc:sldMk cId="3684121646" sldId="283"/>
        </pc:sldMkLst>
        <pc:spChg chg="add mod">
          <ac:chgData name="Júlio César Chaves" userId="3f913fe9-3202-435d-b9f5-b2fca763184f" providerId="ADAL" clId="{97394D81-314E-4390-8F3D-5117AE7B0472}" dt="2021-05-29T13:48:56.163" v="958" actId="20577"/>
          <ac:spMkLst>
            <pc:docMk/>
            <pc:sldMk cId="3684121646" sldId="283"/>
            <ac:spMk id="4" creationId="{BD594FBC-A91A-4194-89C1-F2CCA6CB8788}"/>
          </ac:spMkLst>
        </pc:spChg>
      </pc:sldChg>
      <pc:sldChg chg="ord">
        <pc:chgData name="Júlio César Chaves" userId="3f913fe9-3202-435d-b9f5-b2fca763184f" providerId="ADAL" clId="{97394D81-314E-4390-8F3D-5117AE7B0472}" dt="2021-05-29T13:12:40.456" v="184"/>
        <pc:sldMkLst>
          <pc:docMk/>
          <pc:sldMk cId="808032551" sldId="323"/>
        </pc:sldMkLst>
      </pc:sldChg>
      <pc:sldChg chg="modNotesTx">
        <pc:chgData name="Júlio César Chaves" userId="3f913fe9-3202-435d-b9f5-b2fca763184f" providerId="ADAL" clId="{97394D81-314E-4390-8F3D-5117AE7B0472}" dt="2021-05-29T13:18:10.628" v="609" actId="20577"/>
        <pc:sldMkLst>
          <pc:docMk/>
          <pc:sldMk cId="1045669170" sldId="362"/>
        </pc:sldMkLst>
      </pc:sldChg>
      <pc:sldChg chg="modSp new del mod">
        <pc:chgData name="Júlio César Chaves" userId="3f913fe9-3202-435d-b9f5-b2fca763184f" providerId="ADAL" clId="{97394D81-314E-4390-8F3D-5117AE7B0472}" dt="2021-05-29T13:56:34.544" v="959" actId="47"/>
        <pc:sldMkLst>
          <pc:docMk/>
          <pc:sldMk cId="3972383969" sldId="379"/>
        </pc:sldMkLst>
        <pc:spChg chg="mod">
          <ac:chgData name="Júlio César Chaves" userId="3f913fe9-3202-435d-b9f5-b2fca763184f" providerId="ADAL" clId="{97394D81-314E-4390-8F3D-5117AE7B0472}" dt="2021-05-29T13:40:28.436" v="906"/>
          <ac:spMkLst>
            <pc:docMk/>
            <pc:sldMk cId="3972383969" sldId="379"/>
            <ac:spMk id="4" creationId="{89F1B777-E1C4-4F12-85FC-AE2CA8488AC6}"/>
          </ac:spMkLst>
        </pc:spChg>
      </pc:sldChg>
    </pc:docChg>
  </pc:docChgLst>
  <pc:docChgLst>
    <pc:chgData name="Júlio César Chaves" userId="3f913fe9-3202-435d-b9f5-b2fca763184f" providerId="ADAL" clId="{1901C1DA-EA5F-4CBA-A2E9-1DBEE1F4DB1D}"/>
    <pc:docChg chg="addSld modSld">
      <pc:chgData name="Júlio César Chaves" userId="3f913fe9-3202-435d-b9f5-b2fca763184f" providerId="ADAL" clId="{1901C1DA-EA5F-4CBA-A2E9-1DBEE1F4DB1D}" dt="2020-07-10T21:34:52.187" v="59" actId="478"/>
      <pc:docMkLst>
        <pc:docMk/>
      </pc:docMkLst>
      <pc:sldChg chg="modSp">
        <pc:chgData name="Júlio César Chaves" userId="3f913fe9-3202-435d-b9f5-b2fca763184f" providerId="ADAL" clId="{1901C1DA-EA5F-4CBA-A2E9-1DBEE1F4DB1D}" dt="2020-07-10T21:18:25.449" v="20" actId="20577"/>
        <pc:sldMkLst>
          <pc:docMk/>
          <pc:sldMk cId="105159225" sldId="260"/>
        </pc:sldMkLst>
        <pc:spChg chg="mod">
          <ac:chgData name="Júlio César Chaves" userId="3f913fe9-3202-435d-b9f5-b2fca763184f" providerId="ADAL" clId="{1901C1DA-EA5F-4CBA-A2E9-1DBEE1F4DB1D}" dt="2020-07-10T21:18:25.449" v="20" actId="20577"/>
          <ac:spMkLst>
            <pc:docMk/>
            <pc:sldMk cId="105159225" sldId="260"/>
            <ac:spMk id="2" creationId="{00000000-0000-0000-0000-000000000000}"/>
          </ac:spMkLst>
        </pc:spChg>
      </pc:sldChg>
      <pc:sldChg chg="modSp">
        <pc:chgData name="Júlio César Chaves" userId="3f913fe9-3202-435d-b9f5-b2fca763184f" providerId="ADAL" clId="{1901C1DA-EA5F-4CBA-A2E9-1DBEE1F4DB1D}" dt="2020-07-10T21:08:01.415" v="11" actId="20577"/>
        <pc:sldMkLst>
          <pc:docMk/>
          <pc:sldMk cId="2838214233" sldId="273"/>
        </pc:sldMkLst>
        <pc:spChg chg="mod">
          <ac:chgData name="Júlio César Chaves" userId="3f913fe9-3202-435d-b9f5-b2fca763184f" providerId="ADAL" clId="{1901C1DA-EA5F-4CBA-A2E9-1DBEE1F4DB1D}" dt="2020-07-10T21:08:01.415" v="11" actId="20577"/>
          <ac:spMkLst>
            <pc:docMk/>
            <pc:sldMk cId="2838214233" sldId="273"/>
            <ac:spMk id="6" creationId="{00000000-0000-0000-0000-000000000000}"/>
          </ac:spMkLst>
        </pc:spChg>
      </pc:sldChg>
      <pc:sldChg chg="addSp delSp modSp add">
        <pc:chgData name="Júlio César Chaves" userId="3f913fe9-3202-435d-b9f5-b2fca763184f" providerId="ADAL" clId="{1901C1DA-EA5F-4CBA-A2E9-1DBEE1F4DB1D}" dt="2020-07-10T21:34:52.187" v="59" actId="478"/>
        <pc:sldMkLst>
          <pc:docMk/>
          <pc:sldMk cId="3243391703" sldId="275"/>
        </pc:sldMkLst>
        <pc:spChg chg="mod">
          <ac:chgData name="Júlio César Chaves" userId="3f913fe9-3202-435d-b9f5-b2fca763184f" providerId="ADAL" clId="{1901C1DA-EA5F-4CBA-A2E9-1DBEE1F4DB1D}" dt="2020-07-10T21:32:21.484" v="47" actId="20577"/>
          <ac:spMkLst>
            <pc:docMk/>
            <pc:sldMk cId="3243391703" sldId="275"/>
            <ac:spMk id="2" creationId="{F69B9CA0-4261-424E-A9DA-ABBCFACD1135}"/>
          </ac:spMkLst>
        </pc:spChg>
        <pc:picChg chg="add mod">
          <ac:chgData name="Júlio César Chaves" userId="3f913fe9-3202-435d-b9f5-b2fca763184f" providerId="ADAL" clId="{1901C1DA-EA5F-4CBA-A2E9-1DBEE1F4DB1D}" dt="2020-07-10T21:33:47.546" v="56" actId="1076"/>
          <ac:picMkLst>
            <pc:docMk/>
            <pc:sldMk cId="3243391703" sldId="275"/>
            <ac:picMk id="4" creationId="{6399238D-AAF7-4BCA-A085-95EAEEC6D3A3}"/>
          </ac:picMkLst>
        </pc:picChg>
        <pc:picChg chg="add mod">
          <ac:chgData name="Júlio César Chaves" userId="3f913fe9-3202-435d-b9f5-b2fca763184f" providerId="ADAL" clId="{1901C1DA-EA5F-4CBA-A2E9-1DBEE1F4DB1D}" dt="2020-07-10T21:33:40.156" v="54" actId="1076"/>
          <ac:picMkLst>
            <pc:docMk/>
            <pc:sldMk cId="3243391703" sldId="275"/>
            <ac:picMk id="1026" creationId="{75B7FDFE-018C-4560-89C7-6912EF6F0061}"/>
          </ac:picMkLst>
        </pc:picChg>
        <pc:picChg chg="add del mod">
          <ac:chgData name="Júlio César Chaves" userId="3f913fe9-3202-435d-b9f5-b2fca763184f" providerId="ADAL" clId="{1901C1DA-EA5F-4CBA-A2E9-1DBEE1F4DB1D}" dt="2020-07-10T21:34:52.187" v="59" actId="478"/>
          <ac:picMkLst>
            <pc:docMk/>
            <pc:sldMk cId="3243391703" sldId="275"/>
            <ac:picMk id="1028" creationId="{D739A8F7-08D8-4CF3-BFB1-59D59CAC6F2B}"/>
          </ac:picMkLst>
        </pc:picChg>
      </pc:sldChg>
    </pc:docChg>
  </pc:docChgLst>
  <pc:docChgLst>
    <pc:chgData name="Júlio César Chaves" userId="3f913fe9-3202-435d-b9f5-b2fca763184f" providerId="ADAL" clId="{B65B93C5-FC03-4234-9F6A-302C152C6079}"/>
    <pc:docChg chg="undo custSel addSld delSld modSld modSection">
      <pc:chgData name="Júlio César Chaves" userId="3f913fe9-3202-435d-b9f5-b2fca763184f" providerId="ADAL" clId="{B65B93C5-FC03-4234-9F6A-302C152C6079}" dt="2023-02-20T22:25:36.535" v="238" actId="1037"/>
      <pc:docMkLst>
        <pc:docMk/>
      </pc:docMkLst>
      <pc:sldChg chg="modSp mod">
        <pc:chgData name="Júlio César Chaves" userId="3f913fe9-3202-435d-b9f5-b2fca763184f" providerId="ADAL" clId="{B65B93C5-FC03-4234-9F6A-302C152C6079}" dt="2023-02-20T22:15:38.494" v="2" actId="20577"/>
        <pc:sldMkLst>
          <pc:docMk/>
          <pc:sldMk cId="1907083369" sldId="259"/>
        </pc:sldMkLst>
        <pc:spChg chg="mod">
          <ac:chgData name="Júlio César Chaves" userId="3f913fe9-3202-435d-b9f5-b2fca763184f" providerId="ADAL" clId="{B65B93C5-FC03-4234-9F6A-302C152C6079}" dt="2023-02-20T22:15:38.494" v="2" actId="20577"/>
          <ac:spMkLst>
            <pc:docMk/>
            <pc:sldMk cId="1907083369" sldId="259"/>
            <ac:spMk id="2" creationId="{CE784A9F-2F14-47A1-9BDA-D2347E4C0043}"/>
          </ac:spMkLst>
        </pc:spChg>
      </pc:sldChg>
      <pc:sldChg chg="addSp delSp modSp mod">
        <pc:chgData name="Júlio César Chaves" userId="3f913fe9-3202-435d-b9f5-b2fca763184f" providerId="ADAL" clId="{B65B93C5-FC03-4234-9F6A-302C152C6079}" dt="2023-02-20T22:20:56.263" v="68" actId="20577"/>
        <pc:sldMkLst>
          <pc:docMk/>
          <pc:sldMk cId="4016053433" sldId="260"/>
        </pc:sldMkLst>
        <pc:spChg chg="mod">
          <ac:chgData name="Júlio César Chaves" userId="3f913fe9-3202-435d-b9f5-b2fca763184f" providerId="ADAL" clId="{B65B93C5-FC03-4234-9F6A-302C152C6079}" dt="2023-02-20T22:15:52.427" v="3"/>
          <ac:spMkLst>
            <pc:docMk/>
            <pc:sldMk cId="4016053433" sldId="260"/>
            <ac:spMk id="2" creationId="{F6D029EC-3966-70CB-AC28-C82896931C35}"/>
          </ac:spMkLst>
        </pc:spChg>
        <pc:spChg chg="mod">
          <ac:chgData name="Júlio César Chaves" userId="3f913fe9-3202-435d-b9f5-b2fca763184f" providerId="ADAL" clId="{B65B93C5-FC03-4234-9F6A-302C152C6079}" dt="2023-02-20T22:20:56.263" v="68" actId="20577"/>
          <ac:spMkLst>
            <pc:docMk/>
            <pc:sldMk cId="4016053433" sldId="260"/>
            <ac:spMk id="4" creationId="{1129C928-0FE1-8790-B7BC-7DF2A5DA59BA}"/>
          </ac:spMkLst>
        </pc:spChg>
        <pc:spChg chg="mod">
          <ac:chgData name="Júlio César Chaves" userId="3f913fe9-3202-435d-b9f5-b2fca763184f" providerId="ADAL" clId="{B65B93C5-FC03-4234-9F6A-302C152C6079}" dt="2023-02-20T22:16:17.322" v="7"/>
          <ac:spMkLst>
            <pc:docMk/>
            <pc:sldMk cId="4016053433" sldId="260"/>
            <ac:spMk id="5" creationId="{97A9009A-9378-3903-BF3F-6FBD413E9572}"/>
          </ac:spMkLst>
        </pc:spChg>
        <pc:spChg chg="add mod">
          <ac:chgData name="Júlio César Chaves" userId="3f913fe9-3202-435d-b9f5-b2fca763184f" providerId="ADAL" clId="{B65B93C5-FC03-4234-9F6A-302C152C6079}" dt="2023-02-20T22:17:01.161" v="15" actId="962"/>
          <ac:spMkLst>
            <pc:docMk/>
            <pc:sldMk cId="4016053433" sldId="260"/>
            <ac:spMk id="8" creationId="{E8266D89-D446-F24F-E2C1-EB19C8EF4A9D}"/>
          </ac:spMkLst>
        </pc:spChg>
        <pc:spChg chg="mod">
          <ac:chgData name="Júlio César Chaves" userId="3f913fe9-3202-435d-b9f5-b2fca763184f" providerId="ADAL" clId="{B65B93C5-FC03-4234-9F6A-302C152C6079}" dt="2023-02-20T22:17:37.540" v="38"/>
          <ac:spMkLst>
            <pc:docMk/>
            <pc:sldMk cId="4016053433" sldId="260"/>
            <ac:spMk id="10" creationId="{896DA3D1-BF41-C851-9D5E-87E7FEE1F07E}"/>
          </ac:spMkLst>
        </pc:spChg>
        <pc:spChg chg="del">
          <ac:chgData name="Júlio César Chaves" userId="3f913fe9-3202-435d-b9f5-b2fca763184f" providerId="ADAL" clId="{B65B93C5-FC03-4234-9F6A-302C152C6079}" dt="2023-02-20T22:15:58.882" v="5" actId="478"/>
          <ac:spMkLst>
            <pc:docMk/>
            <pc:sldMk cId="4016053433" sldId="260"/>
            <ac:spMk id="17" creationId="{740EB487-5A8E-3CDE-DE3C-3FDCF714A5D4}"/>
          </ac:spMkLst>
        </pc:spChg>
        <pc:picChg chg="add mod">
          <ac:chgData name="Júlio César Chaves" userId="3f913fe9-3202-435d-b9f5-b2fca763184f" providerId="ADAL" clId="{B65B93C5-FC03-4234-9F6A-302C152C6079}" dt="2023-02-20T22:17:20.665" v="30" actId="14100"/>
          <ac:picMkLst>
            <pc:docMk/>
            <pc:sldMk cId="4016053433" sldId="260"/>
            <ac:picMk id="7" creationId="{4A1722A3-C4C5-F4DD-CB79-796A28DE3784}"/>
          </ac:picMkLst>
        </pc:picChg>
        <pc:picChg chg="del">
          <ac:chgData name="Júlio César Chaves" userId="3f913fe9-3202-435d-b9f5-b2fca763184f" providerId="ADAL" clId="{B65B93C5-FC03-4234-9F6A-302C152C6079}" dt="2023-02-20T22:15:58.882" v="5" actId="478"/>
          <ac:picMkLst>
            <pc:docMk/>
            <pc:sldMk cId="4016053433" sldId="260"/>
            <ac:picMk id="16" creationId="{25E5D56D-372E-CDCC-7A25-71E098FDDC67}"/>
          </ac:picMkLst>
        </pc:picChg>
      </pc:sldChg>
      <pc:sldChg chg="del">
        <pc:chgData name="Júlio César Chaves" userId="3f913fe9-3202-435d-b9f5-b2fca763184f" providerId="ADAL" clId="{B65B93C5-FC03-4234-9F6A-302C152C6079}" dt="2023-02-20T22:15:54.708" v="4" actId="47"/>
        <pc:sldMkLst>
          <pc:docMk/>
          <pc:sldMk cId="248998019" sldId="261"/>
        </pc:sldMkLst>
      </pc:sldChg>
      <pc:sldChg chg="addSp delSp modSp add mod">
        <pc:chgData name="Júlio César Chaves" userId="3f913fe9-3202-435d-b9f5-b2fca763184f" providerId="ADAL" clId="{B65B93C5-FC03-4234-9F6A-302C152C6079}" dt="2023-02-20T22:25:36.535" v="238" actId="1037"/>
        <pc:sldMkLst>
          <pc:docMk/>
          <pc:sldMk cId="2618771364" sldId="261"/>
        </pc:sldMkLst>
        <pc:spChg chg="del mod">
          <ac:chgData name="Júlio César Chaves" userId="3f913fe9-3202-435d-b9f5-b2fca763184f" providerId="ADAL" clId="{B65B93C5-FC03-4234-9F6A-302C152C6079}" dt="2023-02-20T22:25:26.580" v="193" actId="478"/>
          <ac:spMkLst>
            <pc:docMk/>
            <pc:sldMk cId="2618771364" sldId="261"/>
            <ac:spMk id="4" creationId="{1129C928-0FE1-8790-B7BC-7DF2A5DA59BA}"/>
          </ac:spMkLst>
        </pc:spChg>
        <pc:spChg chg="mod">
          <ac:chgData name="Júlio César Chaves" userId="3f913fe9-3202-435d-b9f5-b2fca763184f" providerId="ADAL" clId="{B65B93C5-FC03-4234-9F6A-302C152C6079}" dt="2023-02-20T22:25:36.535" v="238" actId="1037"/>
          <ac:spMkLst>
            <pc:docMk/>
            <pc:sldMk cId="2618771364" sldId="261"/>
            <ac:spMk id="5" creationId="{97A9009A-9378-3903-BF3F-6FBD413E9572}"/>
          </ac:spMkLst>
        </pc:spChg>
        <pc:spChg chg="del">
          <ac:chgData name="Júlio César Chaves" userId="3f913fe9-3202-435d-b9f5-b2fca763184f" providerId="ADAL" clId="{B65B93C5-FC03-4234-9F6A-302C152C6079}" dt="2023-02-20T22:18:32.952" v="54" actId="478"/>
          <ac:spMkLst>
            <pc:docMk/>
            <pc:sldMk cId="2618771364" sldId="261"/>
            <ac:spMk id="8" creationId="{E8266D89-D446-F24F-E2C1-EB19C8EF4A9D}"/>
          </ac:spMkLst>
        </pc:spChg>
        <pc:spChg chg="mod">
          <ac:chgData name="Júlio César Chaves" userId="3f913fe9-3202-435d-b9f5-b2fca763184f" providerId="ADAL" clId="{B65B93C5-FC03-4234-9F6A-302C152C6079}" dt="2023-02-20T22:25:36.535" v="238" actId="1037"/>
          <ac:spMkLst>
            <pc:docMk/>
            <pc:sldMk cId="2618771364" sldId="261"/>
            <ac:spMk id="10" creationId="{896DA3D1-BF41-C851-9D5E-87E7FEE1F07E}"/>
          </ac:spMkLst>
        </pc:spChg>
        <pc:spChg chg="add mod">
          <ac:chgData name="Júlio César Chaves" userId="3f913fe9-3202-435d-b9f5-b2fca763184f" providerId="ADAL" clId="{B65B93C5-FC03-4234-9F6A-302C152C6079}" dt="2023-02-20T22:20:33.636" v="64" actId="1076"/>
          <ac:spMkLst>
            <pc:docMk/>
            <pc:sldMk cId="2618771364" sldId="261"/>
            <ac:spMk id="11" creationId="{96C15F16-DBC6-6A48-2905-7AFA2353D495}"/>
          </ac:spMkLst>
        </pc:spChg>
        <pc:spChg chg="add del mod">
          <ac:chgData name="Júlio César Chaves" userId="3f913fe9-3202-435d-b9f5-b2fca763184f" providerId="ADAL" clId="{B65B93C5-FC03-4234-9F6A-302C152C6079}" dt="2023-02-20T22:25:29.417" v="194" actId="478"/>
          <ac:spMkLst>
            <pc:docMk/>
            <pc:sldMk cId="2618771364" sldId="261"/>
            <ac:spMk id="13" creationId="{49D91FC1-B372-9765-0D59-A189FCF8E9CE}"/>
          </ac:spMkLst>
        </pc:spChg>
        <pc:picChg chg="del">
          <ac:chgData name="Júlio César Chaves" userId="3f913fe9-3202-435d-b9f5-b2fca763184f" providerId="ADAL" clId="{B65B93C5-FC03-4234-9F6A-302C152C6079}" dt="2023-02-20T22:18:32.952" v="54" actId="478"/>
          <ac:picMkLst>
            <pc:docMk/>
            <pc:sldMk cId="2618771364" sldId="261"/>
            <ac:picMk id="7" creationId="{4A1722A3-C4C5-F4DD-CB79-796A28DE3784}"/>
          </ac:picMkLst>
        </pc:picChg>
        <pc:picChg chg="add mod">
          <ac:chgData name="Júlio César Chaves" userId="3f913fe9-3202-435d-b9f5-b2fca763184f" providerId="ADAL" clId="{B65B93C5-FC03-4234-9F6A-302C152C6079}" dt="2023-02-20T22:20:15.649" v="61" actId="1076"/>
          <ac:picMkLst>
            <pc:docMk/>
            <pc:sldMk cId="2618771364" sldId="261"/>
            <ac:picMk id="9" creationId="{002C400A-8A52-52B9-5402-CEF3B65F9764}"/>
          </ac:picMkLst>
        </pc:picChg>
      </pc:sldChg>
      <pc:sldChg chg="addSp delSp modSp add mod">
        <pc:chgData name="Júlio César Chaves" userId="3f913fe9-3202-435d-b9f5-b2fca763184f" providerId="ADAL" clId="{B65B93C5-FC03-4234-9F6A-302C152C6079}" dt="2023-02-20T22:25:19.302" v="192" actId="14100"/>
        <pc:sldMkLst>
          <pc:docMk/>
          <pc:sldMk cId="1224668880" sldId="262"/>
        </pc:sldMkLst>
        <pc:spChg chg="mod">
          <ac:chgData name="Júlio César Chaves" userId="3f913fe9-3202-435d-b9f5-b2fca763184f" providerId="ADAL" clId="{B65B93C5-FC03-4234-9F6A-302C152C6079}" dt="2023-02-20T22:24:00.686" v="178" actId="15"/>
          <ac:spMkLst>
            <pc:docMk/>
            <pc:sldMk cId="1224668880" sldId="262"/>
            <ac:spMk id="4" creationId="{1129C928-0FE1-8790-B7BC-7DF2A5DA59BA}"/>
          </ac:spMkLst>
        </pc:spChg>
        <pc:spChg chg="del">
          <ac:chgData name="Júlio César Chaves" userId="3f913fe9-3202-435d-b9f5-b2fca763184f" providerId="ADAL" clId="{B65B93C5-FC03-4234-9F6A-302C152C6079}" dt="2023-02-20T22:23:04.002" v="145" actId="478"/>
          <ac:spMkLst>
            <pc:docMk/>
            <pc:sldMk cId="1224668880" sldId="262"/>
            <ac:spMk id="5" creationId="{97A9009A-9378-3903-BF3F-6FBD413E9572}"/>
          </ac:spMkLst>
        </pc:spChg>
        <pc:spChg chg="add del mod">
          <ac:chgData name="Júlio César Chaves" userId="3f913fe9-3202-435d-b9f5-b2fca763184f" providerId="ADAL" clId="{B65B93C5-FC03-4234-9F6A-302C152C6079}" dt="2023-02-20T22:23:06.787" v="146" actId="478"/>
          <ac:spMkLst>
            <pc:docMk/>
            <pc:sldMk cId="1224668880" sldId="262"/>
            <ac:spMk id="7" creationId="{8FA6E280-440D-72C2-F92C-A3CA3CB8FEB7}"/>
          </ac:spMkLst>
        </pc:spChg>
        <pc:spChg chg="mod">
          <ac:chgData name="Júlio César Chaves" userId="3f913fe9-3202-435d-b9f5-b2fca763184f" providerId="ADAL" clId="{B65B93C5-FC03-4234-9F6A-302C152C6079}" dt="2023-02-20T22:24:06.087" v="180" actId="20577"/>
          <ac:spMkLst>
            <pc:docMk/>
            <pc:sldMk cId="1224668880" sldId="262"/>
            <ac:spMk id="10" creationId="{896DA3D1-BF41-C851-9D5E-87E7FEE1F07E}"/>
          </ac:spMkLst>
        </pc:spChg>
        <pc:spChg chg="del">
          <ac:chgData name="Júlio César Chaves" userId="3f913fe9-3202-435d-b9f5-b2fca763184f" providerId="ADAL" clId="{B65B93C5-FC03-4234-9F6A-302C152C6079}" dt="2023-02-20T22:25:01.418" v="187" actId="478"/>
          <ac:spMkLst>
            <pc:docMk/>
            <pc:sldMk cId="1224668880" sldId="262"/>
            <ac:spMk id="11" creationId="{96C15F16-DBC6-6A48-2905-7AFA2353D495}"/>
          </ac:spMkLst>
        </pc:spChg>
        <pc:spChg chg="add mod">
          <ac:chgData name="Júlio César Chaves" userId="3f913fe9-3202-435d-b9f5-b2fca763184f" providerId="ADAL" clId="{B65B93C5-FC03-4234-9F6A-302C152C6079}" dt="2023-02-20T22:25:19.302" v="192" actId="14100"/>
          <ac:spMkLst>
            <pc:docMk/>
            <pc:sldMk cId="1224668880" sldId="262"/>
            <ac:spMk id="13" creationId="{CB4C2994-56DF-3A45-636C-2D711A5AFF31}"/>
          </ac:spMkLst>
        </pc:spChg>
        <pc:picChg chg="del">
          <ac:chgData name="Júlio César Chaves" userId="3f913fe9-3202-435d-b9f5-b2fca763184f" providerId="ADAL" clId="{B65B93C5-FC03-4234-9F6A-302C152C6079}" dt="2023-02-20T22:25:01.418" v="187" actId="478"/>
          <ac:picMkLst>
            <pc:docMk/>
            <pc:sldMk cId="1224668880" sldId="262"/>
            <ac:picMk id="9" creationId="{002C400A-8A52-52B9-5402-CEF3B65F9764}"/>
          </ac:picMkLst>
        </pc:picChg>
        <pc:picChg chg="add mod">
          <ac:chgData name="Júlio César Chaves" userId="3f913fe9-3202-435d-b9f5-b2fca763184f" providerId="ADAL" clId="{B65B93C5-FC03-4234-9F6A-302C152C6079}" dt="2023-02-20T22:25:06.787" v="188" actId="1076"/>
          <ac:picMkLst>
            <pc:docMk/>
            <pc:sldMk cId="1224668880" sldId="262"/>
            <ac:picMk id="12" creationId="{A4A0ECB2-D130-AC50-E682-FA63458F53CA}"/>
          </ac:picMkLst>
        </pc:picChg>
      </pc:sldChg>
    </pc:docChg>
  </pc:docChgLst>
  <pc:docChgLst>
    <pc:chgData name="Júlio César Chaves" userId="3f913fe9-3202-435d-b9f5-b2fca763184f" providerId="ADAL" clId="{62F7AC4E-C59A-4E40-BF6B-1422F3A25491}"/>
    <pc:docChg chg="undo custSel delSld modSld modSection">
      <pc:chgData name="Júlio César Chaves" userId="3f913fe9-3202-435d-b9f5-b2fca763184f" providerId="ADAL" clId="{62F7AC4E-C59A-4E40-BF6B-1422F3A25491}" dt="2021-07-16T20:37:09.351" v="491"/>
      <pc:docMkLst>
        <pc:docMk/>
      </pc:docMkLst>
      <pc:sldChg chg="modSp mod modNotesTx">
        <pc:chgData name="Júlio César Chaves" userId="3f913fe9-3202-435d-b9f5-b2fca763184f" providerId="ADAL" clId="{62F7AC4E-C59A-4E40-BF6B-1422F3A25491}" dt="2021-07-16T16:30:56.772" v="117" actId="404"/>
        <pc:sldMkLst>
          <pc:docMk/>
          <pc:sldMk cId="1907083369" sldId="259"/>
        </pc:sldMkLst>
        <pc:spChg chg="mod">
          <ac:chgData name="Júlio César Chaves" userId="3f913fe9-3202-435d-b9f5-b2fca763184f" providerId="ADAL" clId="{62F7AC4E-C59A-4E40-BF6B-1422F3A25491}" dt="2021-07-15T18:49:52.125" v="16" actId="20577"/>
          <ac:spMkLst>
            <pc:docMk/>
            <pc:sldMk cId="1907083369" sldId="259"/>
            <ac:spMk id="4" creationId="{00000000-0000-0000-0000-000000000000}"/>
          </ac:spMkLst>
        </pc:spChg>
      </pc:sldChg>
      <pc:sldChg chg="modSp mod modNotesTx">
        <pc:chgData name="Júlio César Chaves" userId="3f913fe9-3202-435d-b9f5-b2fca763184f" providerId="ADAL" clId="{62F7AC4E-C59A-4E40-BF6B-1422F3A25491}" dt="2021-07-16T16:51:43.565" v="130" actId="6549"/>
        <pc:sldMkLst>
          <pc:docMk/>
          <pc:sldMk cId="1370089053" sldId="281"/>
        </pc:sldMkLst>
        <pc:spChg chg="mod">
          <ac:chgData name="Júlio César Chaves" userId="3f913fe9-3202-435d-b9f5-b2fca763184f" providerId="ADAL" clId="{62F7AC4E-C59A-4E40-BF6B-1422F3A25491}" dt="2021-07-16T16:51:43.565" v="130" actId="6549"/>
          <ac:spMkLst>
            <pc:docMk/>
            <pc:sldMk cId="1370089053" sldId="281"/>
            <ac:spMk id="3" creationId="{DF1E2541-4E28-460E-B273-5A63E66042FC}"/>
          </ac:spMkLst>
        </pc:spChg>
      </pc:sldChg>
      <pc:sldChg chg="modNotesTx">
        <pc:chgData name="Júlio César Chaves" userId="3f913fe9-3202-435d-b9f5-b2fca763184f" providerId="ADAL" clId="{62F7AC4E-C59A-4E40-BF6B-1422F3A25491}" dt="2021-07-16T17:17:49.494" v="134" actId="20577"/>
        <pc:sldMkLst>
          <pc:docMk/>
          <pc:sldMk cId="2904025016" sldId="282"/>
        </pc:sldMkLst>
      </pc:sldChg>
      <pc:sldChg chg="delSp modSp mod modNotesTx">
        <pc:chgData name="Júlio César Chaves" userId="3f913fe9-3202-435d-b9f5-b2fca763184f" providerId="ADAL" clId="{62F7AC4E-C59A-4E40-BF6B-1422F3A25491}" dt="2021-07-16T18:37:45.235" v="300"/>
        <pc:sldMkLst>
          <pc:docMk/>
          <pc:sldMk cId="3684121646" sldId="283"/>
        </pc:sldMkLst>
        <pc:spChg chg="mod">
          <ac:chgData name="Júlio César Chaves" userId="3f913fe9-3202-435d-b9f5-b2fca763184f" providerId="ADAL" clId="{62F7AC4E-C59A-4E40-BF6B-1422F3A25491}" dt="2021-07-16T18:19:46.999" v="293" actId="20577"/>
          <ac:spMkLst>
            <pc:docMk/>
            <pc:sldMk cId="3684121646" sldId="283"/>
            <ac:spMk id="3" creationId="{E6CDF48B-47C6-4C50-B211-CDCEBFC1B73B}"/>
          </ac:spMkLst>
        </pc:spChg>
        <pc:spChg chg="del">
          <ac:chgData name="Júlio César Chaves" userId="3f913fe9-3202-435d-b9f5-b2fca763184f" providerId="ADAL" clId="{62F7AC4E-C59A-4E40-BF6B-1422F3A25491}" dt="2021-07-16T17:29:46.564" v="135" actId="478"/>
          <ac:spMkLst>
            <pc:docMk/>
            <pc:sldMk cId="3684121646" sldId="283"/>
            <ac:spMk id="4" creationId="{BD594FBC-A91A-4194-89C1-F2CCA6CB8788}"/>
          </ac:spMkLst>
        </pc:spChg>
      </pc:sldChg>
      <pc:sldChg chg="addSp delSp modSp mod modNotesTx">
        <pc:chgData name="Júlio César Chaves" userId="3f913fe9-3202-435d-b9f5-b2fca763184f" providerId="ADAL" clId="{62F7AC4E-C59A-4E40-BF6B-1422F3A25491}" dt="2021-07-16T20:37:09.351" v="491"/>
        <pc:sldMkLst>
          <pc:docMk/>
          <pc:sldMk cId="4137787894" sldId="292"/>
        </pc:sldMkLst>
        <pc:spChg chg="mod">
          <ac:chgData name="Júlio César Chaves" userId="3f913fe9-3202-435d-b9f5-b2fca763184f" providerId="ADAL" clId="{62F7AC4E-C59A-4E40-BF6B-1422F3A25491}" dt="2021-07-16T20:17:08.504" v="488" actId="20577"/>
          <ac:spMkLst>
            <pc:docMk/>
            <pc:sldMk cId="4137787894" sldId="292"/>
            <ac:spMk id="2" creationId="{D6706023-0618-4283-9185-40CC32C870FA}"/>
          </ac:spMkLst>
        </pc:spChg>
        <pc:spChg chg="mod">
          <ac:chgData name="Júlio César Chaves" userId="3f913fe9-3202-435d-b9f5-b2fca763184f" providerId="ADAL" clId="{62F7AC4E-C59A-4E40-BF6B-1422F3A25491}" dt="2021-07-16T20:17:27.901" v="489" actId="1076"/>
          <ac:spMkLst>
            <pc:docMk/>
            <pc:sldMk cId="4137787894" sldId="292"/>
            <ac:spMk id="3" creationId="{9DBA8ECD-3109-43B5-A619-A6EA9B3845BF}"/>
          </ac:spMkLst>
        </pc:spChg>
        <pc:spChg chg="add del mod">
          <ac:chgData name="Júlio César Chaves" userId="3f913fe9-3202-435d-b9f5-b2fca763184f" providerId="ADAL" clId="{62F7AC4E-C59A-4E40-BF6B-1422F3A25491}" dt="2021-07-16T20:14:29.651" v="342" actId="478"/>
          <ac:spMkLst>
            <pc:docMk/>
            <pc:sldMk cId="4137787894" sldId="292"/>
            <ac:spMk id="4" creationId="{5BAB4DC1-CC77-4307-95FA-490CB9E3951A}"/>
          </ac:spMkLst>
        </pc:spChg>
        <pc:spChg chg="add mod">
          <ac:chgData name="Júlio César Chaves" userId="3f913fe9-3202-435d-b9f5-b2fca763184f" providerId="ADAL" clId="{62F7AC4E-C59A-4E40-BF6B-1422F3A25491}" dt="2021-07-16T20:15:55.592" v="421" actId="20577"/>
          <ac:spMkLst>
            <pc:docMk/>
            <pc:sldMk cId="4137787894" sldId="292"/>
            <ac:spMk id="5" creationId="{018A202D-0143-4A90-937B-912C6CE258A3}"/>
          </ac:spMkLst>
        </pc:spChg>
      </pc:sldChg>
      <pc:sldChg chg="del">
        <pc:chgData name="Júlio César Chaves" userId="3f913fe9-3202-435d-b9f5-b2fca763184f" providerId="ADAL" clId="{62F7AC4E-C59A-4E40-BF6B-1422F3A25491}" dt="2021-07-16T20:18:15.176" v="490" actId="47"/>
        <pc:sldMkLst>
          <pc:docMk/>
          <pc:sldMk cId="2087538409" sldId="306"/>
        </pc:sldMkLst>
      </pc:sldChg>
      <pc:sldChg chg="modSp del mod">
        <pc:chgData name="Júlio César Chaves" userId="3f913fe9-3202-435d-b9f5-b2fca763184f" providerId="ADAL" clId="{62F7AC4E-C59A-4E40-BF6B-1422F3A25491}" dt="2021-07-16T18:27:20.825" v="299" actId="47"/>
        <pc:sldMkLst>
          <pc:docMk/>
          <pc:sldMk cId="449681598" sldId="307"/>
        </pc:sldMkLst>
        <pc:spChg chg="mod">
          <ac:chgData name="Júlio César Chaves" userId="3f913fe9-3202-435d-b9f5-b2fca763184f" providerId="ADAL" clId="{62F7AC4E-C59A-4E40-BF6B-1422F3A25491}" dt="2021-07-16T18:21:14.960" v="298" actId="403"/>
          <ac:spMkLst>
            <pc:docMk/>
            <pc:sldMk cId="449681598" sldId="307"/>
            <ac:spMk id="3" creationId="{F668C407-AF3D-4F20-B806-A442E08E2638}"/>
          </ac:spMkLst>
        </pc:spChg>
      </pc:sldChg>
    </pc:docChg>
  </pc:docChgLst>
  <pc:docChgLst>
    <pc:chgData name="Júlio César Chaves" userId="S::julio.chaves@fgv.br::3f913fe9-3202-435d-b9f5-b2fca763184f" providerId="AD" clId="Web-{BA39FA11-1911-6891-87BC-C84715863F6F}"/>
    <pc:docChg chg="addSld modSld modSection">
      <pc:chgData name="Júlio César Chaves" userId="S::julio.chaves@fgv.br::3f913fe9-3202-435d-b9f5-b2fca763184f" providerId="AD" clId="Web-{BA39FA11-1911-6891-87BC-C84715863F6F}" dt="2019-12-27T17:54:29.079" v="126" actId="20577"/>
      <pc:docMkLst>
        <pc:docMk/>
      </pc:docMkLst>
      <pc:sldChg chg="modSp">
        <pc:chgData name="Júlio César Chaves" userId="S::julio.chaves@fgv.br::3f913fe9-3202-435d-b9f5-b2fca763184f" providerId="AD" clId="Web-{BA39FA11-1911-6891-87BC-C84715863F6F}" dt="2019-12-27T17:33:01.346" v="18" actId="20577"/>
        <pc:sldMkLst>
          <pc:docMk/>
          <pc:sldMk cId="1907083369" sldId="259"/>
        </pc:sldMkLst>
        <pc:spChg chg="mod">
          <ac:chgData name="Júlio César Chaves" userId="S::julio.chaves@fgv.br::3f913fe9-3202-435d-b9f5-b2fca763184f" providerId="AD" clId="Web-{BA39FA11-1911-6891-87BC-C84715863F6F}" dt="2019-12-27T17:33:01.346" v="18" actId="20577"/>
          <ac:spMkLst>
            <pc:docMk/>
            <pc:sldMk cId="1907083369" sldId="259"/>
            <ac:spMk id="3" creationId="{00000000-0000-0000-0000-000000000000}"/>
          </ac:spMkLst>
        </pc:spChg>
      </pc:sldChg>
      <pc:sldChg chg="modSp new">
        <pc:chgData name="Júlio César Chaves" userId="S::julio.chaves@fgv.br::3f913fe9-3202-435d-b9f5-b2fca763184f" providerId="AD" clId="Web-{BA39FA11-1911-6891-87BC-C84715863F6F}" dt="2019-12-27T17:50:18.924" v="54" actId="20577"/>
        <pc:sldMkLst>
          <pc:docMk/>
          <pc:sldMk cId="927002709" sldId="262"/>
        </pc:sldMkLst>
        <pc:spChg chg="mod">
          <ac:chgData name="Júlio César Chaves" userId="S::julio.chaves@fgv.br::3f913fe9-3202-435d-b9f5-b2fca763184f" providerId="AD" clId="Web-{BA39FA11-1911-6891-87BC-C84715863F6F}" dt="2019-12-27T17:50:18.924" v="54" actId="20577"/>
          <ac:spMkLst>
            <pc:docMk/>
            <pc:sldMk cId="927002709" sldId="262"/>
            <ac:spMk id="3" creationId="{205004BF-2EC2-4B0A-91F2-93F654A64814}"/>
          </ac:spMkLst>
        </pc:spChg>
        <pc:spChg chg="mod">
          <ac:chgData name="Júlio César Chaves" userId="S::julio.chaves@fgv.br::3f913fe9-3202-435d-b9f5-b2fca763184f" providerId="AD" clId="Web-{BA39FA11-1911-6891-87BC-C84715863F6F}" dt="2019-12-27T17:33:04.925" v="21" actId="20577"/>
          <ac:spMkLst>
            <pc:docMk/>
            <pc:sldMk cId="927002709" sldId="262"/>
            <ac:spMk id="4" creationId="{167D58A0-2EAA-48E7-BFC4-478BF0B13B95}"/>
          </ac:spMkLst>
        </pc:spChg>
      </pc:sldChg>
      <pc:sldChg chg="modSp new">
        <pc:chgData name="Júlio César Chaves" userId="S::julio.chaves@fgv.br::3f913fe9-3202-435d-b9f5-b2fca763184f" providerId="AD" clId="Web-{BA39FA11-1911-6891-87BC-C84715863F6F}" dt="2019-12-27T17:50:46.049" v="58" actId="20577"/>
        <pc:sldMkLst>
          <pc:docMk/>
          <pc:sldMk cId="206239057" sldId="263"/>
        </pc:sldMkLst>
        <pc:spChg chg="mod">
          <ac:chgData name="Júlio César Chaves" userId="S::julio.chaves@fgv.br::3f913fe9-3202-435d-b9f5-b2fca763184f" providerId="AD" clId="Web-{BA39FA11-1911-6891-87BC-C84715863F6F}" dt="2019-12-27T17:50:46.049" v="58" actId="20577"/>
          <ac:spMkLst>
            <pc:docMk/>
            <pc:sldMk cId="206239057" sldId="263"/>
            <ac:spMk id="2" creationId="{FCC2A4F8-D074-4E01-B247-9ABE21485BB2}"/>
          </ac:spMkLst>
        </pc:spChg>
      </pc:sldChg>
      <pc:sldChg chg="modSp new">
        <pc:chgData name="Júlio César Chaves" userId="S::julio.chaves@fgv.br::3f913fe9-3202-435d-b9f5-b2fca763184f" providerId="AD" clId="Web-{BA39FA11-1911-6891-87BC-C84715863F6F}" dt="2019-12-27T17:51:22.423" v="64" actId="20577"/>
        <pc:sldMkLst>
          <pc:docMk/>
          <pc:sldMk cId="2492745200" sldId="264"/>
        </pc:sldMkLst>
        <pc:spChg chg="mod">
          <ac:chgData name="Júlio César Chaves" userId="S::julio.chaves@fgv.br::3f913fe9-3202-435d-b9f5-b2fca763184f" providerId="AD" clId="Web-{BA39FA11-1911-6891-87BC-C84715863F6F}" dt="2019-12-27T17:51:22.423" v="64" actId="20577"/>
          <ac:spMkLst>
            <pc:docMk/>
            <pc:sldMk cId="2492745200" sldId="264"/>
            <ac:spMk id="2" creationId="{1A00C2D2-83B5-4FA7-80A6-427592FECC2E}"/>
          </ac:spMkLst>
        </pc:spChg>
      </pc:sldChg>
      <pc:sldChg chg="modSp new">
        <pc:chgData name="Júlio César Chaves" userId="S::julio.chaves@fgv.br::3f913fe9-3202-435d-b9f5-b2fca763184f" providerId="AD" clId="Web-{BA39FA11-1911-6891-87BC-C84715863F6F}" dt="2019-12-27T17:51:38.923" v="68" actId="20577"/>
        <pc:sldMkLst>
          <pc:docMk/>
          <pc:sldMk cId="1963777588" sldId="265"/>
        </pc:sldMkLst>
        <pc:spChg chg="mod">
          <ac:chgData name="Júlio César Chaves" userId="S::julio.chaves@fgv.br::3f913fe9-3202-435d-b9f5-b2fca763184f" providerId="AD" clId="Web-{BA39FA11-1911-6891-87BC-C84715863F6F}" dt="2019-12-27T17:51:38.923" v="68" actId="20577"/>
          <ac:spMkLst>
            <pc:docMk/>
            <pc:sldMk cId="1963777588" sldId="265"/>
            <ac:spMk id="2" creationId="{7CBB51AD-A372-4C8F-9A30-F023ED4AFE6A}"/>
          </ac:spMkLst>
        </pc:spChg>
      </pc:sldChg>
      <pc:sldChg chg="modSp new">
        <pc:chgData name="Júlio César Chaves" userId="S::julio.chaves@fgv.br::3f913fe9-3202-435d-b9f5-b2fca763184f" providerId="AD" clId="Web-{BA39FA11-1911-6891-87BC-C84715863F6F}" dt="2019-12-27T17:53:37.766" v="117" actId="20577"/>
        <pc:sldMkLst>
          <pc:docMk/>
          <pc:sldMk cId="2939328874" sldId="266"/>
        </pc:sldMkLst>
        <pc:spChg chg="mod">
          <ac:chgData name="Júlio César Chaves" userId="S::julio.chaves@fgv.br::3f913fe9-3202-435d-b9f5-b2fca763184f" providerId="AD" clId="Web-{BA39FA11-1911-6891-87BC-C84715863F6F}" dt="2019-12-27T17:52:16.579" v="79" actId="20577"/>
          <ac:spMkLst>
            <pc:docMk/>
            <pc:sldMk cId="2939328874" sldId="266"/>
            <ac:spMk id="2" creationId="{C7ABF32C-8E35-486A-A62C-3A40B6F693EC}"/>
          </ac:spMkLst>
        </pc:spChg>
        <pc:spChg chg="mod">
          <ac:chgData name="Júlio César Chaves" userId="S::julio.chaves@fgv.br::3f913fe9-3202-435d-b9f5-b2fca763184f" providerId="AD" clId="Web-{BA39FA11-1911-6891-87BC-C84715863F6F}" dt="2019-12-27T17:53:37.766" v="117" actId="20577"/>
          <ac:spMkLst>
            <pc:docMk/>
            <pc:sldMk cId="2939328874" sldId="266"/>
            <ac:spMk id="3" creationId="{A34ECAA8-7625-4E9E-8006-7B44F7C1EC31}"/>
          </ac:spMkLst>
        </pc:spChg>
        <pc:spChg chg="mod">
          <ac:chgData name="Júlio César Chaves" userId="S::julio.chaves@fgv.br::3f913fe9-3202-435d-b9f5-b2fca763184f" providerId="AD" clId="Web-{BA39FA11-1911-6891-87BC-C84715863F6F}" dt="2019-12-27T17:53:21.735" v="106" actId="20577"/>
          <ac:spMkLst>
            <pc:docMk/>
            <pc:sldMk cId="2939328874" sldId="266"/>
            <ac:spMk id="4" creationId="{E9BC384A-ADCF-4348-98FC-479E2DAC5E10}"/>
          </ac:spMkLst>
        </pc:spChg>
      </pc:sldChg>
      <pc:sldChg chg="modSp new">
        <pc:chgData name="Júlio César Chaves" userId="S::julio.chaves@fgv.br::3f913fe9-3202-435d-b9f5-b2fca763184f" providerId="AD" clId="Web-{BA39FA11-1911-6891-87BC-C84715863F6F}" dt="2019-12-27T17:54:13.704" v="122" actId="20577"/>
        <pc:sldMkLst>
          <pc:docMk/>
          <pc:sldMk cId="3051000147" sldId="267"/>
        </pc:sldMkLst>
        <pc:spChg chg="mod">
          <ac:chgData name="Júlio César Chaves" userId="S::julio.chaves@fgv.br::3f913fe9-3202-435d-b9f5-b2fca763184f" providerId="AD" clId="Web-{BA39FA11-1911-6891-87BC-C84715863F6F}" dt="2019-12-27T17:54:13.704" v="122" actId="20577"/>
          <ac:spMkLst>
            <pc:docMk/>
            <pc:sldMk cId="3051000147" sldId="267"/>
            <ac:spMk id="2" creationId="{CA96528E-6AC6-4A94-95E3-A31A7FB76EA0}"/>
          </ac:spMkLst>
        </pc:spChg>
      </pc:sldChg>
      <pc:sldChg chg="modSp new">
        <pc:chgData name="Júlio César Chaves" userId="S::julio.chaves@fgv.br::3f913fe9-3202-435d-b9f5-b2fca763184f" providerId="AD" clId="Web-{BA39FA11-1911-6891-87BC-C84715863F6F}" dt="2019-12-27T17:54:29.079" v="126" actId="20577"/>
        <pc:sldMkLst>
          <pc:docMk/>
          <pc:sldMk cId="2614551142" sldId="268"/>
        </pc:sldMkLst>
        <pc:spChg chg="mod">
          <ac:chgData name="Júlio César Chaves" userId="S::julio.chaves@fgv.br::3f913fe9-3202-435d-b9f5-b2fca763184f" providerId="AD" clId="Web-{BA39FA11-1911-6891-87BC-C84715863F6F}" dt="2019-12-27T17:54:29.079" v="126" actId="20577"/>
          <ac:spMkLst>
            <pc:docMk/>
            <pc:sldMk cId="2614551142" sldId="268"/>
            <ac:spMk id="2" creationId="{CC027868-5316-4DBE-A483-1C248A826635}"/>
          </ac:spMkLst>
        </pc:spChg>
      </pc:sldChg>
    </pc:docChg>
  </pc:docChgLst>
  <pc:docChgLst>
    <pc:chgData name="Júlio César Chaves" userId="3f913fe9-3202-435d-b9f5-b2fca763184f" providerId="ADAL" clId="{9A9B35E0-E840-4440-A111-79935F741DA6}"/>
    <pc:docChg chg="undo redo custSel addSld delSld modSld sldOrd modSection">
      <pc:chgData name="Júlio César Chaves" userId="3f913fe9-3202-435d-b9f5-b2fca763184f" providerId="ADAL" clId="{9A9B35E0-E840-4440-A111-79935F741DA6}" dt="2022-02-04T17:44:12.674" v="12256" actId="6549"/>
      <pc:docMkLst>
        <pc:docMk/>
      </pc:docMkLst>
      <pc:sldChg chg="addSp delSp modSp mod">
        <pc:chgData name="Júlio César Chaves" userId="3f913fe9-3202-435d-b9f5-b2fca763184f" providerId="ADAL" clId="{9A9B35E0-E840-4440-A111-79935F741DA6}" dt="2022-02-04T13:40:42.810" v="6774" actId="478"/>
        <pc:sldMkLst>
          <pc:docMk/>
          <pc:sldMk cId="1907083369" sldId="259"/>
        </pc:sldMkLst>
        <pc:spChg chg="mod">
          <ac:chgData name="Júlio César Chaves" userId="3f913fe9-3202-435d-b9f5-b2fca763184f" providerId="ADAL" clId="{9A9B35E0-E840-4440-A111-79935F741DA6}" dt="2022-02-01T23:40:33.901" v="71" actId="20577"/>
          <ac:spMkLst>
            <pc:docMk/>
            <pc:sldMk cId="1907083369" sldId="259"/>
            <ac:spMk id="4" creationId="{00000000-0000-0000-0000-000000000000}"/>
          </ac:spMkLst>
        </pc:spChg>
        <pc:inkChg chg="add del">
          <ac:chgData name="Júlio César Chaves" userId="3f913fe9-3202-435d-b9f5-b2fca763184f" providerId="ADAL" clId="{9A9B35E0-E840-4440-A111-79935F741DA6}" dt="2022-02-04T13:40:42.810" v="6774" actId="478"/>
          <ac:inkMkLst>
            <pc:docMk/>
            <pc:sldMk cId="1907083369" sldId="259"/>
            <ac:inkMk id="6" creationId="{578A2F31-1560-4C26-B9C3-0A2B1A6770E0}"/>
          </ac:inkMkLst>
        </pc:inkChg>
      </pc:sldChg>
      <pc:sldChg chg="add">
        <pc:chgData name="Júlio César Chaves" userId="3f913fe9-3202-435d-b9f5-b2fca763184f" providerId="ADAL" clId="{9A9B35E0-E840-4440-A111-79935F741DA6}" dt="2022-02-01T23:47:01.349" v="140"/>
        <pc:sldMkLst>
          <pc:docMk/>
          <pc:sldMk cId="105159225" sldId="260"/>
        </pc:sldMkLst>
      </pc:sldChg>
      <pc:sldChg chg="add del">
        <pc:chgData name="Júlio César Chaves" userId="3f913fe9-3202-435d-b9f5-b2fca763184f" providerId="ADAL" clId="{9A9B35E0-E840-4440-A111-79935F741DA6}" dt="2022-02-03T21:59:35.453" v="5889" actId="47"/>
        <pc:sldMkLst>
          <pc:docMk/>
          <pc:sldMk cId="3972023049" sldId="260"/>
        </pc:sldMkLst>
      </pc:sldChg>
      <pc:sldChg chg="add del">
        <pc:chgData name="Júlio César Chaves" userId="3f913fe9-3202-435d-b9f5-b2fca763184f" providerId="ADAL" clId="{9A9B35E0-E840-4440-A111-79935F741DA6}" dt="2022-02-03T21:59:35.453" v="5889" actId="47"/>
        <pc:sldMkLst>
          <pc:docMk/>
          <pc:sldMk cId="464869672" sldId="283"/>
        </pc:sldMkLst>
      </pc:sldChg>
      <pc:sldChg chg="addSp delSp modSp add del mod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3441492987" sldId="283"/>
        </pc:sldMkLst>
        <pc:spChg chg="del">
          <ac:chgData name="Júlio César Chaves" userId="3f913fe9-3202-435d-b9f5-b2fca763184f" providerId="ADAL" clId="{9A9B35E0-E840-4440-A111-79935F741DA6}" dt="2022-02-01T23:51:20.588" v="143" actId="478"/>
          <ac:spMkLst>
            <pc:docMk/>
            <pc:sldMk cId="3441492987" sldId="283"/>
            <ac:spMk id="3" creationId="{00000000-0000-0000-0000-000000000000}"/>
          </ac:spMkLst>
        </pc:spChg>
        <pc:spChg chg="del">
          <ac:chgData name="Júlio César Chaves" userId="3f913fe9-3202-435d-b9f5-b2fca763184f" providerId="ADAL" clId="{9A9B35E0-E840-4440-A111-79935F741DA6}" dt="2022-02-01T23:51:45.902" v="161" actId="478"/>
          <ac:spMkLst>
            <pc:docMk/>
            <pc:sldMk cId="3441492987" sldId="283"/>
            <ac:spMk id="4" creationId="{00000000-0000-0000-0000-000000000000}"/>
          </ac:spMkLst>
        </pc:spChg>
        <pc:spChg chg="mod">
          <ac:chgData name="Júlio César Chaves" userId="3f913fe9-3202-435d-b9f5-b2fca763184f" providerId="ADAL" clId="{9A9B35E0-E840-4440-A111-79935F741DA6}" dt="2022-02-01T23:51:42.375" v="160" actId="20577"/>
          <ac:spMkLst>
            <pc:docMk/>
            <pc:sldMk cId="3441492987" sldId="283"/>
            <ac:spMk id="5" creationId="{00000000-0000-0000-0000-000000000000}"/>
          </ac:spMkLst>
        </pc:spChg>
        <pc:spChg chg="add del mod">
          <ac:chgData name="Júlio César Chaves" userId="3f913fe9-3202-435d-b9f5-b2fca763184f" providerId="ADAL" clId="{9A9B35E0-E840-4440-A111-79935F741DA6}" dt="2022-02-01T23:51:22.138" v="144" actId="478"/>
          <ac:spMkLst>
            <pc:docMk/>
            <pc:sldMk cId="3441492987" sldId="283"/>
            <ac:spMk id="8" creationId="{81FA35CF-2F87-4AA4-BD13-7E281971DD43}"/>
          </ac:spMkLst>
        </pc:spChg>
        <pc:spChg chg="add del mod">
          <ac:chgData name="Júlio César Chaves" userId="3f913fe9-3202-435d-b9f5-b2fca763184f" providerId="ADAL" clId="{9A9B35E0-E840-4440-A111-79935F741DA6}" dt="2022-02-01T23:51:48.944" v="162" actId="478"/>
          <ac:spMkLst>
            <pc:docMk/>
            <pc:sldMk cId="3441492987" sldId="283"/>
            <ac:spMk id="12" creationId="{D38FDEDD-864F-4752-8343-B9AC602EF777}"/>
          </ac:spMkLst>
        </pc:spChg>
        <pc:picChg chg="del">
          <ac:chgData name="Júlio César Chaves" userId="3f913fe9-3202-435d-b9f5-b2fca763184f" providerId="ADAL" clId="{9A9B35E0-E840-4440-A111-79935F741DA6}" dt="2022-02-01T23:51:17.669" v="142" actId="478"/>
          <ac:picMkLst>
            <pc:docMk/>
            <pc:sldMk cId="3441492987" sldId="283"/>
            <ac:picMk id="7" creationId="{7C6BBEF6-2E1A-3B48-8EE0-ED9CF92255E6}"/>
          </ac:picMkLst>
        </pc:picChg>
        <pc:picChg chg="add mod">
          <ac:chgData name="Júlio César Chaves" userId="3f913fe9-3202-435d-b9f5-b2fca763184f" providerId="ADAL" clId="{9A9B35E0-E840-4440-A111-79935F741DA6}" dt="2022-02-01T23:51:34.014" v="148" actId="1076"/>
          <ac:picMkLst>
            <pc:docMk/>
            <pc:sldMk cId="3441492987" sldId="283"/>
            <ac:picMk id="10" creationId="{B81D1C38-5814-4A4B-B801-82AC72A95ACA}"/>
          </ac:picMkLst>
        </pc:picChg>
        <pc:picChg chg="add mod">
          <ac:chgData name="Júlio César Chaves" userId="3f913fe9-3202-435d-b9f5-b2fca763184f" providerId="ADAL" clId="{9A9B35E0-E840-4440-A111-79935F741DA6}" dt="2022-02-01T23:56:34.036" v="193" actId="1076"/>
          <ac:picMkLst>
            <pc:docMk/>
            <pc:sldMk cId="3441492987" sldId="283"/>
            <ac:picMk id="14" creationId="{011A300A-A88E-4F19-9249-29707496B07D}"/>
          </ac:picMkLst>
        </pc:picChg>
      </pc:sldChg>
      <pc:sldChg chg="addSp delSp modSp add del mod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93438378" sldId="284"/>
        </pc:sldMkLst>
        <pc:spChg chg="mod">
          <ac:chgData name="Júlio César Chaves" userId="3f913fe9-3202-435d-b9f5-b2fca763184f" providerId="ADAL" clId="{9A9B35E0-E840-4440-A111-79935F741DA6}" dt="2022-02-01T23:55:42.513" v="185" actId="20577"/>
          <ac:spMkLst>
            <pc:docMk/>
            <pc:sldMk cId="93438378" sldId="284"/>
            <ac:spMk id="5" creationId="{00000000-0000-0000-0000-000000000000}"/>
          </ac:spMkLst>
        </pc:spChg>
        <pc:picChg chg="del">
          <ac:chgData name="Júlio César Chaves" userId="3f913fe9-3202-435d-b9f5-b2fca763184f" providerId="ADAL" clId="{9A9B35E0-E840-4440-A111-79935F741DA6}" dt="2022-02-01T23:55:33.385" v="163" actId="478"/>
          <ac:picMkLst>
            <pc:docMk/>
            <pc:sldMk cId="93438378" sldId="284"/>
            <ac:picMk id="6" creationId="{AB568C6A-7B35-6041-A505-664D61E4B27B}"/>
          </ac:picMkLst>
        </pc:picChg>
        <pc:picChg chg="add mod">
          <ac:chgData name="Júlio César Chaves" userId="3f913fe9-3202-435d-b9f5-b2fca763184f" providerId="ADAL" clId="{9A9B35E0-E840-4440-A111-79935F741DA6}" dt="2022-02-01T23:55:57.628" v="189" actId="1076"/>
          <ac:picMkLst>
            <pc:docMk/>
            <pc:sldMk cId="93438378" sldId="284"/>
            <ac:picMk id="7" creationId="{C685EB37-5945-4BEF-B41D-8C9B77787666}"/>
          </ac:picMkLst>
        </pc:picChg>
        <pc:picChg chg="add mod">
          <ac:chgData name="Júlio César Chaves" userId="3f913fe9-3202-435d-b9f5-b2fca763184f" providerId="ADAL" clId="{9A9B35E0-E840-4440-A111-79935F741DA6}" dt="2022-02-01T23:56:17.700" v="191" actId="1076"/>
          <ac:picMkLst>
            <pc:docMk/>
            <pc:sldMk cId="93438378" sldId="284"/>
            <ac:picMk id="10" creationId="{408CE0C7-504B-401D-9AF8-BBADBCCFE32D}"/>
          </ac:picMkLst>
        </pc:picChg>
      </pc:sldChg>
      <pc:sldChg chg="add del">
        <pc:chgData name="Júlio César Chaves" userId="3f913fe9-3202-435d-b9f5-b2fca763184f" providerId="ADAL" clId="{9A9B35E0-E840-4440-A111-79935F741DA6}" dt="2022-02-03T21:59:35.453" v="5889" actId="47"/>
        <pc:sldMkLst>
          <pc:docMk/>
          <pc:sldMk cId="2975660584" sldId="284"/>
        </pc:sldMkLst>
      </pc:sldChg>
      <pc:sldChg chg="add del">
        <pc:chgData name="Júlio César Chaves" userId="3f913fe9-3202-435d-b9f5-b2fca763184f" providerId="ADAL" clId="{9A9B35E0-E840-4440-A111-79935F741DA6}" dt="2022-02-03T21:59:35.453" v="5889" actId="47"/>
        <pc:sldMkLst>
          <pc:docMk/>
          <pc:sldMk cId="2097620598" sldId="286"/>
        </pc:sldMkLst>
      </pc:sldChg>
      <pc:sldChg chg="addSp delSp modSp add del mod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3225712823" sldId="286"/>
        </pc:sldMkLst>
        <pc:spChg chg="del">
          <ac:chgData name="Júlio César Chaves" userId="3f913fe9-3202-435d-b9f5-b2fca763184f" providerId="ADAL" clId="{9A9B35E0-E840-4440-A111-79935F741DA6}" dt="2022-02-02T00:00:31.629" v="209" actId="478"/>
          <ac:spMkLst>
            <pc:docMk/>
            <pc:sldMk cId="3225712823" sldId="286"/>
            <ac:spMk id="4" creationId="{00000000-0000-0000-0000-000000000000}"/>
          </ac:spMkLst>
        </pc:spChg>
        <pc:spChg chg="mod">
          <ac:chgData name="Júlio César Chaves" userId="3f913fe9-3202-435d-b9f5-b2fca763184f" providerId="ADAL" clId="{9A9B35E0-E840-4440-A111-79935F741DA6}" dt="2022-02-02T00:00:09.026" v="203" actId="20577"/>
          <ac:spMkLst>
            <pc:docMk/>
            <pc:sldMk cId="3225712823" sldId="286"/>
            <ac:spMk id="5" creationId="{00000000-0000-0000-0000-000000000000}"/>
          </ac:spMkLst>
        </pc:spChg>
        <pc:spChg chg="add del mod">
          <ac:chgData name="Júlio César Chaves" userId="3f913fe9-3202-435d-b9f5-b2fca763184f" providerId="ADAL" clId="{9A9B35E0-E840-4440-A111-79935F741DA6}" dt="2022-02-02T00:00:32.382" v="210" actId="478"/>
          <ac:spMkLst>
            <pc:docMk/>
            <pc:sldMk cId="3225712823" sldId="286"/>
            <ac:spMk id="10" creationId="{CFFDE671-96DD-4164-83F7-2FEB3A1FB095}"/>
          </ac:spMkLst>
        </pc:spChg>
        <pc:picChg chg="del">
          <ac:chgData name="Júlio César Chaves" userId="3f913fe9-3202-435d-b9f5-b2fca763184f" providerId="ADAL" clId="{9A9B35E0-E840-4440-A111-79935F741DA6}" dt="2022-02-02T00:00:13.844" v="204" actId="478"/>
          <ac:picMkLst>
            <pc:docMk/>
            <pc:sldMk cId="3225712823" sldId="286"/>
            <ac:picMk id="6" creationId="{F6319345-BAA5-5146-AD71-626F8418A046}"/>
          </ac:picMkLst>
        </pc:picChg>
        <pc:picChg chg="add mod">
          <ac:chgData name="Júlio César Chaves" userId="3f913fe9-3202-435d-b9f5-b2fca763184f" providerId="ADAL" clId="{9A9B35E0-E840-4440-A111-79935F741DA6}" dt="2022-02-02T00:00:37.026" v="212" actId="1076"/>
          <ac:picMkLst>
            <pc:docMk/>
            <pc:sldMk cId="3225712823" sldId="286"/>
            <ac:picMk id="7" creationId="{FA2EBEBD-E0B9-4843-8E95-5BF25924995B}"/>
          </ac:picMkLst>
        </pc:picChg>
      </pc:sldChg>
      <pc:sldChg chg="add del">
        <pc:chgData name="Júlio César Chaves" userId="3f913fe9-3202-435d-b9f5-b2fca763184f" providerId="ADAL" clId="{9A9B35E0-E840-4440-A111-79935F741DA6}" dt="2022-02-03T21:59:35.453" v="5889" actId="47"/>
        <pc:sldMkLst>
          <pc:docMk/>
          <pc:sldMk cId="501852203" sldId="287"/>
        </pc:sldMkLst>
      </pc:sldChg>
      <pc:sldChg chg="addSp delSp modSp add del mod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2827467724" sldId="287"/>
        </pc:sldMkLst>
        <pc:spChg chg="del">
          <ac:chgData name="Júlio César Chaves" userId="3f913fe9-3202-435d-b9f5-b2fca763184f" providerId="ADAL" clId="{9A9B35E0-E840-4440-A111-79935F741DA6}" dt="2022-02-02T00:04:01.663" v="226" actId="478"/>
          <ac:spMkLst>
            <pc:docMk/>
            <pc:sldMk cId="2827467724" sldId="287"/>
            <ac:spMk id="4" creationId="{00000000-0000-0000-0000-000000000000}"/>
          </ac:spMkLst>
        </pc:spChg>
        <pc:spChg chg="mod">
          <ac:chgData name="Júlio César Chaves" userId="3f913fe9-3202-435d-b9f5-b2fca763184f" providerId="ADAL" clId="{9A9B35E0-E840-4440-A111-79935F741DA6}" dt="2022-02-02T00:03:51.430" v="222" actId="20577"/>
          <ac:spMkLst>
            <pc:docMk/>
            <pc:sldMk cId="2827467724" sldId="287"/>
            <ac:spMk id="5" creationId="{00000000-0000-0000-0000-000000000000}"/>
          </ac:spMkLst>
        </pc:spChg>
        <pc:spChg chg="add del mod">
          <ac:chgData name="Júlio César Chaves" userId="3f913fe9-3202-435d-b9f5-b2fca763184f" providerId="ADAL" clId="{9A9B35E0-E840-4440-A111-79935F741DA6}" dt="2022-02-02T00:03:56.792" v="224" actId="478"/>
          <ac:spMkLst>
            <pc:docMk/>
            <pc:sldMk cId="2827467724" sldId="287"/>
            <ac:spMk id="6" creationId="{CFC2EB46-BEA2-4E6D-B77F-33A1CD2C2942}"/>
          </ac:spMkLst>
        </pc:spChg>
        <pc:spChg chg="del">
          <ac:chgData name="Júlio César Chaves" userId="3f913fe9-3202-435d-b9f5-b2fca763184f" providerId="ADAL" clId="{9A9B35E0-E840-4440-A111-79935F741DA6}" dt="2022-02-02T00:03:55.454" v="223" actId="478"/>
          <ac:spMkLst>
            <pc:docMk/>
            <pc:sldMk cId="2827467724" sldId="287"/>
            <ac:spMk id="9" creationId="{148DF1F2-63CA-7549-8899-C51A86E82F6A}"/>
          </ac:spMkLst>
        </pc:spChg>
        <pc:spChg chg="add del mod">
          <ac:chgData name="Júlio César Chaves" userId="3f913fe9-3202-435d-b9f5-b2fca763184f" providerId="ADAL" clId="{9A9B35E0-E840-4440-A111-79935F741DA6}" dt="2022-02-02T00:04:02.885" v="227" actId="478"/>
          <ac:spMkLst>
            <pc:docMk/>
            <pc:sldMk cId="2827467724" sldId="287"/>
            <ac:spMk id="10" creationId="{417A8A1D-E6EC-4758-84B9-4B29C81AA332}"/>
          </ac:spMkLst>
        </pc:spChg>
        <pc:picChg chg="del">
          <ac:chgData name="Júlio César Chaves" userId="3f913fe9-3202-435d-b9f5-b2fca763184f" providerId="ADAL" clId="{9A9B35E0-E840-4440-A111-79935F741DA6}" dt="2022-02-02T00:03:57.518" v="225" actId="478"/>
          <ac:picMkLst>
            <pc:docMk/>
            <pc:sldMk cId="2827467724" sldId="287"/>
            <ac:picMk id="7" creationId="{202A0458-AD7D-F342-BFEB-EAF82D305224}"/>
          </ac:picMkLst>
        </pc:picChg>
        <pc:picChg chg="add mod">
          <ac:chgData name="Júlio César Chaves" userId="3f913fe9-3202-435d-b9f5-b2fca763184f" providerId="ADAL" clId="{9A9B35E0-E840-4440-A111-79935F741DA6}" dt="2022-02-02T00:04:42.505" v="230" actId="1076"/>
          <ac:picMkLst>
            <pc:docMk/>
            <pc:sldMk cId="2827467724" sldId="287"/>
            <ac:picMk id="12" creationId="{82577FB4-C614-45FE-AF97-48313C240FD3}"/>
          </ac:picMkLst>
        </pc:picChg>
        <pc:picChg chg="add mod">
          <ac:chgData name="Júlio César Chaves" userId="3f913fe9-3202-435d-b9f5-b2fca763184f" providerId="ADAL" clId="{9A9B35E0-E840-4440-A111-79935F741DA6}" dt="2022-02-02T00:05:01.044" v="232" actId="1076"/>
          <ac:picMkLst>
            <pc:docMk/>
            <pc:sldMk cId="2827467724" sldId="287"/>
            <ac:picMk id="14" creationId="{7622F6B2-1D51-4F8F-A949-98D50AF05E6A}"/>
          </ac:picMkLst>
        </pc:picChg>
      </pc:sldChg>
      <pc:sldChg chg="add del">
        <pc:chgData name="Júlio César Chaves" userId="3f913fe9-3202-435d-b9f5-b2fca763184f" providerId="ADAL" clId="{9A9B35E0-E840-4440-A111-79935F741DA6}" dt="2022-02-03T21:59:35.453" v="5889" actId="47"/>
        <pc:sldMkLst>
          <pc:docMk/>
          <pc:sldMk cId="2578879756" sldId="288"/>
        </pc:sldMkLst>
      </pc:sldChg>
      <pc:sldChg chg="addSp delSp modSp add del mod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3609365172" sldId="288"/>
        </pc:sldMkLst>
        <pc:spChg chg="del">
          <ac:chgData name="Júlio César Chaves" userId="3f913fe9-3202-435d-b9f5-b2fca763184f" providerId="ADAL" clId="{9A9B35E0-E840-4440-A111-79935F741DA6}" dt="2022-02-02T00:06:17.546" v="234" actId="478"/>
          <ac:spMkLst>
            <pc:docMk/>
            <pc:sldMk cId="3609365172" sldId="288"/>
            <ac:spMk id="4" creationId="{00000000-0000-0000-0000-000000000000}"/>
          </ac:spMkLst>
        </pc:spChg>
        <pc:spChg chg="mod">
          <ac:chgData name="Júlio César Chaves" userId="3f913fe9-3202-435d-b9f5-b2fca763184f" providerId="ADAL" clId="{9A9B35E0-E840-4440-A111-79935F741DA6}" dt="2022-02-02T00:06:34.513" v="251" actId="20577"/>
          <ac:spMkLst>
            <pc:docMk/>
            <pc:sldMk cId="3609365172" sldId="288"/>
            <ac:spMk id="5" creationId="{00000000-0000-0000-0000-000000000000}"/>
          </ac:spMkLst>
        </pc:spChg>
        <pc:spChg chg="add del mod">
          <ac:chgData name="Júlio César Chaves" userId="3f913fe9-3202-435d-b9f5-b2fca763184f" providerId="ADAL" clId="{9A9B35E0-E840-4440-A111-79935F741DA6}" dt="2022-02-02T00:06:19.710" v="235" actId="478"/>
          <ac:spMkLst>
            <pc:docMk/>
            <pc:sldMk cId="3609365172" sldId="288"/>
            <ac:spMk id="7" creationId="{38CEA6BB-2D48-4D6E-A1EA-81BD548543B6}"/>
          </ac:spMkLst>
        </pc:spChg>
        <pc:spChg chg="del">
          <ac:chgData name="Júlio César Chaves" userId="3f913fe9-3202-435d-b9f5-b2fca763184f" providerId="ADAL" clId="{9A9B35E0-E840-4440-A111-79935F741DA6}" dt="2022-02-02T00:06:21.370" v="236" actId="478"/>
          <ac:spMkLst>
            <pc:docMk/>
            <pc:sldMk cId="3609365172" sldId="288"/>
            <ac:spMk id="9" creationId="{2F5601E9-21FB-5341-800B-EC80365FBA01}"/>
          </ac:spMkLst>
        </pc:spChg>
        <pc:spChg chg="add del mod">
          <ac:chgData name="Júlio César Chaves" userId="3f913fe9-3202-435d-b9f5-b2fca763184f" providerId="ADAL" clId="{9A9B35E0-E840-4440-A111-79935F741DA6}" dt="2022-02-02T00:06:22.397" v="237" actId="478"/>
          <ac:spMkLst>
            <pc:docMk/>
            <pc:sldMk cId="3609365172" sldId="288"/>
            <ac:spMk id="10" creationId="{1A1314B1-5F33-4336-8C32-4161FD7EDACB}"/>
          </ac:spMkLst>
        </pc:spChg>
        <pc:picChg chg="del">
          <ac:chgData name="Júlio César Chaves" userId="3f913fe9-3202-435d-b9f5-b2fca763184f" providerId="ADAL" clId="{9A9B35E0-E840-4440-A111-79935F741DA6}" dt="2022-02-02T00:06:14.582" v="233" actId="478"/>
          <ac:picMkLst>
            <pc:docMk/>
            <pc:sldMk cId="3609365172" sldId="288"/>
            <ac:picMk id="6" creationId="{BC4E39AB-20B7-1541-AF2D-63EBD3F3A3F3}"/>
          </ac:picMkLst>
        </pc:picChg>
        <pc:picChg chg="add mod">
          <ac:chgData name="Júlio César Chaves" userId="3f913fe9-3202-435d-b9f5-b2fca763184f" providerId="ADAL" clId="{9A9B35E0-E840-4440-A111-79935F741DA6}" dt="2022-02-02T00:06:39.303" v="252" actId="14100"/>
          <ac:picMkLst>
            <pc:docMk/>
            <pc:sldMk cId="3609365172" sldId="288"/>
            <ac:picMk id="12" creationId="{B6FB251B-8515-4A36-9F36-55DCFB608DFA}"/>
          </ac:picMkLst>
        </pc:picChg>
      </pc:sldChg>
      <pc:sldChg chg="add del">
        <pc:chgData name="Júlio César Chaves" userId="3f913fe9-3202-435d-b9f5-b2fca763184f" providerId="ADAL" clId="{9A9B35E0-E840-4440-A111-79935F741DA6}" dt="2022-02-03T21:59:35.453" v="5889" actId="47"/>
        <pc:sldMkLst>
          <pc:docMk/>
          <pc:sldMk cId="3766216112" sldId="306"/>
        </pc:sldMkLst>
      </pc:sldChg>
      <pc:sldChg chg="modSp add del mod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3768277021" sldId="306"/>
        </pc:sldMkLst>
        <pc:spChg chg="mod">
          <ac:chgData name="Júlio César Chaves" userId="3f913fe9-3202-435d-b9f5-b2fca763184f" providerId="ADAL" clId="{9A9B35E0-E840-4440-A111-79935F741DA6}" dt="2022-02-02T00:21:52.862" v="468" actId="20577"/>
          <ac:spMkLst>
            <pc:docMk/>
            <pc:sldMk cId="3768277021" sldId="306"/>
            <ac:spMk id="3" creationId="{00000000-0000-0000-0000-000000000000}"/>
          </ac:spMkLst>
        </pc:spChg>
      </pc:sldChg>
      <pc:sldChg chg="modSp del mod">
        <pc:chgData name="Júlio César Chaves" userId="3f913fe9-3202-435d-b9f5-b2fca763184f" providerId="ADAL" clId="{9A9B35E0-E840-4440-A111-79935F741DA6}" dt="2022-02-02T00:27:58.654" v="487" actId="2696"/>
        <pc:sldMkLst>
          <pc:docMk/>
          <pc:sldMk cId="413171414" sldId="308"/>
        </pc:sldMkLst>
        <pc:spChg chg="mod">
          <ac:chgData name="Júlio César Chaves" userId="3f913fe9-3202-435d-b9f5-b2fca763184f" providerId="ADAL" clId="{9A9B35E0-E840-4440-A111-79935F741DA6}" dt="2022-02-02T00:27:49.998" v="486" actId="20577"/>
          <ac:spMkLst>
            <pc:docMk/>
            <pc:sldMk cId="413171414" sldId="308"/>
            <ac:spMk id="2" creationId="{218F1E77-B560-4D59-8587-2ACD5EDBB370}"/>
          </ac:spMkLst>
        </pc:spChg>
      </pc:sldChg>
      <pc:sldChg chg="add">
        <pc:chgData name="Júlio César Chaves" userId="3f913fe9-3202-435d-b9f5-b2fca763184f" providerId="ADAL" clId="{9A9B35E0-E840-4440-A111-79935F741DA6}" dt="2022-02-02T00:28:04.137" v="488"/>
        <pc:sldMkLst>
          <pc:docMk/>
          <pc:sldMk cId="1706384731" sldId="308"/>
        </pc:sldMkLst>
      </pc:sldChg>
      <pc:sldChg chg="add">
        <pc:chgData name="Júlio César Chaves" userId="3f913fe9-3202-435d-b9f5-b2fca763184f" providerId="ADAL" clId="{9A9B35E0-E840-4440-A111-79935F741DA6}" dt="2022-02-02T00:28:04.137" v="488"/>
        <pc:sldMkLst>
          <pc:docMk/>
          <pc:sldMk cId="2092251026" sldId="309"/>
        </pc:sldMkLst>
      </pc:sldChg>
      <pc:sldChg chg="del">
        <pc:chgData name="Júlio César Chaves" userId="3f913fe9-3202-435d-b9f5-b2fca763184f" providerId="ADAL" clId="{9A9B35E0-E840-4440-A111-79935F741DA6}" dt="2022-02-02T00:27:58.654" v="487" actId="2696"/>
        <pc:sldMkLst>
          <pc:docMk/>
          <pc:sldMk cId="3104235264" sldId="309"/>
        </pc:sldMkLst>
      </pc:sldChg>
      <pc:sldChg chg="add">
        <pc:chgData name="Júlio César Chaves" userId="3f913fe9-3202-435d-b9f5-b2fca763184f" providerId="ADAL" clId="{9A9B35E0-E840-4440-A111-79935F741DA6}" dt="2022-02-02T00:28:04.137" v="488"/>
        <pc:sldMkLst>
          <pc:docMk/>
          <pc:sldMk cId="2165846790" sldId="310"/>
        </pc:sldMkLst>
      </pc:sldChg>
      <pc:sldChg chg="del">
        <pc:chgData name="Júlio César Chaves" userId="3f913fe9-3202-435d-b9f5-b2fca763184f" providerId="ADAL" clId="{9A9B35E0-E840-4440-A111-79935F741DA6}" dt="2022-02-02T00:27:58.654" v="487" actId="2696"/>
        <pc:sldMkLst>
          <pc:docMk/>
          <pc:sldMk cId="2972819727" sldId="310"/>
        </pc:sldMkLst>
      </pc:sldChg>
      <pc:sldChg chg="del">
        <pc:chgData name="Júlio César Chaves" userId="3f913fe9-3202-435d-b9f5-b2fca763184f" providerId="ADAL" clId="{9A9B35E0-E840-4440-A111-79935F741DA6}" dt="2022-02-02T00:27:58.654" v="487" actId="2696"/>
        <pc:sldMkLst>
          <pc:docMk/>
          <pc:sldMk cId="2590998277" sldId="311"/>
        </pc:sldMkLst>
      </pc:sldChg>
      <pc:sldChg chg="add">
        <pc:chgData name="Júlio César Chaves" userId="3f913fe9-3202-435d-b9f5-b2fca763184f" providerId="ADAL" clId="{9A9B35E0-E840-4440-A111-79935F741DA6}" dt="2022-02-02T00:28:04.137" v="488"/>
        <pc:sldMkLst>
          <pc:docMk/>
          <pc:sldMk cId="3466392166" sldId="311"/>
        </pc:sldMkLst>
      </pc:sldChg>
      <pc:sldChg chg="del">
        <pc:chgData name="Júlio César Chaves" userId="3f913fe9-3202-435d-b9f5-b2fca763184f" providerId="ADAL" clId="{9A9B35E0-E840-4440-A111-79935F741DA6}" dt="2022-02-02T00:27:58.654" v="487" actId="2696"/>
        <pc:sldMkLst>
          <pc:docMk/>
          <pc:sldMk cId="630877073" sldId="312"/>
        </pc:sldMkLst>
      </pc:sldChg>
      <pc:sldChg chg="modSp add mod modNotesTx">
        <pc:chgData name="Júlio César Chaves" userId="3f913fe9-3202-435d-b9f5-b2fca763184f" providerId="ADAL" clId="{9A9B35E0-E840-4440-A111-79935F741DA6}" dt="2022-02-04T17:36:48.088" v="12255" actId="20577"/>
        <pc:sldMkLst>
          <pc:docMk/>
          <pc:sldMk cId="2443375161" sldId="312"/>
        </pc:sldMkLst>
        <pc:spChg chg="mod">
          <ac:chgData name="Júlio César Chaves" userId="3f913fe9-3202-435d-b9f5-b2fca763184f" providerId="ADAL" clId="{9A9B35E0-E840-4440-A111-79935F741DA6}" dt="2022-02-04T17:09:42.018" v="11821" actId="20577"/>
          <ac:spMkLst>
            <pc:docMk/>
            <pc:sldMk cId="2443375161" sldId="312"/>
            <ac:spMk id="11" creationId="{2E103077-2596-460C-A5AF-EE2805D37119}"/>
          </ac:spMkLst>
        </pc:spChg>
      </pc:sldChg>
      <pc:sldChg chg="del">
        <pc:chgData name="Júlio César Chaves" userId="3f913fe9-3202-435d-b9f5-b2fca763184f" providerId="ADAL" clId="{9A9B35E0-E840-4440-A111-79935F741DA6}" dt="2022-02-02T00:27:58.654" v="487" actId="2696"/>
        <pc:sldMkLst>
          <pc:docMk/>
          <pc:sldMk cId="369218943" sldId="313"/>
        </pc:sldMkLst>
      </pc:sldChg>
      <pc:sldChg chg="add ord">
        <pc:chgData name="Júlio César Chaves" userId="3f913fe9-3202-435d-b9f5-b2fca763184f" providerId="ADAL" clId="{9A9B35E0-E840-4440-A111-79935F741DA6}" dt="2022-02-02T20:15:49.070" v="3089"/>
        <pc:sldMkLst>
          <pc:docMk/>
          <pc:sldMk cId="4145946585" sldId="313"/>
        </pc:sldMkLst>
      </pc:sldChg>
      <pc:sldChg chg="del">
        <pc:chgData name="Júlio César Chaves" userId="3f913fe9-3202-435d-b9f5-b2fca763184f" providerId="ADAL" clId="{9A9B35E0-E840-4440-A111-79935F741DA6}" dt="2022-02-02T00:27:58.654" v="487" actId="2696"/>
        <pc:sldMkLst>
          <pc:docMk/>
          <pc:sldMk cId="1083578483" sldId="314"/>
        </pc:sldMkLst>
      </pc:sldChg>
      <pc:sldChg chg="add">
        <pc:chgData name="Júlio César Chaves" userId="3f913fe9-3202-435d-b9f5-b2fca763184f" providerId="ADAL" clId="{9A9B35E0-E840-4440-A111-79935F741DA6}" dt="2022-02-02T00:28:04.137" v="488"/>
        <pc:sldMkLst>
          <pc:docMk/>
          <pc:sldMk cId="2063748576" sldId="314"/>
        </pc:sldMkLst>
      </pc:sldChg>
      <pc:sldChg chg="add">
        <pc:chgData name="Júlio César Chaves" userId="3f913fe9-3202-435d-b9f5-b2fca763184f" providerId="ADAL" clId="{9A9B35E0-E840-4440-A111-79935F741DA6}" dt="2022-02-02T00:28:04.137" v="488"/>
        <pc:sldMkLst>
          <pc:docMk/>
          <pc:sldMk cId="2888299442" sldId="315"/>
        </pc:sldMkLst>
      </pc:sldChg>
      <pc:sldChg chg="del">
        <pc:chgData name="Júlio César Chaves" userId="3f913fe9-3202-435d-b9f5-b2fca763184f" providerId="ADAL" clId="{9A9B35E0-E840-4440-A111-79935F741DA6}" dt="2022-02-02T00:27:58.654" v="487" actId="2696"/>
        <pc:sldMkLst>
          <pc:docMk/>
          <pc:sldMk cId="3903497309" sldId="315"/>
        </pc:sldMkLst>
      </pc:sldChg>
      <pc:sldChg chg="modSp del mod">
        <pc:chgData name="Júlio César Chaves" userId="3f913fe9-3202-435d-b9f5-b2fca763184f" providerId="ADAL" clId="{9A9B35E0-E840-4440-A111-79935F741DA6}" dt="2022-02-01T23:43:17.279" v="72" actId="2696"/>
        <pc:sldMkLst>
          <pc:docMk/>
          <pc:sldMk cId="92492944" sldId="316"/>
        </pc:sldMkLst>
        <pc:spChg chg="mod">
          <ac:chgData name="Júlio César Chaves" userId="3f913fe9-3202-435d-b9f5-b2fca763184f" providerId="ADAL" clId="{9A9B35E0-E840-4440-A111-79935F741DA6}" dt="2022-02-01T23:26:22.359" v="42" actId="20577"/>
          <ac:spMkLst>
            <pc:docMk/>
            <pc:sldMk cId="92492944" sldId="316"/>
            <ac:spMk id="2" creationId="{0B83FF71-A2A9-4AED-B7AA-0DE4C141C9B3}"/>
          </ac:spMkLst>
        </pc:spChg>
      </pc:sldChg>
      <pc:sldChg chg="add">
        <pc:chgData name="Júlio César Chaves" userId="3f913fe9-3202-435d-b9f5-b2fca763184f" providerId="ADAL" clId="{9A9B35E0-E840-4440-A111-79935F741DA6}" dt="2022-02-01T23:43:21.675" v="73"/>
        <pc:sldMkLst>
          <pc:docMk/>
          <pc:sldMk cId="1091028372" sldId="316"/>
        </pc:sldMkLst>
      </pc:sldChg>
      <pc:sldChg chg="del">
        <pc:chgData name="Júlio César Chaves" userId="3f913fe9-3202-435d-b9f5-b2fca763184f" providerId="ADAL" clId="{9A9B35E0-E840-4440-A111-79935F741DA6}" dt="2022-02-01T23:43:17.279" v="72" actId="2696"/>
        <pc:sldMkLst>
          <pc:docMk/>
          <pc:sldMk cId="1305121269" sldId="317"/>
        </pc:sldMkLst>
      </pc:sldChg>
      <pc:sldChg chg="add del">
        <pc:chgData name="Júlio César Chaves" userId="3f913fe9-3202-435d-b9f5-b2fca763184f" providerId="ADAL" clId="{9A9B35E0-E840-4440-A111-79935F741DA6}" dt="2022-02-01T23:46:38.995" v="136" actId="47"/>
        <pc:sldMkLst>
          <pc:docMk/>
          <pc:sldMk cId="1537391140" sldId="317"/>
        </pc:sldMkLst>
      </pc:sldChg>
      <pc:sldChg chg="add del">
        <pc:chgData name="Júlio César Chaves" userId="3f913fe9-3202-435d-b9f5-b2fca763184f" providerId="ADAL" clId="{9A9B35E0-E840-4440-A111-79935F741DA6}" dt="2022-02-01T23:46:40.261" v="137" actId="47"/>
        <pc:sldMkLst>
          <pc:docMk/>
          <pc:sldMk cId="2016057713" sldId="318"/>
        </pc:sldMkLst>
      </pc:sldChg>
      <pc:sldChg chg="del">
        <pc:chgData name="Júlio César Chaves" userId="3f913fe9-3202-435d-b9f5-b2fca763184f" providerId="ADAL" clId="{9A9B35E0-E840-4440-A111-79935F741DA6}" dt="2022-02-01T23:43:17.279" v="72" actId="2696"/>
        <pc:sldMkLst>
          <pc:docMk/>
          <pc:sldMk cId="2583684058" sldId="318"/>
        </pc:sldMkLst>
      </pc:sldChg>
      <pc:sldChg chg="del">
        <pc:chgData name="Júlio César Chaves" userId="3f913fe9-3202-435d-b9f5-b2fca763184f" providerId="ADAL" clId="{9A9B35E0-E840-4440-A111-79935F741DA6}" dt="2022-02-01T23:43:17.279" v="72" actId="2696"/>
        <pc:sldMkLst>
          <pc:docMk/>
          <pc:sldMk cId="2274743479" sldId="319"/>
        </pc:sldMkLst>
      </pc:sldChg>
      <pc:sldChg chg="add del">
        <pc:chgData name="Júlio César Chaves" userId="3f913fe9-3202-435d-b9f5-b2fca763184f" providerId="ADAL" clId="{9A9B35E0-E840-4440-A111-79935F741DA6}" dt="2022-02-03T19:24:32.575" v="4601" actId="47"/>
        <pc:sldMkLst>
          <pc:docMk/>
          <pc:sldMk cId="3239452094" sldId="319"/>
        </pc:sldMkLst>
      </pc:sldChg>
      <pc:sldChg chg="add del">
        <pc:chgData name="Júlio César Chaves" userId="3f913fe9-3202-435d-b9f5-b2fca763184f" providerId="ADAL" clId="{9A9B35E0-E840-4440-A111-79935F741DA6}" dt="2022-02-03T19:44:53.775" v="5455" actId="47"/>
        <pc:sldMkLst>
          <pc:docMk/>
          <pc:sldMk cId="3283106020" sldId="320"/>
        </pc:sldMkLst>
      </pc:sldChg>
      <pc:sldChg chg="del">
        <pc:chgData name="Júlio César Chaves" userId="3f913fe9-3202-435d-b9f5-b2fca763184f" providerId="ADAL" clId="{9A9B35E0-E840-4440-A111-79935F741DA6}" dt="2022-02-01T23:43:17.279" v="72" actId="2696"/>
        <pc:sldMkLst>
          <pc:docMk/>
          <pc:sldMk cId="4051142667" sldId="320"/>
        </pc:sldMkLst>
      </pc:sldChg>
      <pc:sldChg chg="add del">
        <pc:chgData name="Júlio César Chaves" userId="3f913fe9-3202-435d-b9f5-b2fca763184f" providerId="ADAL" clId="{9A9B35E0-E840-4440-A111-79935F741DA6}" dt="2022-02-03T19:44:53.775" v="5455" actId="47"/>
        <pc:sldMkLst>
          <pc:docMk/>
          <pc:sldMk cId="687165326" sldId="321"/>
        </pc:sldMkLst>
      </pc:sldChg>
      <pc:sldChg chg="del">
        <pc:chgData name="Júlio César Chaves" userId="3f913fe9-3202-435d-b9f5-b2fca763184f" providerId="ADAL" clId="{9A9B35E0-E840-4440-A111-79935F741DA6}" dt="2022-02-01T23:43:17.279" v="72" actId="2696"/>
        <pc:sldMkLst>
          <pc:docMk/>
          <pc:sldMk cId="1941385276" sldId="321"/>
        </pc:sldMkLst>
      </pc:sldChg>
      <pc:sldChg chg="del">
        <pc:chgData name="Júlio César Chaves" userId="3f913fe9-3202-435d-b9f5-b2fca763184f" providerId="ADAL" clId="{9A9B35E0-E840-4440-A111-79935F741DA6}" dt="2022-02-01T23:43:17.279" v="72" actId="2696"/>
        <pc:sldMkLst>
          <pc:docMk/>
          <pc:sldMk cId="929839991" sldId="322"/>
        </pc:sldMkLst>
      </pc:sldChg>
      <pc:sldChg chg="add del">
        <pc:chgData name="Júlio César Chaves" userId="3f913fe9-3202-435d-b9f5-b2fca763184f" providerId="ADAL" clId="{9A9B35E0-E840-4440-A111-79935F741DA6}" dt="2022-02-03T19:23:30.701" v="4565" actId="47"/>
        <pc:sldMkLst>
          <pc:docMk/>
          <pc:sldMk cId="2763715470" sldId="322"/>
        </pc:sldMkLst>
      </pc:sldChg>
      <pc:sldChg chg="del">
        <pc:chgData name="Júlio César Chaves" userId="3f913fe9-3202-435d-b9f5-b2fca763184f" providerId="ADAL" clId="{9A9B35E0-E840-4440-A111-79935F741DA6}" dt="2022-02-01T23:43:17.279" v="72" actId="2696"/>
        <pc:sldMkLst>
          <pc:docMk/>
          <pc:sldMk cId="19588457" sldId="323"/>
        </pc:sldMkLst>
      </pc:sldChg>
      <pc:sldChg chg="modSp add mod modNotesTx">
        <pc:chgData name="Júlio César Chaves" userId="3f913fe9-3202-435d-b9f5-b2fca763184f" providerId="ADAL" clId="{9A9B35E0-E840-4440-A111-79935F741DA6}" dt="2022-02-04T16:44:08.490" v="11496" actId="6549"/>
        <pc:sldMkLst>
          <pc:docMk/>
          <pc:sldMk cId="3369538392" sldId="323"/>
        </pc:sldMkLst>
        <pc:spChg chg="mod">
          <ac:chgData name="Júlio César Chaves" userId="3f913fe9-3202-435d-b9f5-b2fca763184f" providerId="ADAL" clId="{9A9B35E0-E840-4440-A111-79935F741DA6}" dt="2022-02-03T22:28:54.904" v="6772" actId="20577"/>
          <ac:spMkLst>
            <pc:docMk/>
            <pc:sldMk cId="3369538392" sldId="323"/>
            <ac:spMk id="6" creationId="{F2EE5CF5-37A3-4B05-BCD7-BE8C5ACC9592}"/>
          </ac:spMkLst>
        </pc:spChg>
        <pc:spChg chg="mod">
          <ac:chgData name="Júlio César Chaves" userId="3f913fe9-3202-435d-b9f5-b2fca763184f" providerId="ADAL" clId="{9A9B35E0-E840-4440-A111-79935F741DA6}" dt="2022-02-03T19:23:52.467" v="4593" actId="20577"/>
          <ac:spMkLst>
            <pc:docMk/>
            <pc:sldMk cId="3369538392" sldId="323"/>
            <ac:spMk id="8" creationId="{C270CDCA-863B-40B4-96E2-C70358D66F7E}"/>
          </ac:spMkLst>
        </pc:spChg>
      </pc:sldChg>
      <pc:sldChg chg="add del">
        <pc:chgData name="Júlio César Chaves" userId="3f913fe9-3202-435d-b9f5-b2fca763184f" providerId="ADAL" clId="{9A9B35E0-E840-4440-A111-79935F741DA6}" dt="2022-02-03T19:44:53.775" v="5455" actId="47"/>
        <pc:sldMkLst>
          <pc:docMk/>
          <pc:sldMk cId="1135160522" sldId="326"/>
        </pc:sldMkLst>
      </pc:sldChg>
      <pc:sldChg chg="del">
        <pc:chgData name="Júlio César Chaves" userId="3f913fe9-3202-435d-b9f5-b2fca763184f" providerId="ADAL" clId="{9A9B35E0-E840-4440-A111-79935F741DA6}" dt="2022-02-01T23:43:17.279" v="72" actId="2696"/>
        <pc:sldMkLst>
          <pc:docMk/>
          <pc:sldMk cId="3898828060" sldId="326"/>
        </pc:sldMkLst>
      </pc:sldChg>
      <pc:sldChg chg="add del">
        <pc:chgData name="Júlio César Chaves" userId="3f913fe9-3202-435d-b9f5-b2fca763184f" providerId="ADAL" clId="{9A9B35E0-E840-4440-A111-79935F741DA6}" dt="2022-02-03T19:23:59.847" v="4594" actId="47"/>
        <pc:sldMkLst>
          <pc:docMk/>
          <pc:sldMk cId="1906186982" sldId="327"/>
        </pc:sldMkLst>
      </pc:sldChg>
      <pc:sldChg chg="del">
        <pc:chgData name="Júlio César Chaves" userId="3f913fe9-3202-435d-b9f5-b2fca763184f" providerId="ADAL" clId="{9A9B35E0-E840-4440-A111-79935F741DA6}" dt="2022-02-01T23:43:17.279" v="72" actId="2696"/>
        <pc:sldMkLst>
          <pc:docMk/>
          <pc:sldMk cId="2818597822" sldId="327"/>
        </pc:sldMkLst>
      </pc:sldChg>
      <pc:sldChg chg="del">
        <pc:chgData name="Júlio César Chaves" userId="3f913fe9-3202-435d-b9f5-b2fca763184f" providerId="ADAL" clId="{9A9B35E0-E840-4440-A111-79935F741DA6}" dt="2022-02-01T23:43:17.279" v="72" actId="2696"/>
        <pc:sldMkLst>
          <pc:docMk/>
          <pc:sldMk cId="1296444834" sldId="328"/>
        </pc:sldMkLst>
      </pc:sldChg>
      <pc:sldChg chg="add">
        <pc:chgData name="Júlio César Chaves" userId="3f913fe9-3202-435d-b9f5-b2fca763184f" providerId="ADAL" clId="{9A9B35E0-E840-4440-A111-79935F741DA6}" dt="2022-02-01T23:43:21.675" v="73"/>
        <pc:sldMkLst>
          <pc:docMk/>
          <pc:sldMk cId="3562901703" sldId="328"/>
        </pc:sldMkLst>
      </pc:sldChg>
      <pc:sldChg chg="del">
        <pc:chgData name="Júlio César Chaves" userId="3f913fe9-3202-435d-b9f5-b2fca763184f" providerId="ADAL" clId="{9A9B35E0-E840-4440-A111-79935F741DA6}" dt="2022-02-04T16:50:09.975" v="11497" actId="47"/>
        <pc:sldMkLst>
          <pc:docMk/>
          <pc:sldMk cId="632685977" sldId="329"/>
        </pc:sldMkLst>
      </pc:sldChg>
      <pc:sldChg chg="del">
        <pc:chgData name="Júlio César Chaves" userId="3f913fe9-3202-435d-b9f5-b2fca763184f" providerId="ADAL" clId="{9A9B35E0-E840-4440-A111-79935F741DA6}" dt="2022-02-04T16:50:09.975" v="11497" actId="47"/>
        <pc:sldMkLst>
          <pc:docMk/>
          <pc:sldMk cId="1993423019" sldId="330"/>
        </pc:sldMkLst>
      </pc:sldChg>
      <pc:sldChg chg="delSp modSp add del mod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3030721278" sldId="331"/>
        </pc:sldMkLst>
        <pc:spChg chg="mod">
          <ac:chgData name="Júlio César Chaves" userId="3f913fe9-3202-435d-b9f5-b2fca763184f" providerId="ADAL" clId="{9A9B35E0-E840-4440-A111-79935F741DA6}" dt="2022-02-02T00:21:15.184" v="421" actId="20577"/>
          <ac:spMkLst>
            <pc:docMk/>
            <pc:sldMk cId="3030721278" sldId="331"/>
            <ac:spMk id="5" creationId="{00000000-0000-0000-0000-000000000000}"/>
          </ac:spMkLst>
        </pc:spChg>
        <pc:spChg chg="del">
          <ac:chgData name="Júlio César Chaves" userId="3f913fe9-3202-435d-b9f5-b2fca763184f" providerId="ADAL" clId="{9A9B35E0-E840-4440-A111-79935F741DA6}" dt="2022-02-02T00:20:57.606" v="419" actId="478"/>
          <ac:spMkLst>
            <pc:docMk/>
            <pc:sldMk cId="3030721278" sldId="331"/>
            <ac:spMk id="7" creationId="{F84591A1-0537-4950-AABB-5E6A8B0D8E5E}"/>
          </ac:spMkLst>
        </pc:spChg>
        <pc:picChg chg="mod">
          <ac:chgData name="Júlio César Chaves" userId="3f913fe9-3202-435d-b9f5-b2fca763184f" providerId="ADAL" clId="{9A9B35E0-E840-4440-A111-79935F741DA6}" dt="2022-02-02T00:20:55.092" v="418" actId="1076"/>
          <ac:picMkLst>
            <pc:docMk/>
            <pc:sldMk cId="3030721278" sldId="331"/>
            <ac:picMk id="6" creationId="{591E8088-FBB0-4480-8A9A-AE7D718CBAE6}"/>
          </ac:picMkLst>
        </pc:picChg>
      </pc:sldChg>
      <pc:sldChg chg="add del">
        <pc:chgData name="Júlio César Chaves" userId="3f913fe9-3202-435d-b9f5-b2fca763184f" providerId="ADAL" clId="{9A9B35E0-E840-4440-A111-79935F741DA6}" dt="2022-02-03T21:32:05.540" v="5613" actId="2696"/>
        <pc:sldMkLst>
          <pc:docMk/>
          <pc:sldMk cId="3063210568" sldId="331"/>
        </pc:sldMkLst>
      </pc:sldChg>
      <pc:sldChg chg="modSp del mod">
        <pc:chgData name="Júlio César Chaves" userId="3f913fe9-3202-435d-b9f5-b2fca763184f" providerId="ADAL" clId="{9A9B35E0-E840-4440-A111-79935F741DA6}" dt="2022-02-02T00:20:39.290" v="416" actId="2696"/>
        <pc:sldMkLst>
          <pc:docMk/>
          <pc:sldMk cId="3945369851" sldId="331"/>
        </pc:sldMkLst>
        <pc:spChg chg="mod">
          <ac:chgData name="Júlio César Chaves" userId="3f913fe9-3202-435d-b9f5-b2fca763184f" providerId="ADAL" clId="{9A9B35E0-E840-4440-A111-79935F741DA6}" dt="2022-02-02T00:08:58.974" v="258" actId="108"/>
          <ac:spMkLst>
            <pc:docMk/>
            <pc:sldMk cId="3945369851" sldId="331"/>
            <ac:spMk id="2" creationId="{00000000-0000-0000-0000-000000000000}"/>
          </ac:spMkLst>
        </pc:spChg>
      </pc:sldChg>
      <pc:sldChg chg="add del">
        <pc:chgData name="Júlio César Chaves" userId="3f913fe9-3202-435d-b9f5-b2fca763184f" providerId="ADAL" clId="{9A9B35E0-E840-4440-A111-79935F741DA6}" dt="2022-02-03T21:59:46.414" v="5890" actId="47"/>
        <pc:sldMkLst>
          <pc:docMk/>
          <pc:sldMk cId="4039240893" sldId="331"/>
        </pc:sldMkLst>
      </pc:sldChg>
      <pc:sldChg chg="add del">
        <pc:chgData name="Júlio César Chaves" userId="3f913fe9-3202-435d-b9f5-b2fca763184f" providerId="ADAL" clId="{9A9B35E0-E840-4440-A111-79935F741DA6}" dt="2022-02-03T21:32:05.540" v="5613" actId="2696"/>
        <pc:sldMkLst>
          <pc:docMk/>
          <pc:sldMk cId="681479917" sldId="332"/>
        </pc:sldMkLst>
      </pc:sldChg>
      <pc:sldChg chg="modSp del mod">
        <pc:chgData name="Júlio César Chaves" userId="3f913fe9-3202-435d-b9f5-b2fca763184f" providerId="ADAL" clId="{9A9B35E0-E840-4440-A111-79935F741DA6}" dt="2022-02-02T00:22:12.779" v="469" actId="2696"/>
        <pc:sldMkLst>
          <pc:docMk/>
          <pc:sldMk cId="1614377096" sldId="332"/>
        </pc:sldMkLst>
        <pc:spChg chg="mod">
          <ac:chgData name="Júlio César Chaves" userId="3f913fe9-3202-435d-b9f5-b2fca763184f" providerId="ADAL" clId="{9A9B35E0-E840-4440-A111-79935F741DA6}" dt="2022-02-02T00:09:03.025" v="259" actId="108"/>
          <ac:spMkLst>
            <pc:docMk/>
            <pc:sldMk cId="1614377096" sldId="332"/>
            <ac:spMk id="2" creationId="{00000000-0000-0000-0000-000000000000}"/>
          </ac:spMkLst>
        </pc:spChg>
      </pc:sldChg>
      <pc:sldChg chg="add del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2472542480" sldId="332"/>
        </pc:sldMkLst>
      </pc:sldChg>
      <pc:sldChg chg="add del">
        <pc:chgData name="Júlio César Chaves" userId="3f913fe9-3202-435d-b9f5-b2fca763184f" providerId="ADAL" clId="{9A9B35E0-E840-4440-A111-79935F741DA6}" dt="2022-02-03T21:59:46.414" v="5890" actId="47"/>
        <pc:sldMkLst>
          <pc:docMk/>
          <pc:sldMk cId="2483796298" sldId="332"/>
        </pc:sldMkLst>
      </pc:sldChg>
      <pc:sldChg chg="add del">
        <pc:chgData name="Júlio César Chaves" userId="3f913fe9-3202-435d-b9f5-b2fca763184f" providerId="ADAL" clId="{9A9B35E0-E840-4440-A111-79935F741DA6}" dt="2022-02-03T21:36:45.452" v="5883" actId="2696"/>
        <pc:sldMkLst>
          <pc:docMk/>
          <pc:sldMk cId="353917276" sldId="333"/>
        </pc:sldMkLst>
      </pc:sldChg>
      <pc:sldChg chg="modSp del mod">
        <pc:chgData name="Júlio César Chaves" userId="3f913fe9-3202-435d-b9f5-b2fca763184f" providerId="ADAL" clId="{9A9B35E0-E840-4440-A111-79935F741DA6}" dt="2022-02-02T00:22:32.658" v="471" actId="2696"/>
        <pc:sldMkLst>
          <pc:docMk/>
          <pc:sldMk cId="660959507" sldId="333"/>
        </pc:sldMkLst>
        <pc:spChg chg="mod">
          <ac:chgData name="Júlio César Chaves" userId="3f913fe9-3202-435d-b9f5-b2fca763184f" providerId="ADAL" clId="{9A9B35E0-E840-4440-A111-79935F741DA6}" dt="2022-02-02T00:09:05.442" v="260" actId="108"/>
          <ac:spMkLst>
            <pc:docMk/>
            <pc:sldMk cId="660959507" sldId="333"/>
            <ac:spMk id="2" creationId="{00000000-0000-0000-0000-000000000000}"/>
          </ac:spMkLst>
        </pc:spChg>
      </pc:sldChg>
      <pc:sldChg chg="add del">
        <pc:chgData name="Júlio César Chaves" userId="3f913fe9-3202-435d-b9f5-b2fca763184f" providerId="ADAL" clId="{9A9B35E0-E840-4440-A111-79935F741DA6}" dt="2022-02-03T21:59:46.414" v="5890" actId="47"/>
        <pc:sldMkLst>
          <pc:docMk/>
          <pc:sldMk cId="1322854909" sldId="333"/>
        </pc:sldMkLst>
      </pc:sldChg>
      <pc:sldChg chg="add del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4243008552" sldId="333"/>
        </pc:sldMkLst>
      </pc:sldChg>
      <pc:sldChg chg="add del">
        <pc:chgData name="Júlio César Chaves" userId="3f913fe9-3202-435d-b9f5-b2fca763184f" providerId="ADAL" clId="{9A9B35E0-E840-4440-A111-79935F741DA6}" dt="2022-02-03T21:59:46.414" v="5890" actId="47"/>
        <pc:sldMkLst>
          <pc:docMk/>
          <pc:sldMk cId="50320131" sldId="334"/>
        </pc:sldMkLst>
      </pc:sldChg>
      <pc:sldChg chg="modSp del mod">
        <pc:chgData name="Júlio César Chaves" userId="3f913fe9-3202-435d-b9f5-b2fca763184f" providerId="ADAL" clId="{9A9B35E0-E840-4440-A111-79935F741DA6}" dt="2022-02-02T00:22:53.449" v="473" actId="2696"/>
        <pc:sldMkLst>
          <pc:docMk/>
          <pc:sldMk cId="1166463077" sldId="334"/>
        </pc:sldMkLst>
        <pc:spChg chg="mod">
          <ac:chgData name="Júlio César Chaves" userId="3f913fe9-3202-435d-b9f5-b2fca763184f" providerId="ADAL" clId="{9A9B35E0-E840-4440-A111-79935F741DA6}" dt="2022-02-02T00:09:07.997" v="261" actId="108"/>
          <ac:spMkLst>
            <pc:docMk/>
            <pc:sldMk cId="1166463077" sldId="334"/>
            <ac:spMk id="2" creationId="{00000000-0000-0000-0000-000000000000}"/>
          </ac:spMkLst>
        </pc:spChg>
      </pc:sldChg>
      <pc:sldChg chg="addSp delSp modSp add del mod">
        <pc:chgData name="Júlio César Chaves" userId="3f913fe9-3202-435d-b9f5-b2fca763184f" providerId="ADAL" clId="{9A9B35E0-E840-4440-A111-79935F741DA6}" dt="2022-02-03T21:37:32.571" v="5885" actId="2696"/>
        <pc:sldMkLst>
          <pc:docMk/>
          <pc:sldMk cId="1306018283" sldId="334"/>
        </pc:sldMkLst>
        <pc:spChg chg="del">
          <ac:chgData name="Júlio César Chaves" userId="3f913fe9-3202-435d-b9f5-b2fca763184f" providerId="ADAL" clId="{9A9B35E0-E840-4440-A111-79935F741DA6}" dt="2022-02-03T21:00:03.832" v="5463" actId="478"/>
          <ac:spMkLst>
            <pc:docMk/>
            <pc:sldMk cId="1306018283" sldId="334"/>
            <ac:spMk id="4" creationId="{C9695BC1-BBBD-4023-98F3-81ACF5BBFB57}"/>
          </ac:spMkLst>
        </pc:spChg>
        <pc:spChg chg="mod">
          <ac:chgData name="Júlio César Chaves" userId="3f913fe9-3202-435d-b9f5-b2fca763184f" providerId="ADAL" clId="{9A9B35E0-E840-4440-A111-79935F741DA6}" dt="2022-02-03T20:59:35.405" v="5458" actId="6549"/>
          <ac:spMkLst>
            <pc:docMk/>
            <pc:sldMk cId="1306018283" sldId="334"/>
            <ac:spMk id="5" creationId="{00000000-0000-0000-0000-000000000000}"/>
          </ac:spMkLst>
        </pc:spChg>
        <pc:spChg chg="del">
          <ac:chgData name="Júlio César Chaves" userId="3f913fe9-3202-435d-b9f5-b2fca763184f" providerId="ADAL" clId="{9A9B35E0-E840-4440-A111-79935F741DA6}" dt="2022-02-03T21:00:06.335" v="5464" actId="478"/>
          <ac:spMkLst>
            <pc:docMk/>
            <pc:sldMk cId="1306018283" sldId="334"/>
            <ac:spMk id="7" creationId="{F84591A1-0537-4950-AABB-5E6A8B0D8E5E}"/>
          </ac:spMkLst>
        </pc:spChg>
        <pc:spChg chg="add mod">
          <ac:chgData name="Júlio César Chaves" userId="3f913fe9-3202-435d-b9f5-b2fca763184f" providerId="ADAL" clId="{9A9B35E0-E840-4440-A111-79935F741DA6}" dt="2022-02-03T21:06:18.715" v="5524" actId="1076"/>
          <ac:spMkLst>
            <pc:docMk/>
            <pc:sldMk cId="1306018283" sldId="334"/>
            <ac:spMk id="15" creationId="{035AB24E-3FFA-4DE0-A748-3C20B02FF636}"/>
          </ac:spMkLst>
        </pc:spChg>
        <pc:spChg chg="add mod">
          <ac:chgData name="Júlio César Chaves" userId="3f913fe9-3202-435d-b9f5-b2fca763184f" providerId="ADAL" clId="{9A9B35E0-E840-4440-A111-79935F741DA6}" dt="2022-02-03T21:04:24.352" v="5485" actId="14100"/>
          <ac:spMkLst>
            <pc:docMk/>
            <pc:sldMk cId="1306018283" sldId="334"/>
            <ac:spMk id="16" creationId="{0A645BB2-DB55-455E-8D77-EA3C5F40600B}"/>
          </ac:spMkLst>
        </pc:spChg>
        <pc:spChg chg="add mod">
          <ac:chgData name="Júlio César Chaves" userId="3f913fe9-3202-435d-b9f5-b2fca763184f" providerId="ADAL" clId="{9A9B35E0-E840-4440-A111-79935F741DA6}" dt="2022-02-03T21:07:00.615" v="5546" actId="20577"/>
          <ac:spMkLst>
            <pc:docMk/>
            <pc:sldMk cId="1306018283" sldId="334"/>
            <ac:spMk id="17" creationId="{37ADD4E0-CF7A-4464-A97D-D3982E7710D7}"/>
          </ac:spMkLst>
        </pc:spChg>
        <pc:spChg chg="add mod">
          <ac:chgData name="Júlio César Chaves" userId="3f913fe9-3202-435d-b9f5-b2fca763184f" providerId="ADAL" clId="{9A9B35E0-E840-4440-A111-79935F741DA6}" dt="2022-02-03T21:06:57.019" v="5544" actId="20577"/>
          <ac:spMkLst>
            <pc:docMk/>
            <pc:sldMk cId="1306018283" sldId="334"/>
            <ac:spMk id="20" creationId="{0B4FE882-C3F4-4F81-82CE-EE5FE568F11F}"/>
          </ac:spMkLst>
        </pc:spChg>
        <pc:spChg chg="add mod">
          <ac:chgData name="Júlio César Chaves" userId="3f913fe9-3202-435d-b9f5-b2fca763184f" providerId="ADAL" clId="{9A9B35E0-E840-4440-A111-79935F741DA6}" dt="2022-02-03T21:07:39.339" v="5570" actId="1076"/>
          <ac:spMkLst>
            <pc:docMk/>
            <pc:sldMk cId="1306018283" sldId="334"/>
            <ac:spMk id="21" creationId="{30400FB8-198B-4E32-99A8-A40439239F49}"/>
          </ac:spMkLst>
        </pc:spChg>
        <pc:picChg chg="del">
          <ac:chgData name="Júlio César Chaves" userId="3f913fe9-3202-435d-b9f5-b2fca763184f" providerId="ADAL" clId="{9A9B35E0-E840-4440-A111-79935F741DA6}" dt="2022-02-03T20:59:28.536" v="5457" actId="478"/>
          <ac:picMkLst>
            <pc:docMk/>
            <pc:sldMk cId="1306018283" sldId="334"/>
            <ac:picMk id="3" creationId="{472D9332-9056-442D-9096-6C6D23C38F1E}"/>
          </ac:picMkLst>
        </pc:picChg>
        <pc:picChg chg="add del mod">
          <ac:chgData name="Júlio César Chaves" userId="3f913fe9-3202-435d-b9f5-b2fca763184f" providerId="ADAL" clId="{9A9B35E0-E840-4440-A111-79935F741DA6}" dt="2022-02-03T21:06:02.805" v="5521" actId="478"/>
          <ac:picMkLst>
            <pc:docMk/>
            <pc:sldMk cId="1306018283" sldId="334"/>
            <ac:picMk id="8" creationId="{425FA9AA-3EF2-4084-A313-ED313A76A851}"/>
          </ac:picMkLst>
        </pc:picChg>
        <pc:picChg chg="add mod">
          <ac:chgData name="Júlio César Chaves" userId="3f913fe9-3202-435d-b9f5-b2fca763184f" providerId="ADAL" clId="{9A9B35E0-E840-4440-A111-79935F741DA6}" dt="2022-02-03T21:11:21.081" v="5612" actId="1076"/>
          <ac:picMkLst>
            <pc:docMk/>
            <pc:sldMk cId="1306018283" sldId="334"/>
            <ac:picMk id="10" creationId="{5C245A9D-DA48-41FE-996A-FD71CF70520D}"/>
          </ac:picMkLst>
        </pc:picChg>
        <pc:picChg chg="add mod">
          <ac:chgData name="Júlio César Chaves" userId="3f913fe9-3202-435d-b9f5-b2fca763184f" providerId="ADAL" clId="{9A9B35E0-E840-4440-A111-79935F741DA6}" dt="2022-02-03T21:03:51.067" v="5472" actId="1076"/>
          <ac:picMkLst>
            <pc:docMk/>
            <pc:sldMk cId="1306018283" sldId="334"/>
            <ac:picMk id="12" creationId="{584B223F-8F1E-46D6-ABD4-2661F069EF9B}"/>
          </ac:picMkLst>
        </pc:picChg>
        <pc:picChg chg="add mod">
          <ac:chgData name="Júlio César Chaves" userId="3f913fe9-3202-435d-b9f5-b2fca763184f" providerId="ADAL" clId="{9A9B35E0-E840-4440-A111-79935F741DA6}" dt="2022-02-03T21:06:18.715" v="5524" actId="1076"/>
          <ac:picMkLst>
            <pc:docMk/>
            <pc:sldMk cId="1306018283" sldId="334"/>
            <ac:picMk id="14" creationId="{14646114-B6C6-4A41-8798-BC576C002BC1}"/>
          </ac:picMkLst>
        </pc:picChg>
        <pc:picChg chg="add mod">
          <ac:chgData name="Júlio César Chaves" userId="3f913fe9-3202-435d-b9f5-b2fca763184f" providerId="ADAL" clId="{9A9B35E0-E840-4440-A111-79935F741DA6}" dt="2022-02-03T21:06:11.996" v="5523" actId="1076"/>
          <ac:picMkLst>
            <pc:docMk/>
            <pc:sldMk cId="1306018283" sldId="334"/>
            <ac:picMk id="19" creationId="{DEB4162C-21E4-4BD3-99E2-B5DA924F9313}"/>
          </ac:picMkLst>
        </pc:picChg>
        <pc:cxnChg chg="add mod">
          <ac:chgData name="Júlio César Chaves" userId="3f913fe9-3202-435d-b9f5-b2fca763184f" providerId="ADAL" clId="{9A9B35E0-E840-4440-A111-79935F741DA6}" dt="2022-02-03T21:07:54.742" v="5572" actId="13822"/>
          <ac:cxnSpMkLst>
            <pc:docMk/>
            <pc:sldMk cId="1306018283" sldId="334"/>
            <ac:cxnSpMk id="23" creationId="{A6A2577E-EC40-452A-ACCB-EA972D372A04}"/>
          </ac:cxnSpMkLst>
        </pc:cxnChg>
        <pc:cxnChg chg="add mod">
          <ac:chgData name="Júlio César Chaves" userId="3f913fe9-3202-435d-b9f5-b2fca763184f" providerId="ADAL" clId="{9A9B35E0-E840-4440-A111-79935F741DA6}" dt="2022-02-03T21:08:04.231" v="5575" actId="14100"/>
          <ac:cxnSpMkLst>
            <pc:docMk/>
            <pc:sldMk cId="1306018283" sldId="334"/>
            <ac:cxnSpMk id="24" creationId="{8CE9E64E-0956-479F-96F5-2F0053CB4D42}"/>
          </ac:cxnSpMkLst>
        </pc:cxnChg>
        <pc:cxnChg chg="add mod">
          <ac:chgData name="Júlio César Chaves" userId="3f913fe9-3202-435d-b9f5-b2fca763184f" providerId="ADAL" clId="{9A9B35E0-E840-4440-A111-79935F741DA6}" dt="2022-02-03T21:08:11.138" v="5578" actId="14100"/>
          <ac:cxnSpMkLst>
            <pc:docMk/>
            <pc:sldMk cId="1306018283" sldId="334"/>
            <ac:cxnSpMk id="26" creationId="{B1483963-708D-4425-ACCC-85D21394089C}"/>
          </ac:cxnSpMkLst>
        </pc:cxnChg>
        <pc:cxnChg chg="add mod">
          <ac:chgData name="Júlio César Chaves" userId="3f913fe9-3202-435d-b9f5-b2fca763184f" providerId="ADAL" clId="{9A9B35E0-E840-4440-A111-79935F741DA6}" dt="2022-02-03T21:08:24.955" v="5582" actId="14100"/>
          <ac:cxnSpMkLst>
            <pc:docMk/>
            <pc:sldMk cId="1306018283" sldId="334"/>
            <ac:cxnSpMk id="29" creationId="{F0139D88-83C1-4186-B5C9-EF405BD561B5}"/>
          </ac:cxnSpMkLst>
        </pc:cxnChg>
        <pc:cxnChg chg="add mod">
          <ac:chgData name="Júlio César Chaves" userId="3f913fe9-3202-435d-b9f5-b2fca763184f" providerId="ADAL" clId="{9A9B35E0-E840-4440-A111-79935F741DA6}" dt="2022-02-03T21:08:59.802" v="5596" actId="14100"/>
          <ac:cxnSpMkLst>
            <pc:docMk/>
            <pc:sldMk cId="1306018283" sldId="334"/>
            <ac:cxnSpMk id="32" creationId="{D71F200C-DD9E-477E-905A-2DFE0064D33D}"/>
          </ac:cxnSpMkLst>
        </pc:cxnChg>
        <pc:cxnChg chg="add mod">
          <ac:chgData name="Júlio César Chaves" userId="3f913fe9-3202-435d-b9f5-b2fca763184f" providerId="ADAL" clId="{9A9B35E0-E840-4440-A111-79935F741DA6}" dt="2022-02-03T21:08:43.563" v="5589" actId="14100"/>
          <ac:cxnSpMkLst>
            <pc:docMk/>
            <pc:sldMk cId="1306018283" sldId="334"/>
            <ac:cxnSpMk id="35" creationId="{749F875C-669D-4577-8276-962536994B20}"/>
          </ac:cxnSpMkLst>
        </pc:cxnChg>
        <pc:cxnChg chg="add mod">
          <ac:chgData name="Júlio César Chaves" userId="3f913fe9-3202-435d-b9f5-b2fca763184f" providerId="ADAL" clId="{9A9B35E0-E840-4440-A111-79935F741DA6}" dt="2022-02-03T21:08:50.119" v="5592" actId="14100"/>
          <ac:cxnSpMkLst>
            <pc:docMk/>
            <pc:sldMk cId="1306018283" sldId="334"/>
            <ac:cxnSpMk id="38" creationId="{BDAED3D1-C592-42C5-8C0B-9CEB15402B01}"/>
          </ac:cxnSpMkLst>
        </pc:cxnChg>
        <pc:cxnChg chg="add mod">
          <ac:chgData name="Júlio César Chaves" userId="3f913fe9-3202-435d-b9f5-b2fca763184f" providerId="ADAL" clId="{9A9B35E0-E840-4440-A111-79935F741DA6}" dt="2022-02-03T21:08:55.960" v="5595" actId="14100"/>
          <ac:cxnSpMkLst>
            <pc:docMk/>
            <pc:sldMk cId="1306018283" sldId="334"/>
            <ac:cxnSpMk id="41" creationId="{26432AD9-66FF-40F1-B680-D7424225623E}"/>
          </ac:cxnSpMkLst>
        </pc:cxnChg>
      </pc:sldChg>
      <pc:sldChg chg="add del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4077859107" sldId="334"/>
        </pc:sldMkLst>
      </pc:sldChg>
      <pc:sldChg chg="modSp del mod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879659702" sldId="335"/>
        </pc:sldMkLst>
        <pc:spChg chg="mod">
          <ac:chgData name="Júlio César Chaves" userId="3f913fe9-3202-435d-b9f5-b2fca763184f" providerId="ADAL" clId="{9A9B35E0-E840-4440-A111-79935F741DA6}" dt="2022-02-02T00:09:11.076" v="262" actId="108"/>
          <ac:spMkLst>
            <pc:docMk/>
            <pc:sldMk cId="879659702" sldId="335"/>
            <ac:spMk id="2" creationId="{00000000-0000-0000-0000-000000000000}"/>
          </ac:spMkLst>
        </pc:spChg>
        <pc:picChg chg="mod">
          <ac:chgData name="Júlio César Chaves" userId="3f913fe9-3202-435d-b9f5-b2fca763184f" providerId="ADAL" clId="{9A9B35E0-E840-4440-A111-79935F741DA6}" dt="2022-02-02T00:26:10.617" v="475" actId="1076"/>
          <ac:picMkLst>
            <pc:docMk/>
            <pc:sldMk cId="879659702" sldId="335"/>
            <ac:picMk id="3" creationId="{3D2DF9CB-1C8E-46B1-B268-76FBAFD1A85A}"/>
          </ac:picMkLst>
        </pc:picChg>
      </pc:sldChg>
      <pc:sldChg chg="add del">
        <pc:chgData name="Júlio César Chaves" userId="3f913fe9-3202-435d-b9f5-b2fca763184f" providerId="ADAL" clId="{9A9B35E0-E840-4440-A111-79935F741DA6}" dt="2022-02-03T21:59:46.414" v="5890" actId="47"/>
        <pc:sldMkLst>
          <pc:docMk/>
          <pc:sldMk cId="1514918282" sldId="335"/>
        </pc:sldMkLst>
      </pc:sldChg>
      <pc:sldChg chg="del">
        <pc:chgData name="Júlio César Chaves" userId="3f913fe9-3202-435d-b9f5-b2fca763184f" providerId="ADAL" clId="{9A9B35E0-E840-4440-A111-79935F741DA6}" dt="2022-02-04T16:50:09.975" v="11497" actId="47"/>
        <pc:sldMkLst>
          <pc:docMk/>
          <pc:sldMk cId="1867717464" sldId="338"/>
        </pc:sldMkLst>
      </pc:sldChg>
      <pc:sldChg chg="del">
        <pc:chgData name="Júlio César Chaves" userId="3f913fe9-3202-435d-b9f5-b2fca763184f" providerId="ADAL" clId="{9A9B35E0-E840-4440-A111-79935F741DA6}" dt="2022-02-04T16:50:09.975" v="11497" actId="47"/>
        <pc:sldMkLst>
          <pc:docMk/>
          <pc:sldMk cId="754747553" sldId="339"/>
        </pc:sldMkLst>
      </pc:sldChg>
      <pc:sldChg chg="del">
        <pc:chgData name="Júlio César Chaves" userId="3f913fe9-3202-435d-b9f5-b2fca763184f" providerId="ADAL" clId="{9A9B35E0-E840-4440-A111-79935F741DA6}" dt="2022-02-04T16:50:09.975" v="11497" actId="47"/>
        <pc:sldMkLst>
          <pc:docMk/>
          <pc:sldMk cId="2347751309" sldId="342"/>
        </pc:sldMkLst>
      </pc:sldChg>
      <pc:sldChg chg="del">
        <pc:chgData name="Júlio César Chaves" userId="3f913fe9-3202-435d-b9f5-b2fca763184f" providerId="ADAL" clId="{9A9B35E0-E840-4440-A111-79935F741DA6}" dt="2022-02-04T16:50:09.975" v="11497" actId="47"/>
        <pc:sldMkLst>
          <pc:docMk/>
          <pc:sldMk cId="3242401903" sldId="343"/>
        </pc:sldMkLst>
      </pc:sldChg>
      <pc:sldChg chg="del">
        <pc:chgData name="Júlio César Chaves" userId="3f913fe9-3202-435d-b9f5-b2fca763184f" providerId="ADAL" clId="{9A9B35E0-E840-4440-A111-79935F741DA6}" dt="2022-02-04T16:50:09.975" v="11497" actId="47"/>
        <pc:sldMkLst>
          <pc:docMk/>
          <pc:sldMk cId="4049056882" sldId="344"/>
        </pc:sldMkLst>
      </pc:sldChg>
      <pc:sldChg chg="del">
        <pc:chgData name="Júlio César Chaves" userId="3f913fe9-3202-435d-b9f5-b2fca763184f" providerId="ADAL" clId="{9A9B35E0-E840-4440-A111-79935F741DA6}" dt="2022-02-04T16:50:09.975" v="11497" actId="47"/>
        <pc:sldMkLst>
          <pc:docMk/>
          <pc:sldMk cId="1492947153" sldId="345"/>
        </pc:sldMkLst>
      </pc:sldChg>
      <pc:sldChg chg="modSp mod">
        <pc:chgData name="Júlio César Chaves" userId="3f913fe9-3202-435d-b9f5-b2fca763184f" providerId="ADAL" clId="{9A9B35E0-E840-4440-A111-79935F741DA6}" dt="2022-02-04T17:04:29.265" v="11819" actId="1076"/>
        <pc:sldMkLst>
          <pc:docMk/>
          <pc:sldMk cId="3001598186" sldId="346"/>
        </pc:sldMkLst>
        <pc:spChg chg="mod">
          <ac:chgData name="Júlio César Chaves" userId="3f913fe9-3202-435d-b9f5-b2fca763184f" providerId="ADAL" clId="{9A9B35E0-E840-4440-A111-79935F741DA6}" dt="2022-02-04T17:04:29.265" v="11819" actId="1076"/>
          <ac:spMkLst>
            <pc:docMk/>
            <pc:sldMk cId="3001598186" sldId="346"/>
            <ac:spMk id="24" creationId="{11EA67E0-DC44-4426-B11B-A327DE8860B1}"/>
          </ac:spMkLst>
        </pc:spChg>
      </pc:sldChg>
      <pc:sldChg chg="addSp delSp modSp new del mod">
        <pc:chgData name="Júlio César Chaves" userId="3f913fe9-3202-435d-b9f5-b2fca763184f" providerId="ADAL" clId="{9A9B35E0-E840-4440-A111-79935F741DA6}" dt="2022-02-01T23:43:17.279" v="72" actId="2696"/>
        <pc:sldMkLst>
          <pc:docMk/>
          <pc:sldMk cId="1093585818" sldId="347"/>
        </pc:sldMkLst>
        <pc:spChg chg="mod">
          <ac:chgData name="Júlio César Chaves" userId="3f913fe9-3202-435d-b9f5-b2fca763184f" providerId="ADAL" clId="{9A9B35E0-E840-4440-A111-79935F741DA6}" dt="2022-02-01T23:31:58.030" v="60" actId="20577"/>
          <ac:spMkLst>
            <pc:docMk/>
            <pc:sldMk cId="1093585818" sldId="347"/>
            <ac:spMk id="2" creationId="{020A5CE2-5F38-4796-AC87-904F0FE3E530}"/>
          </ac:spMkLst>
        </pc:spChg>
        <pc:spChg chg="del">
          <ac:chgData name="Júlio César Chaves" userId="3f913fe9-3202-435d-b9f5-b2fca763184f" providerId="ADAL" clId="{9A9B35E0-E840-4440-A111-79935F741DA6}" dt="2022-02-01T23:30:59.088" v="52" actId="478"/>
          <ac:spMkLst>
            <pc:docMk/>
            <pc:sldMk cId="1093585818" sldId="347"/>
            <ac:spMk id="3" creationId="{A50ACEE4-8071-422E-BDCA-235B4F91FB66}"/>
          </ac:spMkLst>
        </pc:spChg>
        <pc:spChg chg="mod">
          <ac:chgData name="Júlio César Chaves" userId="3f913fe9-3202-435d-b9f5-b2fca763184f" providerId="ADAL" clId="{9A9B35E0-E840-4440-A111-79935F741DA6}" dt="2022-02-01T23:31:42.824" v="55" actId="20577"/>
          <ac:spMkLst>
            <pc:docMk/>
            <pc:sldMk cId="1093585818" sldId="347"/>
            <ac:spMk id="4" creationId="{6739BDAE-B39B-4935-8F9A-64DF4DC63472}"/>
          </ac:spMkLst>
        </pc:spChg>
        <pc:picChg chg="add mod">
          <ac:chgData name="Júlio César Chaves" userId="3f913fe9-3202-435d-b9f5-b2fca763184f" providerId="ADAL" clId="{9A9B35E0-E840-4440-A111-79935F741DA6}" dt="2022-02-01T23:31:04.305" v="53" actId="1076"/>
          <ac:picMkLst>
            <pc:docMk/>
            <pc:sldMk cId="1093585818" sldId="347"/>
            <ac:picMk id="6" creationId="{06E640DA-38B3-4208-9564-E28F3CBB1020}"/>
          </ac:picMkLst>
        </pc:picChg>
        <pc:picChg chg="add mod">
          <ac:chgData name="Júlio César Chaves" userId="3f913fe9-3202-435d-b9f5-b2fca763184f" providerId="ADAL" clId="{9A9B35E0-E840-4440-A111-79935F741DA6}" dt="2022-02-01T23:30:52.407" v="51" actId="1076"/>
          <ac:picMkLst>
            <pc:docMk/>
            <pc:sldMk cId="1093585818" sldId="347"/>
            <ac:picMk id="8" creationId="{622D90D6-B546-4DD2-86AE-F243F7EACCBE}"/>
          </ac:picMkLst>
        </pc:picChg>
      </pc:sldChg>
      <pc:sldChg chg="add modNotesTx">
        <pc:chgData name="Júlio César Chaves" userId="3f913fe9-3202-435d-b9f5-b2fca763184f" providerId="ADAL" clId="{9A9B35E0-E840-4440-A111-79935F741DA6}" dt="2022-02-01T23:44:31.098" v="135" actId="20577"/>
        <pc:sldMkLst>
          <pc:docMk/>
          <pc:sldMk cId="2790062921" sldId="347"/>
        </pc:sldMkLst>
      </pc:sldChg>
      <pc:sldChg chg="add del">
        <pc:chgData name="Júlio César Chaves" userId="3f913fe9-3202-435d-b9f5-b2fca763184f" providerId="ADAL" clId="{9A9B35E0-E840-4440-A111-79935F741DA6}" dt="2022-02-03T21:59:46.414" v="5890" actId="47"/>
        <pc:sldMkLst>
          <pc:docMk/>
          <pc:sldMk cId="2756960" sldId="348"/>
        </pc:sldMkLst>
      </pc:sldChg>
      <pc:sldChg chg="add del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3262909294" sldId="348"/>
        </pc:sldMkLst>
      </pc:sldChg>
      <pc:sldChg chg="addSp delSp modSp del mod ord chgLayout">
        <pc:chgData name="Júlio César Chaves" userId="3f913fe9-3202-435d-b9f5-b2fca763184f" providerId="ADAL" clId="{9A9B35E0-E840-4440-A111-79935F741DA6}" dt="2022-02-02T00:12:24.583" v="308" actId="47"/>
        <pc:sldMkLst>
          <pc:docMk/>
          <pc:sldMk cId="1879114160" sldId="349"/>
        </pc:sldMkLst>
        <pc:spChg chg="mod ord">
          <ac:chgData name="Júlio César Chaves" userId="3f913fe9-3202-435d-b9f5-b2fca763184f" providerId="ADAL" clId="{9A9B35E0-E840-4440-A111-79935F741DA6}" dt="2022-02-02T00:08:41.357" v="256" actId="108"/>
          <ac:spMkLst>
            <pc:docMk/>
            <pc:sldMk cId="1879114160" sldId="349"/>
            <ac:spMk id="2" creationId="{00000000-0000-0000-0000-000000000000}"/>
          </ac:spMkLst>
        </pc:spChg>
        <pc:spChg chg="add mod ord">
          <ac:chgData name="Júlio César Chaves" userId="3f913fe9-3202-435d-b9f5-b2fca763184f" providerId="ADAL" clId="{9A9B35E0-E840-4440-A111-79935F741DA6}" dt="2022-02-02T00:08:27.836" v="255" actId="700"/>
          <ac:spMkLst>
            <pc:docMk/>
            <pc:sldMk cId="1879114160" sldId="349"/>
            <ac:spMk id="4" creationId="{ECD43348-0FD3-4918-B929-C0A1E3F81F98}"/>
          </ac:spMkLst>
        </pc:spChg>
        <pc:spChg chg="mod ord">
          <ac:chgData name="Júlio César Chaves" userId="3f913fe9-3202-435d-b9f5-b2fca763184f" providerId="ADAL" clId="{9A9B35E0-E840-4440-A111-79935F741DA6}" dt="2022-02-02T00:11:52.404" v="284" actId="20577"/>
          <ac:spMkLst>
            <pc:docMk/>
            <pc:sldMk cId="1879114160" sldId="349"/>
            <ac:spMk id="5" creationId="{00000000-0000-0000-0000-000000000000}"/>
          </ac:spMkLst>
        </pc:spChg>
        <pc:spChg chg="add mod ord">
          <ac:chgData name="Júlio César Chaves" userId="3f913fe9-3202-435d-b9f5-b2fca763184f" providerId="ADAL" clId="{9A9B35E0-E840-4440-A111-79935F741DA6}" dt="2022-02-02T00:08:27.836" v="255" actId="700"/>
          <ac:spMkLst>
            <pc:docMk/>
            <pc:sldMk cId="1879114160" sldId="349"/>
            <ac:spMk id="6" creationId="{EF813E86-AEB3-4CBC-9E9C-055751640D3E}"/>
          </ac:spMkLst>
        </pc:spChg>
        <pc:spChg chg="del">
          <ac:chgData name="Júlio César Chaves" userId="3f913fe9-3202-435d-b9f5-b2fca763184f" providerId="ADAL" clId="{9A9B35E0-E840-4440-A111-79935F741DA6}" dt="2022-02-02T00:08:27.836" v="255" actId="700"/>
          <ac:spMkLst>
            <pc:docMk/>
            <pc:sldMk cId="1879114160" sldId="349"/>
            <ac:spMk id="7" creationId="{F84591A1-0537-4950-AABB-5E6A8B0D8E5E}"/>
          </ac:spMkLst>
        </pc:spChg>
        <pc:spChg chg="del">
          <ac:chgData name="Júlio César Chaves" userId="3f913fe9-3202-435d-b9f5-b2fca763184f" providerId="ADAL" clId="{9A9B35E0-E840-4440-A111-79935F741DA6}" dt="2022-02-02T00:08:27.836" v="255" actId="700"/>
          <ac:spMkLst>
            <pc:docMk/>
            <pc:sldMk cId="1879114160" sldId="349"/>
            <ac:spMk id="9" creationId="{F7F1DDA4-A70D-4685-B74C-C4F4282A398A}"/>
          </ac:spMkLst>
        </pc:spChg>
        <pc:picChg chg="del mod">
          <ac:chgData name="Júlio César Chaves" userId="3f913fe9-3202-435d-b9f5-b2fca763184f" providerId="ADAL" clId="{9A9B35E0-E840-4440-A111-79935F741DA6}" dt="2022-02-02T00:12:20.992" v="306" actId="21"/>
          <ac:picMkLst>
            <pc:docMk/>
            <pc:sldMk cId="1879114160" sldId="349"/>
            <ac:picMk id="3" creationId="{B273919B-D3EF-4120-A074-E7C4F76EB02B}"/>
          </ac:picMkLst>
        </pc:picChg>
      </pc:sldChg>
      <pc:sldChg chg="add del">
        <pc:chgData name="Júlio César Chaves" userId="3f913fe9-3202-435d-b9f5-b2fca763184f" providerId="ADAL" clId="{9A9B35E0-E840-4440-A111-79935F741DA6}" dt="2022-02-03T21:59:46.414" v="5890" actId="47"/>
        <pc:sldMkLst>
          <pc:docMk/>
          <pc:sldMk cId="1038437347" sldId="350"/>
        </pc:sldMkLst>
      </pc:sldChg>
      <pc:sldChg chg="modSp del mod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4005531493" sldId="350"/>
        </pc:sldMkLst>
        <pc:spChg chg="mod">
          <ac:chgData name="Júlio César Chaves" userId="3f913fe9-3202-435d-b9f5-b2fca763184f" providerId="ADAL" clId="{9A9B35E0-E840-4440-A111-79935F741DA6}" dt="2022-02-02T00:08:55.934" v="257" actId="108"/>
          <ac:spMkLst>
            <pc:docMk/>
            <pc:sldMk cId="4005531493" sldId="350"/>
            <ac:spMk id="2" creationId="{00000000-0000-0000-0000-000000000000}"/>
          </ac:spMkLst>
        </pc:spChg>
        <pc:spChg chg="mod">
          <ac:chgData name="Júlio César Chaves" userId="3f913fe9-3202-435d-b9f5-b2fca763184f" providerId="ADAL" clId="{9A9B35E0-E840-4440-A111-79935F741DA6}" dt="2022-02-02T00:12:07.489" v="304" actId="20577"/>
          <ac:spMkLst>
            <pc:docMk/>
            <pc:sldMk cId="4005531493" sldId="350"/>
            <ac:spMk id="5" creationId="{00000000-0000-0000-0000-000000000000}"/>
          </ac:spMkLst>
        </pc:spChg>
      </pc:sldChg>
      <pc:sldChg chg="addSp delSp modSp add del mod">
        <pc:chgData name="Júlio César Chaves" userId="3f913fe9-3202-435d-b9f5-b2fca763184f" providerId="ADAL" clId="{9A9B35E0-E840-4440-A111-79935F741DA6}" dt="2022-02-02T00:27:25.127" v="476" actId="47"/>
        <pc:sldMkLst>
          <pc:docMk/>
          <pc:sldMk cId="3013264298" sldId="351"/>
        </pc:sldMkLst>
        <pc:spChg chg="del">
          <ac:chgData name="Júlio César Chaves" userId="3f913fe9-3202-435d-b9f5-b2fca763184f" providerId="ADAL" clId="{9A9B35E0-E840-4440-A111-79935F741DA6}" dt="2022-02-02T00:11:34.233" v="273" actId="478"/>
          <ac:spMkLst>
            <pc:docMk/>
            <pc:sldMk cId="3013264298" sldId="351"/>
            <ac:spMk id="4" creationId="{ECD43348-0FD3-4918-B929-C0A1E3F81F98}"/>
          </ac:spMkLst>
        </pc:spChg>
        <pc:spChg chg="mod">
          <ac:chgData name="Júlio César Chaves" userId="3f913fe9-3202-435d-b9f5-b2fca763184f" providerId="ADAL" clId="{9A9B35E0-E840-4440-A111-79935F741DA6}" dt="2022-02-02T00:12:01.333" v="294" actId="20577"/>
          <ac:spMkLst>
            <pc:docMk/>
            <pc:sldMk cId="3013264298" sldId="351"/>
            <ac:spMk id="5" creationId="{00000000-0000-0000-0000-000000000000}"/>
          </ac:spMkLst>
        </pc:spChg>
        <pc:spChg chg="del">
          <ac:chgData name="Júlio César Chaves" userId="3f913fe9-3202-435d-b9f5-b2fca763184f" providerId="ADAL" clId="{9A9B35E0-E840-4440-A111-79935F741DA6}" dt="2022-02-02T00:11:35.639" v="274" actId="478"/>
          <ac:spMkLst>
            <pc:docMk/>
            <pc:sldMk cId="3013264298" sldId="351"/>
            <ac:spMk id="6" creationId="{EF813E86-AEB3-4CBC-9E9C-055751640D3E}"/>
          </ac:spMkLst>
        </pc:spChg>
        <pc:picChg chg="del">
          <ac:chgData name="Júlio César Chaves" userId="3f913fe9-3202-435d-b9f5-b2fca763184f" providerId="ADAL" clId="{9A9B35E0-E840-4440-A111-79935F741DA6}" dt="2022-02-02T00:11:29.720" v="272" actId="478"/>
          <ac:picMkLst>
            <pc:docMk/>
            <pc:sldMk cId="3013264298" sldId="351"/>
            <ac:picMk id="3" creationId="{B273919B-D3EF-4120-A074-E7C4F76EB02B}"/>
          </ac:picMkLst>
        </pc:picChg>
        <pc:picChg chg="add mod">
          <ac:chgData name="Júlio César Chaves" userId="3f913fe9-3202-435d-b9f5-b2fca763184f" providerId="ADAL" clId="{9A9B35E0-E840-4440-A111-79935F741DA6}" dt="2022-02-02T00:12:22.574" v="307"/>
          <ac:picMkLst>
            <pc:docMk/>
            <pc:sldMk cId="3013264298" sldId="351"/>
            <ac:picMk id="7" creationId="{CCCD3D29-5753-4DE3-AA6E-A002F5C5FCE3}"/>
          </ac:picMkLst>
        </pc:picChg>
      </pc:sldChg>
      <pc:sldChg chg="addSp modSp add del mod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1939800470" sldId="352"/>
        </pc:sldMkLst>
        <pc:picChg chg="add mod">
          <ac:chgData name="Júlio César Chaves" userId="3f913fe9-3202-435d-b9f5-b2fca763184f" providerId="ADAL" clId="{9A9B35E0-E840-4440-A111-79935F741DA6}" dt="2022-02-02T00:13:04.748" v="314" actId="1076"/>
          <ac:picMkLst>
            <pc:docMk/>
            <pc:sldMk cId="1939800470" sldId="352"/>
            <ac:picMk id="4" creationId="{AC0B5EE1-42AF-4AD3-B44D-1B70FAB83C53}"/>
          </ac:picMkLst>
        </pc:picChg>
        <pc:picChg chg="add mod">
          <ac:chgData name="Júlio César Chaves" userId="3f913fe9-3202-435d-b9f5-b2fca763184f" providerId="ADAL" clId="{9A9B35E0-E840-4440-A111-79935F741DA6}" dt="2022-02-02T00:13:54.496" v="322" actId="1076"/>
          <ac:picMkLst>
            <pc:docMk/>
            <pc:sldMk cId="1939800470" sldId="352"/>
            <ac:picMk id="7" creationId="{DD8D1DDE-FCA0-47DA-80FD-68302E04107E}"/>
          </ac:picMkLst>
        </pc:picChg>
        <pc:picChg chg="add mod">
          <ac:chgData name="Júlio César Chaves" userId="3f913fe9-3202-435d-b9f5-b2fca763184f" providerId="ADAL" clId="{9A9B35E0-E840-4440-A111-79935F741DA6}" dt="2022-02-02T00:13:48.757" v="321" actId="1076"/>
          <ac:picMkLst>
            <pc:docMk/>
            <pc:sldMk cId="1939800470" sldId="352"/>
            <ac:picMk id="9" creationId="{DCD4EC4B-F4C2-4F8A-8660-2031F7702336}"/>
          </ac:picMkLst>
        </pc:picChg>
      </pc:sldChg>
      <pc:sldChg chg="add del">
        <pc:chgData name="Júlio César Chaves" userId="3f913fe9-3202-435d-b9f5-b2fca763184f" providerId="ADAL" clId="{9A9B35E0-E840-4440-A111-79935F741DA6}" dt="2022-02-03T21:59:35.453" v="5889" actId="47"/>
        <pc:sldMkLst>
          <pc:docMk/>
          <pc:sldMk cId="2503420465" sldId="352"/>
        </pc:sldMkLst>
      </pc:sldChg>
      <pc:sldChg chg="add del">
        <pc:chgData name="Júlio César Chaves" userId="3f913fe9-3202-435d-b9f5-b2fca763184f" providerId="ADAL" clId="{9A9B35E0-E840-4440-A111-79935F741DA6}" dt="2022-02-03T21:59:35.453" v="5889" actId="47"/>
        <pc:sldMkLst>
          <pc:docMk/>
          <pc:sldMk cId="747850826" sldId="353"/>
        </pc:sldMkLst>
      </pc:sldChg>
      <pc:sldChg chg="addSp delSp modSp add del mod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2616212160" sldId="353"/>
        </pc:sldMkLst>
        <pc:picChg chg="del">
          <ac:chgData name="Júlio César Chaves" userId="3f913fe9-3202-435d-b9f5-b2fca763184f" providerId="ADAL" clId="{9A9B35E0-E840-4440-A111-79935F741DA6}" dt="2022-02-02T00:13:14.384" v="316" actId="478"/>
          <ac:picMkLst>
            <pc:docMk/>
            <pc:sldMk cId="2616212160" sldId="353"/>
            <ac:picMk id="4" creationId="{AC0B5EE1-42AF-4AD3-B44D-1B70FAB83C53}"/>
          </ac:picMkLst>
        </pc:picChg>
        <pc:picChg chg="add mod">
          <ac:chgData name="Júlio César Chaves" userId="3f913fe9-3202-435d-b9f5-b2fca763184f" providerId="ADAL" clId="{9A9B35E0-E840-4440-A111-79935F741DA6}" dt="2022-02-02T00:14:47.601" v="324" actId="1076"/>
          <ac:picMkLst>
            <pc:docMk/>
            <pc:sldMk cId="2616212160" sldId="353"/>
            <ac:picMk id="6" creationId="{35593CA5-E012-4F78-AEB6-E2CE3F4418F7}"/>
          </ac:picMkLst>
        </pc:picChg>
        <pc:picChg chg="del">
          <ac:chgData name="Júlio César Chaves" userId="3f913fe9-3202-435d-b9f5-b2fca763184f" providerId="ADAL" clId="{9A9B35E0-E840-4440-A111-79935F741DA6}" dt="2022-02-02T00:13:14.384" v="316" actId="478"/>
          <ac:picMkLst>
            <pc:docMk/>
            <pc:sldMk cId="2616212160" sldId="353"/>
            <ac:picMk id="7" creationId="{DD8D1DDE-FCA0-47DA-80FD-68302E04107E}"/>
          </ac:picMkLst>
        </pc:picChg>
        <pc:picChg chg="add mod">
          <ac:chgData name="Júlio César Chaves" userId="3f913fe9-3202-435d-b9f5-b2fca763184f" providerId="ADAL" clId="{9A9B35E0-E840-4440-A111-79935F741DA6}" dt="2022-02-02T00:15:00.381" v="327" actId="1076"/>
          <ac:picMkLst>
            <pc:docMk/>
            <pc:sldMk cId="2616212160" sldId="353"/>
            <ac:picMk id="9" creationId="{B1E509F4-47D3-4AC3-BAE2-214605EB6C75}"/>
          </ac:picMkLst>
        </pc:picChg>
      </pc:sldChg>
      <pc:sldChg chg="addSp modSp add del mod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439571991" sldId="354"/>
        </pc:sldMkLst>
        <pc:picChg chg="add mod">
          <ac:chgData name="Júlio César Chaves" userId="3f913fe9-3202-435d-b9f5-b2fca763184f" providerId="ADAL" clId="{9A9B35E0-E840-4440-A111-79935F741DA6}" dt="2022-02-02T00:16:31.777" v="330" actId="1076"/>
          <ac:picMkLst>
            <pc:docMk/>
            <pc:sldMk cId="439571991" sldId="354"/>
            <ac:picMk id="4" creationId="{6765D041-1AE5-4856-99B1-CB7772487F2D}"/>
          </ac:picMkLst>
        </pc:picChg>
        <pc:picChg chg="add mod">
          <ac:chgData name="Júlio César Chaves" userId="3f913fe9-3202-435d-b9f5-b2fca763184f" providerId="ADAL" clId="{9A9B35E0-E840-4440-A111-79935F741DA6}" dt="2022-02-02T00:16:45.009" v="334" actId="1076"/>
          <ac:picMkLst>
            <pc:docMk/>
            <pc:sldMk cId="439571991" sldId="354"/>
            <ac:picMk id="7" creationId="{0A9D4771-4FEC-4A46-9CA1-4FB1A33F5364}"/>
          </ac:picMkLst>
        </pc:picChg>
      </pc:sldChg>
      <pc:sldChg chg="add del">
        <pc:chgData name="Júlio César Chaves" userId="3f913fe9-3202-435d-b9f5-b2fca763184f" providerId="ADAL" clId="{9A9B35E0-E840-4440-A111-79935F741DA6}" dt="2022-02-03T21:59:35.453" v="5889" actId="47"/>
        <pc:sldMkLst>
          <pc:docMk/>
          <pc:sldMk cId="2499485727" sldId="354"/>
        </pc:sldMkLst>
      </pc:sldChg>
      <pc:sldChg chg="add del">
        <pc:chgData name="Júlio César Chaves" userId="3f913fe9-3202-435d-b9f5-b2fca763184f" providerId="ADAL" clId="{9A9B35E0-E840-4440-A111-79935F741DA6}" dt="2022-02-03T21:59:35.453" v="5889" actId="47"/>
        <pc:sldMkLst>
          <pc:docMk/>
          <pc:sldMk cId="22396089" sldId="355"/>
        </pc:sldMkLst>
      </pc:sldChg>
      <pc:sldChg chg="addSp modSp add del mod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4012619678" sldId="355"/>
        </pc:sldMkLst>
        <pc:picChg chg="add mod">
          <ac:chgData name="Júlio César Chaves" userId="3f913fe9-3202-435d-b9f5-b2fca763184f" providerId="ADAL" clId="{9A9B35E0-E840-4440-A111-79935F741DA6}" dt="2022-02-02T00:17:45.699" v="336" actId="1076"/>
          <ac:picMkLst>
            <pc:docMk/>
            <pc:sldMk cId="4012619678" sldId="355"/>
            <ac:picMk id="4" creationId="{5ABB572A-DFD7-4F28-89A4-2DB06C76B2DE}"/>
          </ac:picMkLst>
        </pc:picChg>
        <pc:picChg chg="add mod">
          <ac:chgData name="Júlio César Chaves" userId="3f913fe9-3202-435d-b9f5-b2fca763184f" providerId="ADAL" clId="{9A9B35E0-E840-4440-A111-79935F741DA6}" dt="2022-02-02T00:17:59.893" v="341" actId="1076"/>
          <ac:picMkLst>
            <pc:docMk/>
            <pc:sldMk cId="4012619678" sldId="355"/>
            <ac:picMk id="7" creationId="{9E60E5E1-E26A-41F6-9032-5FB469D99551}"/>
          </ac:picMkLst>
        </pc:picChg>
      </pc:sldChg>
      <pc:sldChg chg="add del">
        <pc:chgData name="Júlio César Chaves" userId="3f913fe9-3202-435d-b9f5-b2fca763184f" providerId="ADAL" clId="{9A9B35E0-E840-4440-A111-79935F741DA6}" dt="2022-02-03T21:59:35.453" v="5889" actId="47"/>
        <pc:sldMkLst>
          <pc:docMk/>
          <pc:sldMk cId="1092453112" sldId="356"/>
        </pc:sldMkLst>
      </pc:sldChg>
      <pc:sldChg chg="addSp delSp modSp add del mod modNotesTx">
        <pc:chgData name="Júlio César Chaves" userId="3f913fe9-3202-435d-b9f5-b2fca763184f" providerId="ADAL" clId="{9A9B35E0-E840-4440-A111-79935F741DA6}" dt="2022-02-03T19:43:59.571" v="5453" actId="2696"/>
        <pc:sldMkLst>
          <pc:docMk/>
          <pc:sldMk cId="4227717832" sldId="356"/>
        </pc:sldMkLst>
        <pc:picChg chg="add mod">
          <ac:chgData name="Júlio César Chaves" userId="3f913fe9-3202-435d-b9f5-b2fca763184f" providerId="ADAL" clId="{9A9B35E0-E840-4440-A111-79935F741DA6}" dt="2022-02-02T00:18:43.632" v="343" actId="1076"/>
          <ac:picMkLst>
            <pc:docMk/>
            <pc:sldMk cId="4227717832" sldId="356"/>
            <ac:picMk id="4" creationId="{91E100CB-980D-4450-B17D-AC444B8C820B}"/>
          </ac:picMkLst>
        </pc:picChg>
        <pc:picChg chg="add del mod">
          <ac:chgData name="Júlio César Chaves" userId="3f913fe9-3202-435d-b9f5-b2fca763184f" providerId="ADAL" clId="{9A9B35E0-E840-4440-A111-79935F741DA6}" dt="2022-02-02T00:19:55.073" v="410" actId="478"/>
          <ac:picMkLst>
            <pc:docMk/>
            <pc:sldMk cId="4227717832" sldId="356"/>
            <ac:picMk id="7" creationId="{7C7756B4-620A-44E1-9CC7-83056808B735}"/>
          </ac:picMkLst>
        </pc:picChg>
        <pc:picChg chg="add mod">
          <ac:chgData name="Júlio César Chaves" userId="3f913fe9-3202-435d-b9f5-b2fca763184f" providerId="ADAL" clId="{9A9B35E0-E840-4440-A111-79935F741DA6}" dt="2022-02-02T00:20:01.457" v="414" actId="1076"/>
          <ac:picMkLst>
            <pc:docMk/>
            <pc:sldMk cId="4227717832" sldId="356"/>
            <ac:picMk id="9" creationId="{97143D08-3071-4852-86BF-2E84A2DB7F32}"/>
          </ac:picMkLst>
        </pc:picChg>
      </pc:sldChg>
      <pc:sldChg chg="add del">
        <pc:chgData name="Júlio César Chaves" userId="3f913fe9-3202-435d-b9f5-b2fca763184f" providerId="ADAL" clId="{9A9B35E0-E840-4440-A111-79935F741DA6}" dt="2022-02-02T00:20:19.256" v="415" actId="47"/>
        <pc:sldMkLst>
          <pc:docMk/>
          <pc:sldMk cId="452238500" sldId="357"/>
        </pc:sldMkLst>
      </pc:sldChg>
      <pc:sldChg chg="addSp delSp modSp new mod modNotesTx">
        <pc:chgData name="Júlio César Chaves" userId="3f913fe9-3202-435d-b9f5-b2fca763184f" providerId="ADAL" clId="{9A9B35E0-E840-4440-A111-79935F741DA6}" dt="2022-02-04T14:07:08.054" v="7574" actId="20577"/>
        <pc:sldMkLst>
          <pc:docMk/>
          <pc:sldMk cId="2261464086" sldId="357"/>
        </pc:sldMkLst>
        <pc:spChg chg="mod">
          <ac:chgData name="Júlio César Chaves" userId="3f913fe9-3202-435d-b9f5-b2fca763184f" providerId="ADAL" clId="{9A9B35E0-E840-4440-A111-79935F741DA6}" dt="2022-02-04T14:07:08.054" v="7574" actId="20577"/>
          <ac:spMkLst>
            <pc:docMk/>
            <pc:sldMk cId="2261464086" sldId="357"/>
            <ac:spMk id="2" creationId="{70D4DF7B-97BC-4694-BAC1-D71870955158}"/>
          </ac:spMkLst>
        </pc:spChg>
        <pc:spChg chg="mod">
          <ac:chgData name="Júlio César Chaves" userId="3f913fe9-3202-435d-b9f5-b2fca763184f" providerId="ADAL" clId="{9A9B35E0-E840-4440-A111-79935F741DA6}" dt="2022-02-02T16:28:02.361" v="1945" actId="20577"/>
          <ac:spMkLst>
            <pc:docMk/>
            <pc:sldMk cId="2261464086" sldId="357"/>
            <ac:spMk id="3" creationId="{CA3C6E5B-AE0D-42D4-9C11-7D267F39EAD7}"/>
          </ac:spMkLst>
        </pc:spChg>
        <pc:spChg chg="mod">
          <ac:chgData name="Júlio César Chaves" userId="3f913fe9-3202-435d-b9f5-b2fca763184f" providerId="ADAL" clId="{9A9B35E0-E840-4440-A111-79935F741DA6}" dt="2022-02-02T16:28:11.911" v="1946" actId="6549"/>
          <ac:spMkLst>
            <pc:docMk/>
            <pc:sldMk cId="2261464086" sldId="357"/>
            <ac:spMk id="4" creationId="{46F3F8BC-83BF-4AEA-AC82-90293D776427}"/>
          </ac:spMkLst>
        </pc:spChg>
        <pc:graphicFrameChg chg="add mod modGraphic">
          <ac:chgData name="Júlio César Chaves" userId="3f913fe9-3202-435d-b9f5-b2fca763184f" providerId="ADAL" clId="{9A9B35E0-E840-4440-A111-79935F741DA6}" dt="2022-02-02T16:17:52.497" v="1370" actId="1076"/>
          <ac:graphicFrameMkLst>
            <pc:docMk/>
            <pc:sldMk cId="2261464086" sldId="357"/>
            <ac:graphicFrameMk id="7" creationId="{09CF4B41-D9E8-4949-B44B-B3018DAB9446}"/>
          </ac:graphicFrameMkLst>
        </pc:graphicFrameChg>
        <pc:graphicFrameChg chg="add mod modGraphic">
          <ac:chgData name="Júlio César Chaves" userId="3f913fe9-3202-435d-b9f5-b2fca763184f" providerId="ADAL" clId="{9A9B35E0-E840-4440-A111-79935F741DA6}" dt="2022-02-02T16:43:33.925" v="2188" actId="20577"/>
          <ac:graphicFrameMkLst>
            <pc:docMk/>
            <pc:sldMk cId="2261464086" sldId="357"/>
            <ac:graphicFrameMk id="8" creationId="{9A087A41-0DE3-4EED-A6B1-9DCC002F7DCE}"/>
          </ac:graphicFrameMkLst>
        </pc:graphicFrameChg>
        <pc:graphicFrameChg chg="add mod modGraphic">
          <ac:chgData name="Júlio César Chaves" userId="3f913fe9-3202-435d-b9f5-b2fca763184f" providerId="ADAL" clId="{9A9B35E0-E840-4440-A111-79935F741DA6}" dt="2022-02-02T16:22:19.169" v="1640" actId="20577"/>
          <ac:graphicFrameMkLst>
            <pc:docMk/>
            <pc:sldMk cId="2261464086" sldId="357"/>
            <ac:graphicFrameMk id="9" creationId="{791231F8-2CD0-4714-B444-45DC19AB4714}"/>
          </ac:graphicFrameMkLst>
        </pc:graphicFrameChg>
        <pc:picChg chg="add del mod">
          <ac:chgData name="Júlio César Chaves" userId="3f913fe9-3202-435d-b9f5-b2fca763184f" providerId="ADAL" clId="{9A9B35E0-E840-4440-A111-79935F741DA6}" dt="2022-02-02T15:57:39.131" v="924" actId="478"/>
          <ac:picMkLst>
            <pc:docMk/>
            <pc:sldMk cId="2261464086" sldId="357"/>
            <ac:picMk id="6" creationId="{8FE5A6C5-9898-4CA2-BE0F-585C80F3813E}"/>
          </ac:picMkLst>
        </pc:picChg>
      </pc:sldChg>
      <pc:sldChg chg="addSp delSp modSp new mod modNotesTx">
        <pc:chgData name="Júlio César Chaves" userId="3f913fe9-3202-435d-b9f5-b2fca763184f" providerId="ADAL" clId="{9A9B35E0-E840-4440-A111-79935F741DA6}" dt="2022-02-04T14:18:55.882" v="8401" actId="20577"/>
        <pc:sldMkLst>
          <pc:docMk/>
          <pc:sldMk cId="478000668" sldId="358"/>
        </pc:sldMkLst>
        <pc:spChg chg="mod">
          <ac:chgData name="Júlio César Chaves" userId="3f913fe9-3202-435d-b9f5-b2fca763184f" providerId="ADAL" clId="{9A9B35E0-E840-4440-A111-79935F741DA6}" dt="2022-02-02T00:29:59.119" v="562" actId="20577"/>
          <ac:spMkLst>
            <pc:docMk/>
            <pc:sldMk cId="478000668" sldId="358"/>
            <ac:spMk id="2" creationId="{B94CA87E-DCF5-4AFB-8C3A-CA2991781821}"/>
          </ac:spMkLst>
        </pc:spChg>
        <pc:spChg chg="mod">
          <ac:chgData name="Júlio César Chaves" userId="3f913fe9-3202-435d-b9f5-b2fca763184f" providerId="ADAL" clId="{9A9B35E0-E840-4440-A111-79935F741DA6}" dt="2022-02-02T16:32:01.756" v="2098" actId="20577"/>
          <ac:spMkLst>
            <pc:docMk/>
            <pc:sldMk cId="478000668" sldId="358"/>
            <ac:spMk id="3" creationId="{86518FC0-9700-4257-92EF-DFAFE2D6389A}"/>
          </ac:spMkLst>
        </pc:spChg>
        <pc:picChg chg="add del">
          <ac:chgData name="Júlio César Chaves" userId="3f913fe9-3202-435d-b9f5-b2fca763184f" providerId="ADAL" clId="{9A9B35E0-E840-4440-A111-79935F741DA6}" dt="2022-02-02T16:32:07.180" v="2099" actId="478"/>
          <ac:picMkLst>
            <pc:docMk/>
            <pc:sldMk cId="478000668" sldId="358"/>
            <ac:picMk id="6" creationId="{35825B2D-75B7-4017-B19E-917C3BAB7E11}"/>
          </ac:picMkLst>
        </pc:picChg>
        <pc:picChg chg="add del mod">
          <ac:chgData name="Júlio César Chaves" userId="3f913fe9-3202-435d-b9f5-b2fca763184f" providerId="ADAL" clId="{9A9B35E0-E840-4440-A111-79935F741DA6}" dt="2022-02-02T16:33:08.920" v="2109" actId="478"/>
          <ac:picMkLst>
            <pc:docMk/>
            <pc:sldMk cId="478000668" sldId="358"/>
            <ac:picMk id="7" creationId="{5C1B66C5-EED6-4C4F-9C41-53FD241345FC}"/>
          </ac:picMkLst>
        </pc:picChg>
        <pc:picChg chg="add mod">
          <ac:chgData name="Júlio César Chaves" userId="3f913fe9-3202-435d-b9f5-b2fca763184f" providerId="ADAL" clId="{9A9B35E0-E840-4440-A111-79935F741DA6}" dt="2022-02-02T16:33:21.979" v="2115" actId="1076"/>
          <ac:picMkLst>
            <pc:docMk/>
            <pc:sldMk cId="478000668" sldId="358"/>
            <ac:picMk id="9" creationId="{E4D6F427-35AF-4BA3-B9D0-8EA8AAF228A0}"/>
          </ac:picMkLst>
        </pc:picChg>
        <pc:picChg chg="add del mod">
          <ac:chgData name="Júlio César Chaves" userId="3f913fe9-3202-435d-b9f5-b2fca763184f" providerId="ADAL" clId="{9A9B35E0-E840-4440-A111-79935F741DA6}" dt="2022-02-02T16:45:37.896" v="2222" actId="478"/>
          <ac:picMkLst>
            <pc:docMk/>
            <pc:sldMk cId="478000668" sldId="358"/>
            <ac:picMk id="11" creationId="{84FC132E-2050-49A2-B5EF-4D93BCAE4E82}"/>
          </ac:picMkLst>
        </pc:picChg>
        <pc:picChg chg="add mod">
          <ac:chgData name="Júlio César Chaves" userId="3f913fe9-3202-435d-b9f5-b2fca763184f" providerId="ADAL" clId="{9A9B35E0-E840-4440-A111-79935F741DA6}" dt="2022-02-02T16:45:41.910" v="2225" actId="1076"/>
          <ac:picMkLst>
            <pc:docMk/>
            <pc:sldMk cId="478000668" sldId="358"/>
            <ac:picMk id="13" creationId="{DD1A08E1-698C-40D1-889C-296341A590B0}"/>
          </ac:picMkLst>
        </pc:picChg>
      </pc:sldChg>
      <pc:sldChg chg="addSp delSp modSp new mod modNotesTx">
        <pc:chgData name="Júlio César Chaves" userId="3f913fe9-3202-435d-b9f5-b2fca763184f" providerId="ADAL" clId="{9A9B35E0-E840-4440-A111-79935F741DA6}" dt="2022-02-04T14:25:24.014" v="8831" actId="20577"/>
        <pc:sldMkLst>
          <pc:docMk/>
          <pc:sldMk cId="3236552162" sldId="359"/>
        </pc:sldMkLst>
        <pc:spChg chg="mod">
          <ac:chgData name="Júlio César Chaves" userId="3f913fe9-3202-435d-b9f5-b2fca763184f" providerId="ADAL" clId="{9A9B35E0-E840-4440-A111-79935F741DA6}" dt="2022-02-02T00:30:22.751" v="583" actId="20577"/>
          <ac:spMkLst>
            <pc:docMk/>
            <pc:sldMk cId="3236552162" sldId="359"/>
            <ac:spMk id="2" creationId="{13A53780-5F67-4AB9-8C4A-114D988D33AE}"/>
          </ac:spMkLst>
        </pc:spChg>
        <pc:spChg chg="del">
          <ac:chgData name="Júlio César Chaves" userId="3f913fe9-3202-435d-b9f5-b2fca763184f" providerId="ADAL" clId="{9A9B35E0-E840-4440-A111-79935F741DA6}" dt="2022-02-02T16:36:00.484" v="2167" actId="478"/>
          <ac:spMkLst>
            <pc:docMk/>
            <pc:sldMk cId="3236552162" sldId="359"/>
            <ac:spMk id="3" creationId="{79AF0EEC-3D74-4ED5-8B47-94C0365BB642}"/>
          </ac:spMkLst>
        </pc:spChg>
        <pc:picChg chg="add del">
          <ac:chgData name="Júlio César Chaves" userId="3f913fe9-3202-435d-b9f5-b2fca763184f" providerId="ADAL" clId="{9A9B35E0-E840-4440-A111-79935F741DA6}" dt="2022-02-02T16:35:40.304" v="2163" actId="478"/>
          <ac:picMkLst>
            <pc:docMk/>
            <pc:sldMk cId="3236552162" sldId="359"/>
            <ac:picMk id="6" creationId="{3E54D23D-610D-4502-A63B-912FF6A7F70A}"/>
          </ac:picMkLst>
        </pc:picChg>
        <pc:picChg chg="add mod">
          <ac:chgData name="Júlio César Chaves" userId="3f913fe9-3202-435d-b9f5-b2fca763184f" providerId="ADAL" clId="{9A9B35E0-E840-4440-A111-79935F741DA6}" dt="2022-02-02T16:35:38.480" v="2162" actId="1076"/>
          <ac:picMkLst>
            <pc:docMk/>
            <pc:sldMk cId="3236552162" sldId="359"/>
            <ac:picMk id="7" creationId="{70C47AA7-9FFE-40FE-B045-6F16849ED053}"/>
          </ac:picMkLst>
        </pc:picChg>
        <pc:picChg chg="add del mod">
          <ac:chgData name="Júlio César Chaves" userId="3f913fe9-3202-435d-b9f5-b2fca763184f" providerId="ADAL" clId="{9A9B35E0-E840-4440-A111-79935F741DA6}" dt="2022-02-02T16:46:37.880" v="2236" actId="478"/>
          <ac:picMkLst>
            <pc:docMk/>
            <pc:sldMk cId="3236552162" sldId="359"/>
            <ac:picMk id="9" creationId="{586624D9-5CFB-460B-9313-7C8E10823ADB}"/>
          </ac:picMkLst>
        </pc:picChg>
        <pc:picChg chg="add del mod">
          <ac:chgData name="Júlio César Chaves" userId="3f913fe9-3202-435d-b9f5-b2fca763184f" providerId="ADAL" clId="{9A9B35E0-E840-4440-A111-79935F741DA6}" dt="2022-02-02T19:41:59.262" v="2282" actId="478"/>
          <ac:picMkLst>
            <pc:docMk/>
            <pc:sldMk cId="3236552162" sldId="359"/>
            <ac:picMk id="11" creationId="{F8CA3227-0163-4BB3-B5C9-A714482DD4F8}"/>
          </ac:picMkLst>
        </pc:picChg>
        <pc:picChg chg="add mod">
          <ac:chgData name="Júlio César Chaves" userId="3f913fe9-3202-435d-b9f5-b2fca763184f" providerId="ADAL" clId="{9A9B35E0-E840-4440-A111-79935F741DA6}" dt="2022-02-02T19:42:20.275" v="2285" actId="14100"/>
          <ac:picMkLst>
            <pc:docMk/>
            <pc:sldMk cId="3236552162" sldId="359"/>
            <ac:picMk id="13" creationId="{ABAD328E-80EA-4C36-8CEE-5177C6FF0E1A}"/>
          </ac:picMkLst>
        </pc:picChg>
      </pc:sldChg>
      <pc:sldChg chg="addSp delSp modSp new mod modNotesTx">
        <pc:chgData name="Júlio César Chaves" userId="3f913fe9-3202-435d-b9f5-b2fca763184f" providerId="ADAL" clId="{9A9B35E0-E840-4440-A111-79935F741DA6}" dt="2022-02-04T14:38:29.923" v="9321" actId="20577"/>
        <pc:sldMkLst>
          <pc:docMk/>
          <pc:sldMk cId="1531970424" sldId="360"/>
        </pc:sldMkLst>
        <pc:spChg chg="mod">
          <ac:chgData name="Júlio César Chaves" userId="3f913fe9-3202-435d-b9f5-b2fca763184f" providerId="ADAL" clId="{9A9B35E0-E840-4440-A111-79935F741DA6}" dt="2022-02-02T16:43:09.063" v="2179" actId="14100"/>
          <ac:spMkLst>
            <pc:docMk/>
            <pc:sldMk cId="1531970424" sldId="360"/>
            <ac:spMk id="2" creationId="{A4804B4D-4D7A-447D-9E72-65F230BB7756}"/>
          </ac:spMkLst>
        </pc:spChg>
        <pc:spChg chg="del">
          <ac:chgData name="Júlio César Chaves" userId="3f913fe9-3202-435d-b9f5-b2fca763184f" providerId="ADAL" clId="{9A9B35E0-E840-4440-A111-79935F741DA6}" dt="2022-02-02T16:42:40.803" v="2173" actId="478"/>
          <ac:spMkLst>
            <pc:docMk/>
            <pc:sldMk cId="1531970424" sldId="360"/>
            <ac:spMk id="3" creationId="{00920CFA-9403-4206-AF0A-8CE5C7BF7690}"/>
          </ac:spMkLst>
        </pc:spChg>
        <pc:picChg chg="add del mod">
          <ac:chgData name="Júlio César Chaves" userId="3f913fe9-3202-435d-b9f5-b2fca763184f" providerId="ADAL" clId="{9A9B35E0-E840-4440-A111-79935F741DA6}" dt="2022-02-02T16:42:37.439" v="2172" actId="478"/>
          <ac:picMkLst>
            <pc:docMk/>
            <pc:sldMk cId="1531970424" sldId="360"/>
            <ac:picMk id="6" creationId="{B2A92D74-6391-44A6-911D-0562B23F9FC5}"/>
          </ac:picMkLst>
        </pc:picChg>
        <pc:picChg chg="add mod">
          <ac:chgData name="Júlio César Chaves" userId="3f913fe9-3202-435d-b9f5-b2fca763184f" providerId="ADAL" clId="{9A9B35E0-E840-4440-A111-79935F741DA6}" dt="2022-02-02T16:43:14.876" v="2180" actId="1076"/>
          <ac:picMkLst>
            <pc:docMk/>
            <pc:sldMk cId="1531970424" sldId="360"/>
            <ac:picMk id="7" creationId="{DABB6C8C-2D4D-4578-8ABF-CC5238761513}"/>
          </ac:picMkLst>
        </pc:picChg>
      </pc:sldChg>
      <pc:sldChg chg="addSp modSp new mod">
        <pc:chgData name="Júlio César Chaves" userId="3f913fe9-3202-435d-b9f5-b2fca763184f" providerId="ADAL" clId="{9A9B35E0-E840-4440-A111-79935F741DA6}" dt="2022-02-04T14:39:53.592" v="9326" actId="1076"/>
        <pc:sldMkLst>
          <pc:docMk/>
          <pc:sldMk cId="3256100758" sldId="361"/>
        </pc:sldMkLst>
        <pc:spChg chg="mod">
          <ac:chgData name="Júlio César Chaves" userId="3f913fe9-3202-435d-b9f5-b2fca763184f" providerId="ADAL" clId="{9A9B35E0-E840-4440-A111-79935F741DA6}" dt="2022-02-02T16:37:05.609" v="2171" actId="20577"/>
          <ac:spMkLst>
            <pc:docMk/>
            <pc:sldMk cId="3256100758" sldId="361"/>
            <ac:spMk id="2" creationId="{738E7EC0-F1BA-4DBC-97F7-3C51B3DD1D9F}"/>
          </ac:spMkLst>
        </pc:spChg>
        <pc:spChg chg="mod">
          <ac:chgData name="Júlio César Chaves" userId="3f913fe9-3202-435d-b9f5-b2fca763184f" providerId="ADAL" clId="{9A9B35E0-E840-4440-A111-79935F741DA6}" dt="2022-02-04T14:39:49.672" v="9325" actId="14100"/>
          <ac:spMkLst>
            <pc:docMk/>
            <pc:sldMk cId="3256100758" sldId="361"/>
            <ac:spMk id="3" creationId="{EB0D49BD-3CBC-4175-8EFF-CE4C2CA73570}"/>
          </ac:spMkLst>
        </pc:spChg>
        <pc:picChg chg="add mod">
          <ac:chgData name="Júlio César Chaves" userId="3f913fe9-3202-435d-b9f5-b2fca763184f" providerId="ADAL" clId="{9A9B35E0-E840-4440-A111-79935F741DA6}" dt="2022-02-04T14:39:53.592" v="9326" actId="1076"/>
          <ac:picMkLst>
            <pc:docMk/>
            <pc:sldMk cId="3256100758" sldId="361"/>
            <ac:picMk id="6" creationId="{C940D6F3-43FE-45B0-B817-9026576E530E}"/>
          </ac:picMkLst>
        </pc:picChg>
      </pc:sldChg>
      <pc:sldChg chg="addSp delSp modSp new mod modNotesTx">
        <pc:chgData name="Júlio César Chaves" userId="3f913fe9-3202-435d-b9f5-b2fca763184f" providerId="ADAL" clId="{9A9B35E0-E840-4440-A111-79935F741DA6}" dt="2022-02-04T14:41:08.480" v="9414" actId="20577"/>
        <pc:sldMkLst>
          <pc:docMk/>
          <pc:sldMk cId="4114291996" sldId="362"/>
        </pc:sldMkLst>
        <pc:spChg chg="mod">
          <ac:chgData name="Júlio César Chaves" userId="3f913fe9-3202-435d-b9f5-b2fca763184f" providerId="ADAL" clId="{9A9B35E0-E840-4440-A111-79935F741DA6}" dt="2022-02-02T00:31:34.169" v="653" actId="20577"/>
          <ac:spMkLst>
            <pc:docMk/>
            <pc:sldMk cId="4114291996" sldId="362"/>
            <ac:spMk id="2" creationId="{448D20B5-28D5-467D-9826-01368AF0E5DF}"/>
          </ac:spMkLst>
        </pc:spChg>
        <pc:spChg chg="del">
          <ac:chgData name="Júlio César Chaves" userId="3f913fe9-3202-435d-b9f5-b2fca763184f" providerId="ADAL" clId="{9A9B35E0-E840-4440-A111-79935F741DA6}" dt="2022-02-02T19:48:06.118" v="2292" actId="478"/>
          <ac:spMkLst>
            <pc:docMk/>
            <pc:sldMk cId="4114291996" sldId="362"/>
            <ac:spMk id="3" creationId="{FA2DACE9-CE48-48BC-B043-E2335EEB2BE8}"/>
          </ac:spMkLst>
        </pc:spChg>
        <pc:picChg chg="add del">
          <ac:chgData name="Júlio César Chaves" userId="3f913fe9-3202-435d-b9f5-b2fca763184f" providerId="ADAL" clId="{9A9B35E0-E840-4440-A111-79935F741DA6}" dt="2022-02-02T19:48:03.080" v="2291" actId="478"/>
          <ac:picMkLst>
            <pc:docMk/>
            <pc:sldMk cId="4114291996" sldId="362"/>
            <ac:picMk id="6" creationId="{D15A7A6B-1C04-4BBF-862F-4E54F379F645}"/>
          </ac:picMkLst>
        </pc:picChg>
        <pc:picChg chg="add mod">
          <ac:chgData name="Júlio César Chaves" userId="3f913fe9-3202-435d-b9f5-b2fca763184f" providerId="ADAL" clId="{9A9B35E0-E840-4440-A111-79935F741DA6}" dt="2022-02-02T20:04:36.698" v="2421" actId="14100"/>
          <ac:picMkLst>
            <pc:docMk/>
            <pc:sldMk cId="4114291996" sldId="362"/>
            <ac:picMk id="7" creationId="{0A561513-891B-42E4-BFEE-F9BE316999DD}"/>
          </ac:picMkLst>
        </pc:picChg>
        <pc:picChg chg="add mod">
          <ac:chgData name="Júlio César Chaves" userId="3f913fe9-3202-435d-b9f5-b2fca763184f" providerId="ADAL" clId="{9A9B35E0-E840-4440-A111-79935F741DA6}" dt="2022-02-02T19:49:02.540" v="2306" actId="1076"/>
          <ac:picMkLst>
            <pc:docMk/>
            <pc:sldMk cId="4114291996" sldId="362"/>
            <ac:picMk id="9" creationId="{0783DACA-35DF-4032-9849-205E9DFC486D}"/>
          </ac:picMkLst>
        </pc:picChg>
        <pc:picChg chg="add mod">
          <ac:chgData name="Júlio César Chaves" userId="3f913fe9-3202-435d-b9f5-b2fca763184f" providerId="ADAL" clId="{9A9B35E0-E840-4440-A111-79935F741DA6}" dt="2022-02-02T20:04:42.285" v="2422" actId="14100"/>
          <ac:picMkLst>
            <pc:docMk/>
            <pc:sldMk cId="4114291996" sldId="362"/>
            <ac:picMk id="10" creationId="{41BBB9FF-E578-4EBF-A909-6A93134E3256}"/>
          </ac:picMkLst>
        </pc:picChg>
        <pc:picChg chg="add mod">
          <ac:chgData name="Júlio César Chaves" userId="3f913fe9-3202-435d-b9f5-b2fca763184f" providerId="ADAL" clId="{9A9B35E0-E840-4440-A111-79935F741DA6}" dt="2022-02-02T20:04:48.651" v="2424" actId="14100"/>
          <ac:picMkLst>
            <pc:docMk/>
            <pc:sldMk cId="4114291996" sldId="362"/>
            <ac:picMk id="11" creationId="{EB65AC82-CE83-4591-9450-AAFBCDC3B92A}"/>
          </ac:picMkLst>
        </pc:picChg>
      </pc:sldChg>
      <pc:sldChg chg="modSp new mod">
        <pc:chgData name="Júlio César Chaves" userId="3f913fe9-3202-435d-b9f5-b2fca763184f" providerId="ADAL" clId="{9A9B35E0-E840-4440-A111-79935F741DA6}" dt="2022-02-04T17:44:12.674" v="12256" actId="6549"/>
        <pc:sldMkLst>
          <pc:docMk/>
          <pc:sldMk cId="1929273627" sldId="363"/>
        </pc:sldMkLst>
        <pc:spChg chg="mod">
          <ac:chgData name="Júlio César Chaves" userId="3f913fe9-3202-435d-b9f5-b2fca763184f" providerId="ADAL" clId="{9A9B35E0-E840-4440-A111-79935F741DA6}" dt="2022-02-02T20:06:13.197" v="2465" actId="20577"/>
          <ac:spMkLst>
            <pc:docMk/>
            <pc:sldMk cId="1929273627" sldId="363"/>
            <ac:spMk id="2" creationId="{541F7594-F78A-4840-909D-DE5373DAF385}"/>
          </ac:spMkLst>
        </pc:spChg>
        <pc:spChg chg="mod">
          <ac:chgData name="Júlio César Chaves" userId="3f913fe9-3202-435d-b9f5-b2fca763184f" providerId="ADAL" clId="{9A9B35E0-E840-4440-A111-79935F741DA6}" dt="2022-02-04T17:44:12.674" v="12256" actId="6549"/>
          <ac:spMkLst>
            <pc:docMk/>
            <pc:sldMk cId="1929273627" sldId="363"/>
            <ac:spMk id="3" creationId="{55912D75-DB47-4A20-848E-4B12942C4EBA}"/>
          </ac:spMkLst>
        </pc:spChg>
      </pc:sldChg>
      <pc:sldChg chg="modSp new mod">
        <pc:chgData name="Júlio César Chaves" userId="3f913fe9-3202-435d-b9f5-b2fca763184f" providerId="ADAL" clId="{9A9B35E0-E840-4440-A111-79935F741DA6}" dt="2022-02-04T14:45:18.888" v="9416" actId="20577"/>
        <pc:sldMkLst>
          <pc:docMk/>
          <pc:sldMk cId="4231301607" sldId="364"/>
        </pc:sldMkLst>
        <pc:spChg chg="mod">
          <ac:chgData name="Júlio César Chaves" userId="3f913fe9-3202-435d-b9f5-b2fca763184f" providerId="ADAL" clId="{9A9B35E0-E840-4440-A111-79935F741DA6}" dt="2022-02-02T00:32:48.312" v="703" actId="20577"/>
          <ac:spMkLst>
            <pc:docMk/>
            <pc:sldMk cId="4231301607" sldId="364"/>
            <ac:spMk id="2" creationId="{CC7282A3-3D80-4353-9FCB-767110DC3692}"/>
          </ac:spMkLst>
        </pc:spChg>
        <pc:spChg chg="mod">
          <ac:chgData name="Júlio César Chaves" userId="3f913fe9-3202-435d-b9f5-b2fca763184f" providerId="ADAL" clId="{9A9B35E0-E840-4440-A111-79935F741DA6}" dt="2022-02-04T14:45:18.888" v="9416" actId="20577"/>
          <ac:spMkLst>
            <pc:docMk/>
            <pc:sldMk cId="4231301607" sldId="364"/>
            <ac:spMk id="3" creationId="{0DB813DB-D1FE-4EEF-A58F-D4E5A0E31EB1}"/>
          </ac:spMkLst>
        </pc:spChg>
      </pc:sldChg>
      <pc:sldChg chg="addSp delSp modSp add mod modNotesTx">
        <pc:chgData name="Júlio César Chaves" userId="3f913fe9-3202-435d-b9f5-b2fca763184f" providerId="ADAL" clId="{9A9B35E0-E840-4440-A111-79935F741DA6}" dt="2022-02-04T14:15:10.246" v="8082" actId="20577"/>
        <pc:sldMkLst>
          <pc:docMk/>
          <pc:sldMk cId="2828557075" sldId="365"/>
        </pc:sldMkLst>
        <pc:spChg chg="mod">
          <ac:chgData name="Júlio César Chaves" userId="3f913fe9-3202-435d-b9f5-b2fca763184f" providerId="ADAL" clId="{9A9B35E0-E840-4440-A111-79935F741DA6}" dt="2022-02-04T14:09:24.688" v="7632" actId="14100"/>
          <ac:spMkLst>
            <pc:docMk/>
            <pc:sldMk cId="2828557075" sldId="365"/>
            <ac:spMk id="2" creationId="{70D4DF7B-97BC-4694-BAC1-D71870955158}"/>
          </ac:spMkLst>
        </pc:spChg>
        <pc:spChg chg="mod">
          <ac:chgData name="Júlio César Chaves" userId="3f913fe9-3202-435d-b9f5-b2fca763184f" providerId="ADAL" clId="{9A9B35E0-E840-4440-A111-79935F741DA6}" dt="2022-02-02T15:57:00.794" v="921" actId="20577"/>
          <ac:spMkLst>
            <pc:docMk/>
            <pc:sldMk cId="2828557075" sldId="365"/>
            <ac:spMk id="3" creationId="{CA3C6E5B-AE0D-42D4-9C11-7D267F39EAD7}"/>
          </ac:spMkLst>
        </pc:spChg>
        <pc:spChg chg="mod">
          <ac:chgData name="Júlio César Chaves" userId="3f913fe9-3202-435d-b9f5-b2fca763184f" providerId="ADAL" clId="{9A9B35E0-E840-4440-A111-79935F741DA6}" dt="2022-02-02T15:57:28.448" v="923"/>
          <ac:spMkLst>
            <pc:docMk/>
            <pc:sldMk cId="2828557075" sldId="365"/>
            <ac:spMk id="4" creationId="{46F3F8BC-83BF-4AEA-AC82-90293D776427}"/>
          </ac:spMkLst>
        </pc:spChg>
        <pc:picChg chg="del">
          <ac:chgData name="Júlio César Chaves" userId="3f913fe9-3202-435d-b9f5-b2fca763184f" providerId="ADAL" clId="{9A9B35E0-E840-4440-A111-79935F741DA6}" dt="2022-02-02T15:51:04.265" v="708" actId="478"/>
          <ac:picMkLst>
            <pc:docMk/>
            <pc:sldMk cId="2828557075" sldId="365"/>
            <ac:picMk id="6" creationId="{8FE5A6C5-9898-4CA2-BE0F-585C80F3813E}"/>
          </ac:picMkLst>
        </pc:picChg>
        <pc:picChg chg="add del mod">
          <ac:chgData name="Júlio César Chaves" userId="3f913fe9-3202-435d-b9f5-b2fca763184f" providerId="ADAL" clId="{9A9B35E0-E840-4440-A111-79935F741DA6}" dt="2022-02-02T16:45:50.877" v="2226" actId="478"/>
          <ac:picMkLst>
            <pc:docMk/>
            <pc:sldMk cId="2828557075" sldId="365"/>
            <ac:picMk id="7" creationId="{25ADCFE8-6D7B-4B3A-9131-87239DC997B3}"/>
          </ac:picMkLst>
        </pc:picChg>
        <pc:picChg chg="add mod">
          <ac:chgData name="Júlio César Chaves" userId="3f913fe9-3202-435d-b9f5-b2fca763184f" providerId="ADAL" clId="{9A9B35E0-E840-4440-A111-79935F741DA6}" dt="2022-02-02T16:45:57.303" v="2231" actId="1076"/>
          <ac:picMkLst>
            <pc:docMk/>
            <pc:sldMk cId="2828557075" sldId="365"/>
            <ac:picMk id="9" creationId="{95D77DAF-ECDB-4731-85C5-814920821A64}"/>
          </ac:picMkLst>
        </pc:picChg>
      </pc:sldChg>
      <pc:sldChg chg="addSp delSp modSp add mod">
        <pc:chgData name="Júlio César Chaves" userId="3f913fe9-3202-435d-b9f5-b2fca763184f" providerId="ADAL" clId="{9A9B35E0-E840-4440-A111-79935F741DA6}" dt="2022-02-04T14:08:16.848" v="7586" actId="6549"/>
        <pc:sldMkLst>
          <pc:docMk/>
          <pc:sldMk cId="583659545" sldId="366"/>
        </pc:sldMkLst>
        <pc:spChg chg="mod">
          <ac:chgData name="Júlio César Chaves" userId="3f913fe9-3202-435d-b9f5-b2fca763184f" providerId="ADAL" clId="{9A9B35E0-E840-4440-A111-79935F741DA6}" dt="2022-02-04T14:08:15.186" v="7585" actId="14100"/>
          <ac:spMkLst>
            <pc:docMk/>
            <pc:sldMk cId="583659545" sldId="366"/>
            <ac:spMk id="2" creationId="{70D4DF7B-97BC-4694-BAC1-D71870955158}"/>
          </ac:spMkLst>
        </pc:spChg>
        <pc:spChg chg="mod">
          <ac:chgData name="Júlio César Chaves" userId="3f913fe9-3202-435d-b9f5-b2fca763184f" providerId="ADAL" clId="{9A9B35E0-E840-4440-A111-79935F741DA6}" dt="2022-02-04T14:08:16.848" v="7586" actId="6549"/>
          <ac:spMkLst>
            <pc:docMk/>
            <pc:sldMk cId="583659545" sldId="366"/>
            <ac:spMk id="3" creationId="{CA3C6E5B-AE0D-42D4-9C11-7D267F39EAD7}"/>
          </ac:spMkLst>
        </pc:spChg>
        <pc:graphicFrameChg chg="add del mod modGraphic">
          <ac:chgData name="Júlio César Chaves" userId="3f913fe9-3202-435d-b9f5-b2fca763184f" providerId="ADAL" clId="{9A9B35E0-E840-4440-A111-79935F741DA6}" dt="2022-02-02T16:22:27.573" v="1641" actId="478"/>
          <ac:graphicFrameMkLst>
            <pc:docMk/>
            <pc:sldMk cId="583659545" sldId="366"/>
            <ac:graphicFrameMk id="6" creationId="{4D11DFD9-8C8F-4C4C-89BD-F4C5E27E29E7}"/>
          </ac:graphicFrameMkLst>
        </pc:graphicFrameChg>
        <pc:graphicFrameChg chg="del">
          <ac:chgData name="Júlio César Chaves" userId="3f913fe9-3202-435d-b9f5-b2fca763184f" providerId="ADAL" clId="{9A9B35E0-E840-4440-A111-79935F741DA6}" dt="2022-02-02T16:06:59.598" v="1004" actId="478"/>
          <ac:graphicFrameMkLst>
            <pc:docMk/>
            <pc:sldMk cId="583659545" sldId="366"/>
            <ac:graphicFrameMk id="7" creationId="{09CF4B41-D9E8-4949-B44B-B3018DAB9446}"/>
          </ac:graphicFrameMkLst>
        </pc:graphicFrameChg>
        <pc:graphicFrameChg chg="add mod modGraphic">
          <ac:chgData name="Júlio César Chaves" userId="3f913fe9-3202-435d-b9f5-b2fca763184f" providerId="ADAL" clId="{9A9B35E0-E840-4440-A111-79935F741DA6}" dt="2022-02-02T16:44:06.913" v="2221" actId="20577"/>
          <ac:graphicFrameMkLst>
            <pc:docMk/>
            <pc:sldMk cId="583659545" sldId="366"/>
            <ac:graphicFrameMk id="8" creationId="{ED4B909E-226C-433D-B5F7-9533B1C200E4}"/>
          </ac:graphicFrameMkLst>
        </pc:graphicFrameChg>
        <pc:graphicFrameChg chg="add mod modGraphic">
          <ac:chgData name="Júlio César Chaves" userId="3f913fe9-3202-435d-b9f5-b2fca763184f" providerId="ADAL" clId="{9A9B35E0-E840-4440-A111-79935F741DA6}" dt="2022-02-02T16:26:56.902" v="1879" actId="20577"/>
          <ac:graphicFrameMkLst>
            <pc:docMk/>
            <pc:sldMk cId="583659545" sldId="366"/>
            <ac:graphicFrameMk id="9" creationId="{2B26FF5E-E887-405F-9DDA-D54E3314556C}"/>
          </ac:graphicFrameMkLst>
        </pc:graphicFrameChg>
      </pc:sldChg>
      <pc:sldChg chg="addSp delSp modSp add mod modNotesTx">
        <pc:chgData name="Júlio César Chaves" userId="3f913fe9-3202-435d-b9f5-b2fca763184f" providerId="ADAL" clId="{9A9B35E0-E840-4440-A111-79935F741DA6}" dt="2022-02-04T14:21:38.358" v="8723" actId="20577"/>
        <pc:sldMkLst>
          <pc:docMk/>
          <pc:sldMk cId="3868939593" sldId="367"/>
        </pc:sldMkLst>
        <pc:spChg chg="mod">
          <ac:chgData name="Júlio César Chaves" userId="3f913fe9-3202-435d-b9f5-b2fca763184f" providerId="ADAL" clId="{9A9B35E0-E840-4440-A111-79935F741DA6}" dt="2022-02-02T16:34:43.427" v="2156" actId="20577"/>
          <ac:spMkLst>
            <pc:docMk/>
            <pc:sldMk cId="3868939593" sldId="367"/>
            <ac:spMk id="3" creationId="{86518FC0-9700-4257-92EF-DFAFE2D6389A}"/>
          </ac:spMkLst>
        </pc:spChg>
        <pc:picChg chg="add del mod">
          <ac:chgData name="Júlio César Chaves" userId="3f913fe9-3202-435d-b9f5-b2fca763184f" providerId="ADAL" clId="{9A9B35E0-E840-4440-A111-79935F741DA6}" dt="2022-02-02T19:41:27.001" v="2275" actId="478"/>
          <ac:picMkLst>
            <pc:docMk/>
            <pc:sldMk cId="3868939593" sldId="367"/>
            <ac:picMk id="6" creationId="{090E83D3-CDE6-4317-8193-24539FBD7CD9}"/>
          </ac:picMkLst>
        </pc:picChg>
        <pc:picChg chg="add del mod">
          <ac:chgData name="Júlio César Chaves" userId="3f913fe9-3202-435d-b9f5-b2fca763184f" providerId="ADAL" clId="{9A9B35E0-E840-4440-A111-79935F741DA6}" dt="2022-02-02T16:46:15.890" v="2232" actId="478"/>
          <ac:picMkLst>
            <pc:docMk/>
            <pc:sldMk cId="3868939593" sldId="367"/>
            <ac:picMk id="8" creationId="{FDD1AA75-0F87-4DB6-A41C-FB44785BC4E7}"/>
          </ac:picMkLst>
        </pc:picChg>
        <pc:picChg chg="del">
          <ac:chgData name="Júlio César Chaves" userId="3f913fe9-3202-435d-b9f5-b2fca763184f" providerId="ADAL" clId="{9A9B35E0-E840-4440-A111-79935F741DA6}" dt="2022-02-02T16:33:44.536" v="2117" actId="478"/>
          <ac:picMkLst>
            <pc:docMk/>
            <pc:sldMk cId="3868939593" sldId="367"/>
            <ac:picMk id="9" creationId="{E4D6F427-35AF-4BA3-B9D0-8EA8AAF228A0}"/>
          </ac:picMkLst>
        </pc:picChg>
        <pc:picChg chg="del">
          <ac:chgData name="Júlio César Chaves" userId="3f913fe9-3202-435d-b9f5-b2fca763184f" providerId="ADAL" clId="{9A9B35E0-E840-4440-A111-79935F741DA6}" dt="2022-02-02T16:33:46.295" v="2118" actId="478"/>
          <ac:picMkLst>
            <pc:docMk/>
            <pc:sldMk cId="3868939593" sldId="367"/>
            <ac:picMk id="11" creationId="{84FC132E-2050-49A2-B5EF-4D93BCAE4E82}"/>
          </ac:picMkLst>
        </pc:picChg>
        <pc:picChg chg="add del mod">
          <ac:chgData name="Júlio César Chaves" userId="3f913fe9-3202-435d-b9f5-b2fca763184f" providerId="ADAL" clId="{9A9B35E0-E840-4440-A111-79935F741DA6}" dt="2022-02-02T19:41:45.927" v="2278" actId="478"/>
          <ac:picMkLst>
            <pc:docMk/>
            <pc:sldMk cId="3868939593" sldId="367"/>
            <ac:picMk id="12" creationId="{AFEEC176-0170-4485-B912-8FC9EAFE18E3}"/>
          </ac:picMkLst>
        </pc:picChg>
        <pc:picChg chg="add mod">
          <ac:chgData name="Júlio César Chaves" userId="3f913fe9-3202-435d-b9f5-b2fca763184f" providerId="ADAL" clId="{9A9B35E0-E840-4440-A111-79935F741DA6}" dt="2022-02-02T19:41:29.320" v="2277" actId="1076"/>
          <ac:picMkLst>
            <pc:docMk/>
            <pc:sldMk cId="3868939593" sldId="367"/>
            <ac:picMk id="14" creationId="{32EA7A19-6749-4221-89C3-B82978836B17}"/>
          </ac:picMkLst>
        </pc:picChg>
        <pc:picChg chg="add mod">
          <ac:chgData name="Júlio César Chaves" userId="3f913fe9-3202-435d-b9f5-b2fca763184f" providerId="ADAL" clId="{9A9B35E0-E840-4440-A111-79935F741DA6}" dt="2022-02-02T19:41:51.444" v="2281" actId="1076"/>
          <ac:picMkLst>
            <pc:docMk/>
            <pc:sldMk cId="3868939593" sldId="367"/>
            <ac:picMk id="16" creationId="{871E8D51-A152-4F60-9C61-591E8E70F0F8}"/>
          </ac:picMkLst>
        </pc:picChg>
      </pc:sldChg>
      <pc:sldChg chg="modSp add mod">
        <pc:chgData name="Júlio César Chaves" userId="3f913fe9-3202-435d-b9f5-b2fca763184f" providerId="ADAL" clId="{9A9B35E0-E840-4440-A111-79935F741DA6}" dt="2022-02-04T14:46:21.441" v="9445" actId="20577"/>
        <pc:sldMkLst>
          <pc:docMk/>
          <pc:sldMk cId="608840821" sldId="368"/>
        </pc:sldMkLst>
        <pc:spChg chg="mod">
          <ac:chgData name="Júlio César Chaves" userId="3f913fe9-3202-435d-b9f5-b2fca763184f" providerId="ADAL" clId="{9A9B35E0-E840-4440-A111-79935F741DA6}" dt="2022-02-04T14:45:54.989" v="9425" actId="6549"/>
          <ac:spMkLst>
            <pc:docMk/>
            <pc:sldMk cId="608840821" sldId="368"/>
            <ac:spMk id="2" creationId="{CC7282A3-3D80-4353-9FCB-767110DC3692}"/>
          </ac:spMkLst>
        </pc:spChg>
        <pc:spChg chg="mod">
          <ac:chgData name="Júlio César Chaves" userId="3f913fe9-3202-435d-b9f5-b2fca763184f" providerId="ADAL" clId="{9A9B35E0-E840-4440-A111-79935F741DA6}" dt="2022-02-04T14:46:21.441" v="9445" actId="20577"/>
          <ac:spMkLst>
            <pc:docMk/>
            <pc:sldMk cId="608840821" sldId="368"/>
            <ac:spMk id="3" creationId="{0DB813DB-D1FE-4EEF-A58F-D4E5A0E31EB1}"/>
          </ac:spMkLst>
        </pc:spChg>
      </pc:sldChg>
      <pc:sldChg chg="addSp delSp modSp add del mod ord">
        <pc:chgData name="Júlio César Chaves" userId="3f913fe9-3202-435d-b9f5-b2fca763184f" providerId="ADAL" clId="{9A9B35E0-E840-4440-A111-79935F741DA6}" dt="2022-02-02T19:48:49.684" v="2300" actId="47"/>
        <pc:sldMkLst>
          <pc:docMk/>
          <pc:sldMk cId="3906216962" sldId="368"/>
        </pc:sldMkLst>
        <pc:picChg chg="add del mod">
          <ac:chgData name="Júlio César Chaves" userId="3f913fe9-3202-435d-b9f5-b2fca763184f" providerId="ADAL" clId="{9A9B35E0-E840-4440-A111-79935F741DA6}" dt="2022-02-02T19:48:45.343" v="2298" actId="21"/>
          <ac:picMkLst>
            <pc:docMk/>
            <pc:sldMk cId="3906216962" sldId="368"/>
            <ac:picMk id="5" creationId="{3BD24B41-907B-4DC9-9D23-21713C948090}"/>
          </ac:picMkLst>
        </pc:picChg>
        <pc:picChg chg="del">
          <ac:chgData name="Júlio César Chaves" userId="3f913fe9-3202-435d-b9f5-b2fca763184f" providerId="ADAL" clId="{9A9B35E0-E840-4440-A111-79935F741DA6}" dt="2022-02-02T19:38:52.115" v="2265" actId="478"/>
          <ac:picMkLst>
            <pc:docMk/>
            <pc:sldMk cId="3906216962" sldId="368"/>
            <ac:picMk id="7" creationId="{70C47AA7-9FFE-40FE-B045-6F16849ED053}"/>
          </ac:picMkLst>
        </pc:picChg>
        <pc:picChg chg="add del mod">
          <ac:chgData name="Júlio César Chaves" userId="3f913fe9-3202-435d-b9f5-b2fca763184f" providerId="ADAL" clId="{9A9B35E0-E840-4440-A111-79935F741DA6}" dt="2022-02-02T19:48:45.343" v="2298" actId="21"/>
          <ac:picMkLst>
            <pc:docMk/>
            <pc:sldMk cId="3906216962" sldId="368"/>
            <ac:picMk id="8" creationId="{6415DE18-43AE-4BAE-85DD-E33A3A3A2362}"/>
          </ac:picMkLst>
        </pc:picChg>
        <pc:picChg chg="del">
          <ac:chgData name="Júlio César Chaves" userId="3f913fe9-3202-435d-b9f5-b2fca763184f" providerId="ADAL" clId="{9A9B35E0-E840-4440-A111-79935F741DA6}" dt="2022-02-02T19:38:54.133" v="2266" actId="478"/>
          <ac:picMkLst>
            <pc:docMk/>
            <pc:sldMk cId="3906216962" sldId="368"/>
            <ac:picMk id="11" creationId="{F8CA3227-0163-4BB3-B5C9-A714482DD4F8}"/>
          </ac:picMkLst>
        </pc:picChg>
      </pc:sldChg>
      <pc:sldChg chg="addSp delSp modSp new mod modClrScheme chgLayout">
        <pc:chgData name="Júlio César Chaves" userId="3f913fe9-3202-435d-b9f5-b2fca763184f" providerId="ADAL" clId="{9A9B35E0-E840-4440-A111-79935F741DA6}" dt="2022-02-03T19:12:37.968" v="4098" actId="1076"/>
        <pc:sldMkLst>
          <pc:docMk/>
          <pc:sldMk cId="3952324206" sldId="369"/>
        </pc:sldMkLst>
        <pc:spChg chg="mod ord">
          <ac:chgData name="Júlio César Chaves" userId="3f913fe9-3202-435d-b9f5-b2fca763184f" providerId="ADAL" clId="{9A9B35E0-E840-4440-A111-79935F741DA6}" dt="2022-02-03T19:08:06.101" v="3932" actId="700"/>
          <ac:spMkLst>
            <pc:docMk/>
            <pc:sldMk cId="3952324206" sldId="369"/>
            <ac:spMk id="2" creationId="{1EE557F0-50AA-40D8-9328-821EDFCC9A1D}"/>
          </ac:spMkLst>
        </pc:spChg>
        <pc:spChg chg="del mod ord">
          <ac:chgData name="Júlio César Chaves" userId="3f913fe9-3202-435d-b9f5-b2fca763184f" providerId="ADAL" clId="{9A9B35E0-E840-4440-A111-79935F741DA6}" dt="2022-02-03T19:08:06.101" v="3932" actId="700"/>
          <ac:spMkLst>
            <pc:docMk/>
            <pc:sldMk cId="3952324206" sldId="369"/>
            <ac:spMk id="3" creationId="{987EA7C1-C956-4F0D-B1C7-C52F3A0DDB61}"/>
          </ac:spMkLst>
        </pc:spChg>
        <pc:spChg chg="del">
          <ac:chgData name="Júlio César Chaves" userId="3f913fe9-3202-435d-b9f5-b2fca763184f" providerId="ADAL" clId="{9A9B35E0-E840-4440-A111-79935F741DA6}" dt="2022-02-03T19:08:06.101" v="3932" actId="700"/>
          <ac:spMkLst>
            <pc:docMk/>
            <pc:sldMk cId="3952324206" sldId="369"/>
            <ac:spMk id="4" creationId="{E40916E2-4166-4545-BD28-0538AA884867}"/>
          </ac:spMkLst>
        </pc:spChg>
        <pc:spChg chg="del">
          <ac:chgData name="Júlio César Chaves" userId="3f913fe9-3202-435d-b9f5-b2fca763184f" providerId="ADAL" clId="{9A9B35E0-E840-4440-A111-79935F741DA6}" dt="2022-02-03T19:08:06.101" v="3932" actId="700"/>
          <ac:spMkLst>
            <pc:docMk/>
            <pc:sldMk cId="3952324206" sldId="369"/>
            <ac:spMk id="5" creationId="{CA938D8D-9E36-4D0B-B34D-CBCF57438BB9}"/>
          </ac:spMkLst>
        </pc:spChg>
        <pc:spChg chg="del mod ord">
          <ac:chgData name="Júlio César Chaves" userId="3f913fe9-3202-435d-b9f5-b2fca763184f" providerId="ADAL" clId="{9A9B35E0-E840-4440-A111-79935F741DA6}" dt="2022-02-03T19:08:06.101" v="3932" actId="700"/>
          <ac:spMkLst>
            <pc:docMk/>
            <pc:sldMk cId="3952324206" sldId="369"/>
            <ac:spMk id="6" creationId="{DADF4930-3E94-4308-AA99-7351D8803EAA}"/>
          </ac:spMkLst>
        </pc:spChg>
        <pc:spChg chg="add mod ord">
          <ac:chgData name="Júlio César Chaves" userId="3f913fe9-3202-435d-b9f5-b2fca763184f" providerId="ADAL" clId="{9A9B35E0-E840-4440-A111-79935F741DA6}" dt="2022-02-03T19:12:08.112" v="4096" actId="20577"/>
          <ac:spMkLst>
            <pc:docMk/>
            <pc:sldMk cId="3952324206" sldId="369"/>
            <ac:spMk id="7" creationId="{3E639D28-E782-427A-B6FA-51F71DFFE2DC}"/>
          </ac:spMkLst>
        </pc:spChg>
        <pc:spChg chg="add mod ord">
          <ac:chgData name="Júlio César Chaves" userId="3f913fe9-3202-435d-b9f5-b2fca763184f" providerId="ADAL" clId="{9A9B35E0-E840-4440-A111-79935F741DA6}" dt="2022-02-03T19:08:06.101" v="3932" actId="700"/>
          <ac:spMkLst>
            <pc:docMk/>
            <pc:sldMk cId="3952324206" sldId="369"/>
            <ac:spMk id="8" creationId="{9D73899E-3646-443E-9580-701C06516303}"/>
          </ac:spMkLst>
        </pc:spChg>
        <pc:picChg chg="add mod">
          <ac:chgData name="Júlio César Chaves" userId="3f913fe9-3202-435d-b9f5-b2fca763184f" providerId="ADAL" clId="{9A9B35E0-E840-4440-A111-79935F741DA6}" dt="2022-02-03T19:12:37.968" v="4098" actId="1076"/>
          <ac:picMkLst>
            <pc:docMk/>
            <pc:sldMk cId="3952324206" sldId="369"/>
            <ac:picMk id="9" creationId="{35CBDE00-CFDB-4110-8903-38EE9F6C4719}"/>
          </ac:picMkLst>
        </pc:picChg>
      </pc:sldChg>
      <pc:sldChg chg="addSp modSp new mod">
        <pc:chgData name="Júlio César Chaves" userId="3f913fe9-3202-435d-b9f5-b2fca763184f" providerId="ADAL" clId="{9A9B35E0-E840-4440-A111-79935F741DA6}" dt="2022-02-04T15:19:10.751" v="10007"/>
        <pc:sldMkLst>
          <pc:docMk/>
          <pc:sldMk cId="232465950" sldId="370"/>
        </pc:sldMkLst>
        <pc:spChg chg="mod">
          <ac:chgData name="Júlio César Chaves" userId="3f913fe9-3202-435d-b9f5-b2fca763184f" providerId="ADAL" clId="{9A9B35E0-E840-4440-A111-79935F741DA6}" dt="2022-02-03T22:01:13.767" v="5898" actId="20577"/>
          <ac:spMkLst>
            <pc:docMk/>
            <pc:sldMk cId="232465950" sldId="370"/>
            <ac:spMk id="2" creationId="{029F5758-5C7C-4FB1-96B6-58D7B2ADAF5F}"/>
          </ac:spMkLst>
        </pc:spChg>
        <pc:spChg chg="mod">
          <ac:chgData name="Júlio César Chaves" userId="3f913fe9-3202-435d-b9f5-b2fca763184f" providerId="ADAL" clId="{9A9B35E0-E840-4440-A111-79935F741DA6}" dt="2022-02-03T19:39:00.006" v="5246" actId="115"/>
          <ac:spMkLst>
            <pc:docMk/>
            <pc:sldMk cId="232465950" sldId="370"/>
            <ac:spMk id="3" creationId="{CF0D9838-F2CF-4F62-BB3A-104609D40138}"/>
          </ac:spMkLst>
        </pc:spChg>
        <pc:spChg chg="mod">
          <ac:chgData name="Júlio César Chaves" userId="3f913fe9-3202-435d-b9f5-b2fca763184f" providerId="ADAL" clId="{9A9B35E0-E840-4440-A111-79935F741DA6}" dt="2022-02-03T19:28:07.393" v="4905" actId="20577"/>
          <ac:spMkLst>
            <pc:docMk/>
            <pc:sldMk cId="232465950" sldId="370"/>
            <ac:spMk id="4" creationId="{BC03FD52-6CB7-4E97-B6D5-A704BF45920A}"/>
          </ac:spMkLst>
        </pc:spChg>
        <pc:spChg chg="mod">
          <ac:chgData name="Júlio César Chaves" userId="3f913fe9-3202-435d-b9f5-b2fca763184f" providerId="ADAL" clId="{9A9B35E0-E840-4440-A111-79935F741DA6}" dt="2022-02-03T19:18:18.168" v="4483" actId="20577"/>
          <ac:spMkLst>
            <pc:docMk/>
            <pc:sldMk cId="232465950" sldId="370"/>
            <ac:spMk id="5" creationId="{5982846B-FE36-46D2-87BA-331E45FC7594}"/>
          </ac:spMkLst>
        </pc:spChg>
        <pc:spChg chg="mod">
          <ac:chgData name="Júlio César Chaves" userId="3f913fe9-3202-435d-b9f5-b2fca763184f" providerId="ADAL" clId="{9A9B35E0-E840-4440-A111-79935F741DA6}" dt="2022-02-04T15:19:10.751" v="10007"/>
          <ac:spMkLst>
            <pc:docMk/>
            <pc:sldMk cId="232465950" sldId="370"/>
            <ac:spMk id="6" creationId="{6B43292C-9DFB-4903-8032-52D526962409}"/>
          </ac:spMkLst>
        </pc:spChg>
        <pc:spChg chg="add mod">
          <ac:chgData name="Júlio César Chaves" userId="3f913fe9-3202-435d-b9f5-b2fca763184f" providerId="ADAL" clId="{9A9B35E0-E840-4440-A111-79935F741DA6}" dt="2022-02-03T19:32:37.901" v="5046" actId="1076"/>
          <ac:spMkLst>
            <pc:docMk/>
            <pc:sldMk cId="232465950" sldId="370"/>
            <ac:spMk id="7" creationId="{B330A6E7-CDE4-45CA-815F-44AFBD1E4BE8}"/>
          </ac:spMkLst>
        </pc:spChg>
      </pc:sldChg>
      <pc:sldChg chg="modSp new mod modNotesTx">
        <pc:chgData name="Júlio César Chaves" userId="3f913fe9-3202-435d-b9f5-b2fca763184f" providerId="ADAL" clId="{9A9B35E0-E840-4440-A111-79935F741DA6}" dt="2022-02-04T15:19:13.338" v="10008"/>
        <pc:sldMkLst>
          <pc:docMk/>
          <pc:sldMk cId="1113478531" sldId="371"/>
        </pc:sldMkLst>
        <pc:spChg chg="mod">
          <ac:chgData name="Júlio César Chaves" userId="3f913fe9-3202-435d-b9f5-b2fca763184f" providerId="ADAL" clId="{9A9B35E0-E840-4440-A111-79935F741DA6}" dt="2022-02-03T19:39:54.315" v="5268" actId="20577"/>
          <ac:spMkLst>
            <pc:docMk/>
            <pc:sldMk cId="1113478531" sldId="371"/>
            <ac:spMk id="2" creationId="{60CF9A12-67A0-425A-B002-29E3A2E24C12}"/>
          </ac:spMkLst>
        </pc:spChg>
        <pc:spChg chg="mod">
          <ac:chgData name="Júlio César Chaves" userId="3f913fe9-3202-435d-b9f5-b2fca763184f" providerId="ADAL" clId="{9A9B35E0-E840-4440-A111-79935F741DA6}" dt="2022-02-03T22:11:17.140" v="6232" actId="20577"/>
          <ac:spMkLst>
            <pc:docMk/>
            <pc:sldMk cId="1113478531" sldId="371"/>
            <ac:spMk id="3" creationId="{F3775062-D2AD-4EDD-9AB9-75C4CDB73DCF}"/>
          </ac:spMkLst>
        </pc:spChg>
        <pc:spChg chg="mod">
          <ac:chgData name="Júlio César Chaves" userId="3f913fe9-3202-435d-b9f5-b2fca763184f" providerId="ADAL" clId="{9A9B35E0-E840-4440-A111-79935F741DA6}" dt="2022-02-03T22:20:53.725" v="6556" actId="20577"/>
          <ac:spMkLst>
            <pc:docMk/>
            <pc:sldMk cId="1113478531" sldId="371"/>
            <ac:spMk id="4" creationId="{D0D1C9AA-5F6D-41C3-82B8-03D96A73EB81}"/>
          </ac:spMkLst>
        </pc:spChg>
        <pc:spChg chg="mod">
          <ac:chgData name="Júlio César Chaves" userId="3f913fe9-3202-435d-b9f5-b2fca763184f" providerId="ADAL" clId="{9A9B35E0-E840-4440-A111-79935F741DA6}" dt="2022-02-03T22:07:24.212" v="5986" actId="20577"/>
          <ac:spMkLst>
            <pc:docMk/>
            <pc:sldMk cId="1113478531" sldId="371"/>
            <ac:spMk id="5" creationId="{D9223CBB-AB1D-450A-93ED-24DE45026B2A}"/>
          </ac:spMkLst>
        </pc:spChg>
        <pc:spChg chg="mod">
          <ac:chgData name="Júlio César Chaves" userId="3f913fe9-3202-435d-b9f5-b2fca763184f" providerId="ADAL" clId="{9A9B35E0-E840-4440-A111-79935F741DA6}" dt="2022-02-04T15:19:13.338" v="10008"/>
          <ac:spMkLst>
            <pc:docMk/>
            <pc:sldMk cId="1113478531" sldId="371"/>
            <ac:spMk id="6" creationId="{3D6D044D-3106-494A-B26E-D17771B23616}"/>
          </ac:spMkLst>
        </pc:spChg>
      </pc:sldChg>
      <pc:sldChg chg="addSp modSp new mod modNotesTx">
        <pc:chgData name="Júlio César Chaves" userId="3f913fe9-3202-435d-b9f5-b2fca763184f" providerId="ADAL" clId="{9A9B35E0-E840-4440-A111-79935F741DA6}" dt="2022-02-04T15:24:28.274" v="10275" actId="20577"/>
        <pc:sldMkLst>
          <pc:docMk/>
          <pc:sldMk cId="408399476" sldId="372"/>
        </pc:sldMkLst>
        <pc:spChg chg="mod">
          <ac:chgData name="Júlio César Chaves" userId="3f913fe9-3202-435d-b9f5-b2fca763184f" providerId="ADAL" clId="{9A9B35E0-E840-4440-A111-79935F741DA6}" dt="2022-02-03T22:21:35.126" v="6586" actId="20577"/>
          <ac:spMkLst>
            <pc:docMk/>
            <pc:sldMk cId="408399476" sldId="372"/>
            <ac:spMk id="2" creationId="{8409404B-75C6-4C4C-9071-55FC484C1D96}"/>
          </ac:spMkLst>
        </pc:spChg>
        <pc:spChg chg="mod">
          <ac:chgData name="Júlio César Chaves" userId="3f913fe9-3202-435d-b9f5-b2fca763184f" providerId="ADAL" clId="{9A9B35E0-E840-4440-A111-79935F741DA6}" dt="2022-02-04T15:17:53.786" v="9951" actId="20577"/>
          <ac:spMkLst>
            <pc:docMk/>
            <pc:sldMk cId="408399476" sldId="372"/>
            <ac:spMk id="3" creationId="{FF1AB093-156A-477B-82E8-CC988ED32104}"/>
          </ac:spMkLst>
        </pc:spChg>
        <pc:spChg chg="mod">
          <ac:chgData name="Júlio César Chaves" userId="3f913fe9-3202-435d-b9f5-b2fca763184f" providerId="ADAL" clId="{9A9B35E0-E840-4440-A111-79935F741DA6}" dt="2022-02-04T15:24:28.274" v="10275" actId="20577"/>
          <ac:spMkLst>
            <pc:docMk/>
            <pc:sldMk cId="408399476" sldId="372"/>
            <ac:spMk id="4" creationId="{71318D25-5437-49C0-B88A-8B48FF2D5B4B}"/>
          </ac:spMkLst>
        </pc:spChg>
        <pc:spChg chg="mod">
          <ac:chgData name="Júlio César Chaves" userId="3f913fe9-3202-435d-b9f5-b2fca763184f" providerId="ADAL" clId="{9A9B35E0-E840-4440-A111-79935F741DA6}" dt="2022-02-04T15:13:12.059" v="9630"/>
          <ac:spMkLst>
            <pc:docMk/>
            <pc:sldMk cId="408399476" sldId="372"/>
            <ac:spMk id="5" creationId="{FD18809A-0411-4881-B32E-D9F900FF62F9}"/>
          </ac:spMkLst>
        </pc:spChg>
        <pc:spChg chg="mod">
          <ac:chgData name="Júlio César Chaves" userId="3f913fe9-3202-435d-b9f5-b2fca763184f" providerId="ADAL" clId="{9A9B35E0-E840-4440-A111-79935F741DA6}" dt="2022-02-04T15:19:16.411" v="10009"/>
          <ac:spMkLst>
            <pc:docMk/>
            <pc:sldMk cId="408399476" sldId="372"/>
            <ac:spMk id="6" creationId="{E0D9432B-B37E-4D5A-B2D2-3466094FF1DC}"/>
          </ac:spMkLst>
        </pc:spChg>
        <pc:picChg chg="add mod">
          <ac:chgData name="Júlio César Chaves" userId="3f913fe9-3202-435d-b9f5-b2fca763184f" providerId="ADAL" clId="{9A9B35E0-E840-4440-A111-79935F741DA6}" dt="2022-02-04T15:13:56.301" v="9634" actId="1076"/>
          <ac:picMkLst>
            <pc:docMk/>
            <pc:sldMk cId="408399476" sldId="372"/>
            <ac:picMk id="8" creationId="{CB7D2684-00AC-4DCF-B714-701E2A9A9B1E}"/>
          </ac:picMkLst>
        </pc:picChg>
      </pc:sldChg>
      <pc:sldChg chg="addSp modSp add mod">
        <pc:chgData name="Júlio César Chaves" userId="3f913fe9-3202-435d-b9f5-b2fca763184f" providerId="ADAL" clId="{9A9B35E0-E840-4440-A111-79935F741DA6}" dt="2022-02-04T15:49:23.576" v="11116" actId="1076"/>
        <pc:sldMkLst>
          <pc:docMk/>
          <pc:sldMk cId="179258125" sldId="373"/>
        </pc:sldMkLst>
        <pc:spChg chg="mod">
          <ac:chgData name="Júlio César Chaves" userId="3f913fe9-3202-435d-b9f5-b2fca763184f" providerId="ADAL" clId="{9A9B35E0-E840-4440-A111-79935F741DA6}" dt="2022-02-04T15:26:25.774" v="10300" actId="20577"/>
          <ac:spMkLst>
            <pc:docMk/>
            <pc:sldMk cId="179258125" sldId="373"/>
            <ac:spMk id="2" creationId="{8409404B-75C6-4C4C-9071-55FC484C1D96}"/>
          </ac:spMkLst>
        </pc:spChg>
        <pc:spChg chg="mod">
          <ac:chgData name="Júlio César Chaves" userId="3f913fe9-3202-435d-b9f5-b2fca763184f" providerId="ADAL" clId="{9A9B35E0-E840-4440-A111-79935F741DA6}" dt="2022-02-04T15:42:41.202" v="10779" actId="13926"/>
          <ac:spMkLst>
            <pc:docMk/>
            <pc:sldMk cId="179258125" sldId="373"/>
            <ac:spMk id="3" creationId="{FF1AB093-156A-477B-82E8-CC988ED32104}"/>
          </ac:spMkLst>
        </pc:spChg>
        <pc:spChg chg="mod">
          <ac:chgData name="Júlio César Chaves" userId="3f913fe9-3202-435d-b9f5-b2fca763184f" providerId="ADAL" clId="{9A9B35E0-E840-4440-A111-79935F741DA6}" dt="2022-02-04T15:47:59.490" v="11113" actId="20577"/>
          <ac:spMkLst>
            <pc:docMk/>
            <pc:sldMk cId="179258125" sldId="373"/>
            <ac:spMk id="4" creationId="{71318D25-5437-49C0-B88A-8B48FF2D5B4B}"/>
          </ac:spMkLst>
        </pc:spChg>
        <pc:spChg chg="mod">
          <ac:chgData name="Júlio César Chaves" userId="3f913fe9-3202-435d-b9f5-b2fca763184f" providerId="ADAL" clId="{9A9B35E0-E840-4440-A111-79935F741DA6}" dt="2022-02-04T15:31:44.640" v="10596" actId="313"/>
          <ac:spMkLst>
            <pc:docMk/>
            <pc:sldMk cId="179258125" sldId="373"/>
            <ac:spMk id="5" creationId="{FD18809A-0411-4881-B32E-D9F900FF62F9}"/>
          </ac:spMkLst>
        </pc:spChg>
        <pc:spChg chg="mod">
          <ac:chgData name="Júlio César Chaves" userId="3f913fe9-3202-435d-b9f5-b2fca763184f" providerId="ADAL" clId="{9A9B35E0-E840-4440-A111-79935F741DA6}" dt="2022-02-04T15:19:18.800" v="10010"/>
          <ac:spMkLst>
            <pc:docMk/>
            <pc:sldMk cId="179258125" sldId="373"/>
            <ac:spMk id="6" creationId="{E0D9432B-B37E-4D5A-B2D2-3466094FF1DC}"/>
          </ac:spMkLst>
        </pc:spChg>
        <pc:picChg chg="add mod">
          <ac:chgData name="Júlio César Chaves" userId="3f913fe9-3202-435d-b9f5-b2fca763184f" providerId="ADAL" clId="{9A9B35E0-E840-4440-A111-79935F741DA6}" dt="2022-02-04T15:49:23.576" v="11116" actId="1076"/>
          <ac:picMkLst>
            <pc:docMk/>
            <pc:sldMk cId="179258125" sldId="373"/>
            <ac:picMk id="8" creationId="{AC156404-33AE-4EFE-A8A1-A5096D7579EF}"/>
          </ac:picMkLst>
        </pc:picChg>
      </pc:sldChg>
      <pc:sldChg chg="modSp new add del mod">
        <pc:chgData name="Júlio César Chaves" userId="3f913fe9-3202-435d-b9f5-b2fca763184f" providerId="ADAL" clId="{9A9B35E0-E840-4440-A111-79935F741DA6}" dt="2022-02-03T21:59:35.453" v="5889" actId="47"/>
        <pc:sldMkLst>
          <pc:docMk/>
          <pc:sldMk cId="2049573388" sldId="373"/>
        </pc:sldMkLst>
        <pc:spChg chg="mod">
          <ac:chgData name="Júlio César Chaves" userId="3f913fe9-3202-435d-b9f5-b2fca763184f" providerId="ADAL" clId="{9A9B35E0-E840-4440-A111-79935F741DA6}" dt="2022-02-03T21:10:55.028" v="5611" actId="20577"/>
          <ac:spMkLst>
            <pc:docMk/>
            <pc:sldMk cId="2049573388" sldId="373"/>
            <ac:spMk id="2" creationId="{B6373169-E7BA-420A-B942-FAB3CA0C7BF9}"/>
          </ac:spMkLst>
        </pc:spChg>
      </pc:sldChg>
      <pc:sldChg chg="add del">
        <pc:chgData name="Júlio César Chaves" userId="3f913fe9-3202-435d-b9f5-b2fca763184f" providerId="ADAL" clId="{9A9B35E0-E840-4440-A111-79935F741DA6}" dt="2022-02-03T21:09:32.205" v="5597" actId="47"/>
        <pc:sldMkLst>
          <pc:docMk/>
          <pc:sldMk cId="3040152991" sldId="373"/>
        </pc:sldMkLst>
      </pc:sldChg>
      <pc:sldChg chg="addSp modSp new del mod modNotesTx">
        <pc:chgData name="Júlio César Chaves" userId="3f913fe9-3202-435d-b9f5-b2fca763184f" providerId="ADAL" clId="{9A9B35E0-E840-4440-A111-79935F741DA6}" dt="2022-02-03T21:59:35.453" v="5889" actId="47"/>
        <pc:sldMkLst>
          <pc:docMk/>
          <pc:sldMk cId="692028003" sldId="374"/>
        </pc:sldMkLst>
        <pc:spChg chg="mod">
          <ac:chgData name="Júlio César Chaves" userId="3f913fe9-3202-435d-b9f5-b2fca763184f" providerId="ADAL" clId="{9A9B35E0-E840-4440-A111-79935F741DA6}" dt="2022-02-03T21:34:19.774" v="5665" actId="20577"/>
          <ac:spMkLst>
            <pc:docMk/>
            <pc:sldMk cId="692028003" sldId="374"/>
            <ac:spMk id="2" creationId="{82715D56-3EB7-4B30-A296-CB9F62E00DE0}"/>
          </ac:spMkLst>
        </pc:spChg>
        <pc:picChg chg="add mod">
          <ac:chgData name="Júlio César Chaves" userId="3f913fe9-3202-435d-b9f5-b2fca763184f" providerId="ADAL" clId="{9A9B35E0-E840-4440-A111-79935F741DA6}" dt="2022-02-03T21:33:06.445" v="5640" actId="1076"/>
          <ac:picMkLst>
            <pc:docMk/>
            <pc:sldMk cId="692028003" sldId="374"/>
            <ac:picMk id="5" creationId="{80E952D9-B31F-4C9A-8E16-3BCAF5A5AD98}"/>
          </ac:picMkLst>
        </pc:picChg>
        <pc:picChg chg="add mod">
          <ac:chgData name="Júlio César Chaves" userId="3f913fe9-3202-435d-b9f5-b2fca763184f" providerId="ADAL" clId="{9A9B35E0-E840-4440-A111-79935F741DA6}" dt="2022-02-03T21:34:03.852" v="5642" actId="1076"/>
          <ac:picMkLst>
            <pc:docMk/>
            <pc:sldMk cId="692028003" sldId="374"/>
            <ac:picMk id="7" creationId="{0184555F-C161-4458-9FC6-A1AB6CCABA0D}"/>
          </ac:picMkLst>
        </pc:picChg>
      </pc:sldChg>
      <pc:sldChg chg="addSp delSp modSp add mod modNotesTx">
        <pc:chgData name="Júlio César Chaves" userId="3f913fe9-3202-435d-b9f5-b2fca763184f" providerId="ADAL" clId="{9A9B35E0-E840-4440-A111-79935F741DA6}" dt="2022-02-04T16:57:38.118" v="11815" actId="20577"/>
        <pc:sldMkLst>
          <pc:docMk/>
          <pc:sldMk cId="3672788716" sldId="374"/>
        </pc:sldMkLst>
        <pc:spChg chg="mod">
          <ac:chgData name="Júlio César Chaves" userId="3f913fe9-3202-435d-b9f5-b2fca763184f" providerId="ADAL" clId="{9A9B35E0-E840-4440-A111-79935F741DA6}" dt="2022-02-03T22:22:23.272" v="6636" actId="20577"/>
          <ac:spMkLst>
            <pc:docMk/>
            <pc:sldMk cId="3672788716" sldId="374"/>
            <ac:spMk id="2" creationId="{8409404B-75C6-4C4C-9071-55FC484C1D96}"/>
          </ac:spMkLst>
        </pc:spChg>
        <pc:spChg chg="del">
          <ac:chgData name="Júlio César Chaves" userId="3f913fe9-3202-435d-b9f5-b2fca763184f" providerId="ADAL" clId="{9A9B35E0-E840-4440-A111-79935F741DA6}" dt="2022-02-04T16:31:55.507" v="11339" actId="478"/>
          <ac:spMkLst>
            <pc:docMk/>
            <pc:sldMk cId="3672788716" sldId="374"/>
            <ac:spMk id="3" creationId="{FF1AB093-156A-477B-82E8-CC988ED32104}"/>
          </ac:spMkLst>
        </pc:spChg>
        <pc:spChg chg="del">
          <ac:chgData name="Júlio César Chaves" userId="3f913fe9-3202-435d-b9f5-b2fca763184f" providerId="ADAL" clId="{9A9B35E0-E840-4440-A111-79935F741DA6}" dt="2022-02-04T16:31:55.507" v="11339" actId="478"/>
          <ac:spMkLst>
            <pc:docMk/>
            <pc:sldMk cId="3672788716" sldId="374"/>
            <ac:spMk id="4" creationId="{71318D25-5437-49C0-B88A-8B48FF2D5B4B}"/>
          </ac:spMkLst>
        </pc:spChg>
        <pc:spChg chg="mod">
          <ac:chgData name="Júlio César Chaves" userId="3f913fe9-3202-435d-b9f5-b2fca763184f" providerId="ADAL" clId="{9A9B35E0-E840-4440-A111-79935F741DA6}" dt="2022-02-04T16:52:16.695" v="11498" actId="1076"/>
          <ac:spMkLst>
            <pc:docMk/>
            <pc:sldMk cId="3672788716" sldId="374"/>
            <ac:spMk id="5" creationId="{FD18809A-0411-4881-B32E-D9F900FF62F9}"/>
          </ac:spMkLst>
        </pc:spChg>
        <pc:spChg chg="mod">
          <ac:chgData name="Júlio César Chaves" userId="3f913fe9-3202-435d-b9f5-b2fca763184f" providerId="ADAL" clId="{9A9B35E0-E840-4440-A111-79935F741DA6}" dt="2022-02-04T15:19:21.407" v="10011"/>
          <ac:spMkLst>
            <pc:docMk/>
            <pc:sldMk cId="3672788716" sldId="374"/>
            <ac:spMk id="6" creationId="{E0D9432B-B37E-4D5A-B2D2-3466094FF1DC}"/>
          </ac:spMkLst>
        </pc:spChg>
        <pc:spChg chg="add del mod">
          <ac:chgData name="Júlio César Chaves" userId="3f913fe9-3202-435d-b9f5-b2fca763184f" providerId="ADAL" clId="{9A9B35E0-E840-4440-A111-79935F741DA6}" dt="2022-02-04T16:31:57.362" v="11340" actId="478"/>
          <ac:spMkLst>
            <pc:docMk/>
            <pc:sldMk cId="3672788716" sldId="374"/>
            <ac:spMk id="10" creationId="{F160A6D4-A5AD-4056-A7AD-A8F938B9F0E8}"/>
          </ac:spMkLst>
        </pc:spChg>
        <pc:spChg chg="add del mod">
          <ac:chgData name="Júlio César Chaves" userId="3f913fe9-3202-435d-b9f5-b2fca763184f" providerId="ADAL" clId="{9A9B35E0-E840-4440-A111-79935F741DA6}" dt="2022-02-04T16:31:57.362" v="11340" actId="478"/>
          <ac:spMkLst>
            <pc:docMk/>
            <pc:sldMk cId="3672788716" sldId="374"/>
            <ac:spMk id="12" creationId="{28BBBB72-C7DE-4360-A3A2-46A88722959A}"/>
          </ac:spMkLst>
        </pc:spChg>
        <pc:spChg chg="add del mod">
          <ac:chgData name="Júlio César Chaves" userId="3f913fe9-3202-435d-b9f5-b2fca763184f" providerId="ADAL" clId="{9A9B35E0-E840-4440-A111-79935F741DA6}" dt="2022-02-04T16:32:36.971" v="11347" actId="21"/>
          <ac:spMkLst>
            <pc:docMk/>
            <pc:sldMk cId="3672788716" sldId="374"/>
            <ac:spMk id="14" creationId="{66D6206A-ECA6-4B29-BA63-07307E0B19EE}"/>
          </ac:spMkLst>
        </pc:spChg>
        <pc:spChg chg="add del mod">
          <ac:chgData name="Júlio César Chaves" userId="3f913fe9-3202-435d-b9f5-b2fca763184f" providerId="ADAL" clId="{9A9B35E0-E840-4440-A111-79935F741DA6}" dt="2022-02-04T16:32:36.971" v="11347" actId="21"/>
          <ac:spMkLst>
            <pc:docMk/>
            <pc:sldMk cId="3672788716" sldId="374"/>
            <ac:spMk id="16" creationId="{8759D591-D7F2-45C4-9992-530839CD47CF}"/>
          </ac:spMkLst>
        </pc:spChg>
        <pc:spChg chg="add del mod">
          <ac:chgData name="Júlio César Chaves" userId="3f913fe9-3202-435d-b9f5-b2fca763184f" providerId="ADAL" clId="{9A9B35E0-E840-4440-A111-79935F741DA6}" dt="2022-02-04T16:32:36.971" v="11347" actId="21"/>
          <ac:spMkLst>
            <pc:docMk/>
            <pc:sldMk cId="3672788716" sldId="374"/>
            <ac:spMk id="17" creationId="{EB5019DA-AEC7-4847-B5E0-7CC0F2B9B5DA}"/>
          </ac:spMkLst>
        </pc:spChg>
        <pc:picChg chg="add mod">
          <ac:chgData name="Júlio César Chaves" userId="3f913fe9-3202-435d-b9f5-b2fca763184f" providerId="ADAL" clId="{9A9B35E0-E840-4440-A111-79935F741DA6}" dt="2022-02-04T16:30:44.147" v="11338" actId="1076"/>
          <ac:picMkLst>
            <pc:docMk/>
            <pc:sldMk cId="3672788716" sldId="374"/>
            <ac:picMk id="8" creationId="{B9BED951-1477-4A23-9FE1-21A0A5F37B51}"/>
          </ac:picMkLst>
        </pc:picChg>
        <pc:picChg chg="add del mod">
          <ac:chgData name="Júlio César Chaves" userId="3f913fe9-3202-435d-b9f5-b2fca763184f" providerId="ADAL" clId="{9A9B35E0-E840-4440-A111-79935F741DA6}" dt="2022-02-04T16:32:36.971" v="11347" actId="21"/>
          <ac:picMkLst>
            <pc:docMk/>
            <pc:sldMk cId="3672788716" sldId="374"/>
            <ac:picMk id="13" creationId="{B620AC45-D956-4BE1-92AA-A32CC99A1AC8}"/>
          </ac:picMkLst>
        </pc:picChg>
        <pc:picChg chg="add del mod">
          <ac:chgData name="Júlio César Chaves" userId="3f913fe9-3202-435d-b9f5-b2fca763184f" providerId="ADAL" clId="{9A9B35E0-E840-4440-A111-79935F741DA6}" dt="2022-02-04T16:32:36.971" v="11347" actId="21"/>
          <ac:picMkLst>
            <pc:docMk/>
            <pc:sldMk cId="3672788716" sldId="374"/>
            <ac:picMk id="15" creationId="{80176109-FAD6-4361-B350-8826D5B3D048}"/>
          </ac:picMkLst>
        </pc:picChg>
        <pc:picChg chg="add del mod">
          <ac:chgData name="Júlio César Chaves" userId="3f913fe9-3202-435d-b9f5-b2fca763184f" providerId="ADAL" clId="{9A9B35E0-E840-4440-A111-79935F741DA6}" dt="2022-02-04T16:32:36.971" v="11347" actId="21"/>
          <ac:picMkLst>
            <pc:docMk/>
            <pc:sldMk cId="3672788716" sldId="374"/>
            <ac:picMk id="18" creationId="{C413DA6C-B907-49C1-ACC4-98148DC63D57}"/>
          </ac:picMkLst>
        </pc:picChg>
      </pc:sldChg>
      <pc:sldChg chg="modSp new del mod">
        <pc:chgData name="Júlio César Chaves" userId="3f913fe9-3202-435d-b9f5-b2fca763184f" providerId="ADAL" clId="{9A9B35E0-E840-4440-A111-79935F741DA6}" dt="2022-02-04T15:49:39.307" v="11117" actId="47"/>
        <pc:sldMkLst>
          <pc:docMk/>
          <pc:sldMk cId="3277342368" sldId="375"/>
        </pc:sldMkLst>
        <pc:spChg chg="mod">
          <ac:chgData name="Júlio César Chaves" userId="3f913fe9-3202-435d-b9f5-b2fca763184f" providerId="ADAL" clId="{9A9B35E0-E840-4440-A111-79935F741DA6}" dt="2022-02-03T22:22:55.231" v="6673" actId="20577"/>
          <ac:spMkLst>
            <pc:docMk/>
            <pc:sldMk cId="3277342368" sldId="375"/>
            <ac:spMk id="2" creationId="{AD6274F5-872C-4905-B2DF-97EAA67CEB60}"/>
          </ac:spMkLst>
        </pc:spChg>
        <pc:spChg chg="mod">
          <ac:chgData name="Júlio César Chaves" userId="3f913fe9-3202-435d-b9f5-b2fca763184f" providerId="ADAL" clId="{9A9B35E0-E840-4440-A111-79935F741DA6}" dt="2022-02-04T15:19:23.685" v="10012"/>
          <ac:spMkLst>
            <pc:docMk/>
            <pc:sldMk cId="3277342368" sldId="375"/>
            <ac:spMk id="4" creationId="{A0683C72-3F0F-4A84-B214-65F76098B29A}"/>
          </ac:spMkLst>
        </pc:spChg>
      </pc:sldChg>
      <pc:sldChg chg="addSp delSp modSp new mod modNotesTx">
        <pc:chgData name="Júlio César Chaves" userId="3f913fe9-3202-435d-b9f5-b2fca763184f" providerId="ADAL" clId="{9A9B35E0-E840-4440-A111-79935F741DA6}" dt="2022-02-04T16:35:55.870" v="11406"/>
        <pc:sldMkLst>
          <pc:docMk/>
          <pc:sldMk cId="2665008781" sldId="376"/>
        </pc:sldMkLst>
        <pc:spChg chg="mod">
          <ac:chgData name="Júlio César Chaves" userId="3f913fe9-3202-435d-b9f5-b2fca763184f" providerId="ADAL" clId="{9A9B35E0-E840-4440-A111-79935F741DA6}" dt="2022-02-03T22:24:01.960" v="6731" actId="14100"/>
          <ac:spMkLst>
            <pc:docMk/>
            <pc:sldMk cId="2665008781" sldId="376"/>
            <ac:spMk id="2" creationId="{D804DDBC-60D4-4152-8243-E33604CCE85A}"/>
          </ac:spMkLst>
        </pc:spChg>
        <pc:spChg chg="del">
          <ac:chgData name="Júlio César Chaves" userId="3f913fe9-3202-435d-b9f5-b2fca763184f" providerId="ADAL" clId="{9A9B35E0-E840-4440-A111-79935F741DA6}" dt="2022-02-04T16:32:43.242" v="11348" actId="478"/>
          <ac:spMkLst>
            <pc:docMk/>
            <pc:sldMk cId="2665008781" sldId="376"/>
            <ac:spMk id="3" creationId="{A733CD3B-176A-43C4-8285-50CBFDAB05E7}"/>
          </ac:spMkLst>
        </pc:spChg>
        <pc:spChg chg="mod">
          <ac:chgData name="Júlio César Chaves" userId="3f913fe9-3202-435d-b9f5-b2fca763184f" providerId="ADAL" clId="{9A9B35E0-E840-4440-A111-79935F741DA6}" dt="2022-02-04T15:19:26.066" v="10013"/>
          <ac:spMkLst>
            <pc:docMk/>
            <pc:sldMk cId="2665008781" sldId="376"/>
            <ac:spMk id="4" creationId="{0B00AE07-D361-4340-951C-39CC6ACA2172}"/>
          </ac:spMkLst>
        </pc:spChg>
        <pc:spChg chg="add mod">
          <ac:chgData name="Júlio César Chaves" userId="3f913fe9-3202-435d-b9f5-b2fca763184f" providerId="ADAL" clId="{9A9B35E0-E840-4440-A111-79935F741DA6}" dt="2022-02-04T16:32:47.912" v="11350" actId="1076"/>
          <ac:spMkLst>
            <pc:docMk/>
            <pc:sldMk cId="2665008781" sldId="376"/>
            <ac:spMk id="6" creationId="{ED2E506A-A427-4D36-9CDC-ED0DAF6ADC56}"/>
          </ac:spMkLst>
        </pc:spChg>
        <pc:spChg chg="add mod">
          <ac:chgData name="Júlio César Chaves" userId="3f913fe9-3202-435d-b9f5-b2fca763184f" providerId="ADAL" clId="{9A9B35E0-E840-4440-A111-79935F741DA6}" dt="2022-02-04T16:32:47.912" v="11350" actId="1076"/>
          <ac:spMkLst>
            <pc:docMk/>
            <pc:sldMk cId="2665008781" sldId="376"/>
            <ac:spMk id="8" creationId="{E50D0E6A-B0D2-42B4-91B5-0FD48FB76A60}"/>
          </ac:spMkLst>
        </pc:spChg>
        <pc:spChg chg="add mod">
          <ac:chgData name="Júlio César Chaves" userId="3f913fe9-3202-435d-b9f5-b2fca763184f" providerId="ADAL" clId="{9A9B35E0-E840-4440-A111-79935F741DA6}" dt="2022-02-04T16:32:47.912" v="11350" actId="1076"/>
          <ac:spMkLst>
            <pc:docMk/>
            <pc:sldMk cId="2665008781" sldId="376"/>
            <ac:spMk id="9" creationId="{6DF99E61-F0B2-437D-BFB1-42878CF64630}"/>
          </ac:spMkLst>
        </pc:spChg>
        <pc:spChg chg="add del mod">
          <ac:chgData name="Júlio César Chaves" userId="3f913fe9-3202-435d-b9f5-b2fca763184f" providerId="ADAL" clId="{9A9B35E0-E840-4440-A111-79935F741DA6}" dt="2022-02-04T16:34:31.375" v="11354"/>
          <ac:spMkLst>
            <pc:docMk/>
            <pc:sldMk cId="2665008781" sldId="376"/>
            <ac:spMk id="11" creationId="{E5532D0B-E8F5-47B1-97B7-C5E71ACF312B}"/>
          </ac:spMkLst>
        </pc:spChg>
        <pc:spChg chg="add mod">
          <ac:chgData name="Júlio César Chaves" userId="3f913fe9-3202-435d-b9f5-b2fca763184f" providerId="ADAL" clId="{9A9B35E0-E840-4440-A111-79935F741DA6}" dt="2022-02-04T16:35:21.714" v="11405" actId="1076"/>
          <ac:spMkLst>
            <pc:docMk/>
            <pc:sldMk cId="2665008781" sldId="376"/>
            <ac:spMk id="12" creationId="{6B15801C-F8D7-4E56-BE87-E3732C6DEE4E}"/>
          </ac:spMkLst>
        </pc:spChg>
        <pc:picChg chg="add mod">
          <ac:chgData name="Júlio César Chaves" userId="3f913fe9-3202-435d-b9f5-b2fca763184f" providerId="ADAL" clId="{9A9B35E0-E840-4440-A111-79935F741DA6}" dt="2022-02-04T16:32:47.912" v="11350" actId="1076"/>
          <ac:picMkLst>
            <pc:docMk/>
            <pc:sldMk cId="2665008781" sldId="376"/>
            <ac:picMk id="5" creationId="{61B16A34-A6A8-42C7-ACEF-DC3523F0C1FA}"/>
          </ac:picMkLst>
        </pc:picChg>
        <pc:picChg chg="add mod">
          <ac:chgData name="Júlio César Chaves" userId="3f913fe9-3202-435d-b9f5-b2fca763184f" providerId="ADAL" clId="{9A9B35E0-E840-4440-A111-79935F741DA6}" dt="2022-02-04T16:32:47.912" v="11350" actId="1076"/>
          <ac:picMkLst>
            <pc:docMk/>
            <pc:sldMk cId="2665008781" sldId="376"/>
            <ac:picMk id="7" creationId="{788F1358-80EB-453B-ACD0-E0958E85BB65}"/>
          </ac:picMkLst>
        </pc:picChg>
        <pc:picChg chg="add mod">
          <ac:chgData name="Júlio César Chaves" userId="3f913fe9-3202-435d-b9f5-b2fca763184f" providerId="ADAL" clId="{9A9B35E0-E840-4440-A111-79935F741DA6}" dt="2022-02-04T16:32:47.912" v="11350" actId="1076"/>
          <ac:picMkLst>
            <pc:docMk/>
            <pc:sldMk cId="2665008781" sldId="376"/>
            <ac:picMk id="10" creationId="{52774B85-3E0C-4135-A330-573237B6438D}"/>
          </ac:picMkLst>
        </pc:picChg>
      </pc:sldChg>
      <pc:sldChg chg="addSp modSp new mod modNotesTx">
        <pc:chgData name="Júlio César Chaves" userId="3f913fe9-3202-435d-b9f5-b2fca763184f" providerId="ADAL" clId="{9A9B35E0-E840-4440-A111-79935F741DA6}" dt="2022-02-04T14:10:56.131" v="7734" actId="20577"/>
        <pc:sldMkLst>
          <pc:docMk/>
          <pc:sldMk cId="1342878562" sldId="377"/>
        </pc:sldMkLst>
        <pc:spChg chg="mod">
          <ac:chgData name="Júlio César Chaves" userId="3f913fe9-3202-435d-b9f5-b2fca763184f" providerId="ADAL" clId="{9A9B35E0-E840-4440-A111-79935F741DA6}" dt="2022-02-04T13:58:48.977" v="6942" actId="20577"/>
          <ac:spMkLst>
            <pc:docMk/>
            <pc:sldMk cId="1342878562" sldId="377"/>
            <ac:spMk id="2" creationId="{A4ECCE2A-3143-47D0-A80E-732ED84192E2}"/>
          </ac:spMkLst>
        </pc:spChg>
        <pc:spChg chg="mod">
          <ac:chgData name="Júlio César Chaves" userId="3f913fe9-3202-435d-b9f5-b2fca763184f" providerId="ADAL" clId="{9A9B35E0-E840-4440-A111-79935F741DA6}" dt="2022-02-04T14:10:56.131" v="7734" actId="20577"/>
          <ac:spMkLst>
            <pc:docMk/>
            <pc:sldMk cId="1342878562" sldId="377"/>
            <ac:spMk id="3" creationId="{A51A31DE-3146-4367-BF81-88781FA2194D}"/>
          </ac:spMkLst>
        </pc:spChg>
        <pc:picChg chg="add mod">
          <ac:chgData name="Júlio César Chaves" userId="3f913fe9-3202-435d-b9f5-b2fca763184f" providerId="ADAL" clId="{9A9B35E0-E840-4440-A111-79935F741DA6}" dt="2022-02-04T13:57:02.916" v="6857" actId="1076"/>
          <ac:picMkLst>
            <pc:docMk/>
            <pc:sldMk cId="1342878562" sldId="377"/>
            <ac:picMk id="6" creationId="{F4858317-97F4-431E-B74C-B36ECEA5619A}"/>
          </ac:picMkLst>
        </pc:picChg>
      </pc:sldChg>
      <pc:sldChg chg="addSp modSp new mod">
        <pc:chgData name="Júlio César Chaves" userId="3f913fe9-3202-435d-b9f5-b2fca763184f" providerId="ADAL" clId="{9A9B35E0-E840-4440-A111-79935F741DA6}" dt="2022-02-04T14:36:24.658" v="9249" actId="1076"/>
        <pc:sldMkLst>
          <pc:docMk/>
          <pc:sldMk cId="1878272189" sldId="378"/>
        </pc:sldMkLst>
        <pc:spChg chg="mod">
          <ac:chgData name="Júlio César Chaves" userId="3f913fe9-3202-435d-b9f5-b2fca763184f" providerId="ADAL" clId="{9A9B35E0-E840-4440-A111-79935F741DA6}" dt="2022-02-04T14:25:52.371" v="8857" actId="20577"/>
          <ac:spMkLst>
            <pc:docMk/>
            <pc:sldMk cId="1878272189" sldId="378"/>
            <ac:spMk id="2" creationId="{5F8D599B-62F1-49F7-B070-D83F6A88FCCB}"/>
          </ac:spMkLst>
        </pc:spChg>
        <pc:spChg chg="mod">
          <ac:chgData name="Júlio César Chaves" userId="3f913fe9-3202-435d-b9f5-b2fca763184f" providerId="ADAL" clId="{9A9B35E0-E840-4440-A111-79935F741DA6}" dt="2022-02-04T14:35:40.261" v="9240" actId="20577"/>
          <ac:spMkLst>
            <pc:docMk/>
            <pc:sldMk cId="1878272189" sldId="378"/>
            <ac:spMk id="3" creationId="{8A48105C-6F3C-467A-B9B5-0D10FC87AB79}"/>
          </ac:spMkLst>
        </pc:spChg>
        <pc:spChg chg="add mod">
          <ac:chgData name="Júlio César Chaves" userId="3f913fe9-3202-435d-b9f5-b2fca763184f" providerId="ADAL" clId="{9A9B35E0-E840-4440-A111-79935F741DA6}" dt="2022-02-04T14:31:56.467" v="9073" actId="14100"/>
          <ac:spMkLst>
            <pc:docMk/>
            <pc:sldMk cId="1878272189" sldId="378"/>
            <ac:spMk id="11" creationId="{A547F06C-708B-477D-B601-2EB1499ACF0B}"/>
          </ac:spMkLst>
        </pc:spChg>
        <pc:spChg chg="add mod">
          <ac:chgData name="Júlio César Chaves" userId="3f913fe9-3202-435d-b9f5-b2fca763184f" providerId="ADAL" clId="{9A9B35E0-E840-4440-A111-79935F741DA6}" dt="2022-02-04T14:32:04.318" v="9077" actId="1076"/>
          <ac:spMkLst>
            <pc:docMk/>
            <pc:sldMk cId="1878272189" sldId="378"/>
            <ac:spMk id="12" creationId="{A6BB5B53-DC30-4168-B0BE-5E9A1F8971D1}"/>
          </ac:spMkLst>
        </pc:spChg>
        <pc:spChg chg="add mod">
          <ac:chgData name="Júlio César Chaves" userId="3f913fe9-3202-435d-b9f5-b2fca763184f" providerId="ADAL" clId="{9A9B35E0-E840-4440-A111-79935F741DA6}" dt="2022-02-04T14:36:24.658" v="9249" actId="1076"/>
          <ac:spMkLst>
            <pc:docMk/>
            <pc:sldMk cId="1878272189" sldId="378"/>
            <ac:spMk id="15" creationId="{D726877D-76EA-49B9-A660-7B5A50D45076}"/>
          </ac:spMkLst>
        </pc:spChg>
        <pc:picChg chg="add mod">
          <ac:chgData name="Júlio César Chaves" userId="3f913fe9-3202-435d-b9f5-b2fca763184f" providerId="ADAL" clId="{9A9B35E0-E840-4440-A111-79935F741DA6}" dt="2022-02-04T14:28:44.906" v="9006" actId="1076"/>
          <ac:picMkLst>
            <pc:docMk/>
            <pc:sldMk cId="1878272189" sldId="378"/>
            <ac:picMk id="6" creationId="{3FC55135-292C-4974-B481-3822FA2A82BF}"/>
          </ac:picMkLst>
        </pc:picChg>
        <pc:picChg chg="add mod">
          <ac:chgData name="Júlio César Chaves" userId="3f913fe9-3202-435d-b9f5-b2fca763184f" providerId="ADAL" clId="{9A9B35E0-E840-4440-A111-79935F741DA6}" dt="2022-02-04T14:31:36.323" v="9067" actId="1076"/>
          <ac:picMkLst>
            <pc:docMk/>
            <pc:sldMk cId="1878272189" sldId="378"/>
            <ac:picMk id="8" creationId="{3172DA21-2F61-4E1A-86ED-1656B63E10B6}"/>
          </ac:picMkLst>
        </pc:picChg>
        <pc:picChg chg="add mod">
          <ac:chgData name="Júlio César Chaves" userId="3f913fe9-3202-435d-b9f5-b2fca763184f" providerId="ADAL" clId="{9A9B35E0-E840-4440-A111-79935F741DA6}" dt="2022-02-04T14:32:02.180" v="9076" actId="1076"/>
          <ac:picMkLst>
            <pc:docMk/>
            <pc:sldMk cId="1878272189" sldId="378"/>
            <ac:picMk id="10" creationId="{A7DD94A8-7A91-4268-ABBD-C15ABC04EC44}"/>
          </ac:picMkLst>
        </pc:picChg>
        <pc:picChg chg="add mod">
          <ac:chgData name="Júlio César Chaves" userId="3f913fe9-3202-435d-b9f5-b2fca763184f" providerId="ADAL" clId="{9A9B35E0-E840-4440-A111-79935F741DA6}" dt="2022-02-04T14:35:47.379" v="9244" actId="1076"/>
          <ac:picMkLst>
            <pc:docMk/>
            <pc:sldMk cId="1878272189" sldId="378"/>
            <ac:picMk id="14" creationId="{7937268D-FD10-4459-B72C-8793735EB85D}"/>
          </ac:picMkLst>
        </pc:picChg>
      </pc:sldChg>
      <pc:sldChg chg="addSp delSp modSp add mod modNotesTx">
        <pc:chgData name="Júlio César Chaves" userId="3f913fe9-3202-435d-b9f5-b2fca763184f" providerId="ADAL" clId="{9A9B35E0-E840-4440-A111-79935F741DA6}" dt="2022-02-04T16:39:45.483" v="11408" actId="20577"/>
        <pc:sldMkLst>
          <pc:docMk/>
          <pc:sldMk cId="2535109849" sldId="379"/>
        </pc:sldMkLst>
        <pc:spChg chg="mod">
          <ac:chgData name="Júlio César Chaves" userId="3f913fe9-3202-435d-b9f5-b2fca763184f" providerId="ADAL" clId="{9A9B35E0-E840-4440-A111-79935F741DA6}" dt="2022-02-04T15:30:30.206" v="10533" actId="6549"/>
          <ac:spMkLst>
            <pc:docMk/>
            <pc:sldMk cId="2535109849" sldId="379"/>
            <ac:spMk id="3" creationId="{FF1AB093-156A-477B-82E8-CC988ED32104}"/>
          </ac:spMkLst>
        </pc:spChg>
        <pc:spChg chg="del">
          <ac:chgData name="Júlio César Chaves" userId="3f913fe9-3202-435d-b9f5-b2fca763184f" providerId="ADAL" clId="{9A9B35E0-E840-4440-A111-79935F741DA6}" dt="2022-02-04T15:29:56.964" v="10500" actId="478"/>
          <ac:spMkLst>
            <pc:docMk/>
            <pc:sldMk cId="2535109849" sldId="379"/>
            <ac:spMk id="4" creationId="{71318D25-5437-49C0-B88A-8B48FF2D5B4B}"/>
          </ac:spMkLst>
        </pc:spChg>
        <pc:spChg chg="del">
          <ac:chgData name="Júlio César Chaves" userId="3f913fe9-3202-435d-b9f5-b2fca763184f" providerId="ADAL" clId="{9A9B35E0-E840-4440-A111-79935F741DA6}" dt="2022-02-04T15:30:02.243" v="10502" actId="478"/>
          <ac:spMkLst>
            <pc:docMk/>
            <pc:sldMk cId="2535109849" sldId="379"/>
            <ac:spMk id="5" creationId="{FD18809A-0411-4881-B32E-D9F900FF62F9}"/>
          </ac:spMkLst>
        </pc:spChg>
        <pc:spChg chg="add del mod">
          <ac:chgData name="Júlio César Chaves" userId="3f913fe9-3202-435d-b9f5-b2fca763184f" providerId="ADAL" clId="{9A9B35E0-E840-4440-A111-79935F741DA6}" dt="2022-02-04T15:29:59.810" v="10501" actId="478"/>
          <ac:spMkLst>
            <pc:docMk/>
            <pc:sldMk cId="2535109849" sldId="379"/>
            <ac:spMk id="10" creationId="{2AF82C17-2C97-4FEC-8C5A-310B7F691CA4}"/>
          </ac:spMkLst>
        </pc:spChg>
        <pc:spChg chg="add del mod">
          <ac:chgData name="Júlio César Chaves" userId="3f913fe9-3202-435d-b9f5-b2fca763184f" providerId="ADAL" clId="{9A9B35E0-E840-4440-A111-79935F741DA6}" dt="2022-02-04T15:30:05.802" v="10503" actId="478"/>
          <ac:spMkLst>
            <pc:docMk/>
            <pc:sldMk cId="2535109849" sldId="379"/>
            <ac:spMk id="12" creationId="{E47FF0F7-23D8-4855-890E-BF9F3D3B0D06}"/>
          </ac:spMkLst>
        </pc:spChg>
        <pc:graphicFrameChg chg="add mod">
          <ac:chgData name="Júlio César Chaves" userId="3f913fe9-3202-435d-b9f5-b2fca763184f" providerId="ADAL" clId="{9A9B35E0-E840-4440-A111-79935F741DA6}" dt="2022-02-04T15:30:34.875" v="10534" actId="1076"/>
          <ac:graphicFrameMkLst>
            <pc:docMk/>
            <pc:sldMk cId="2535109849" sldId="379"/>
            <ac:graphicFrameMk id="9" creationId="{7986886B-298A-43C4-A3B8-654C94F385EA}"/>
          </ac:graphicFrameMkLst>
        </pc:graphicFrameChg>
        <pc:picChg chg="del">
          <ac:chgData name="Júlio César Chaves" userId="3f913fe9-3202-435d-b9f5-b2fca763184f" providerId="ADAL" clId="{9A9B35E0-E840-4440-A111-79935F741DA6}" dt="2022-02-04T15:29:42.795" v="10497" actId="478"/>
          <ac:picMkLst>
            <pc:docMk/>
            <pc:sldMk cId="2535109849" sldId="379"/>
            <ac:picMk id="8" creationId="{CB7D2684-00AC-4DCF-B714-701E2A9A9B1E}"/>
          </ac:picMkLst>
        </pc:picChg>
      </pc:sldChg>
      <pc:sldChg chg="addSp delSp modSp add mod modNotesTx">
        <pc:chgData name="Júlio César Chaves" userId="3f913fe9-3202-435d-b9f5-b2fca763184f" providerId="ADAL" clId="{9A9B35E0-E840-4440-A111-79935F741DA6}" dt="2022-02-04T16:40:54.492" v="11433" actId="20577"/>
        <pc:sldMkLst>
          <pc:docMk/>
          <pc:sldMk cId="3733880613" sldId="380"/>
        </pc:sldMkLst>
        <pc:spChg chg="mod">
          <ac:chgData name="Júlio César Chaves" userId="3f913fe9-3202-435d-b9f5-b2fca763184f" providerId="ADAL" clId="{9A9B35E0-E840-4440-A111-79935F741DA6}" dt="2022-02-04T15:43:40.086" v="10787" actId="20577"/>
          <ac:spMkLst>
            <pc:docMk/>
            <pc:sldMk cId="3733880613" sldId="380"/>
            <ac:spMk id="2" creationId="{8409404B-75C6-4C4C-9071-55FC484C1D96}"/>
          </ac:spMkLst>
        </pc:spChg>
        <pc:spChg chg="del">
          <ac:chgData name="Júlio César Chaves" userId="3f913fe9-3202-435d-b9f5-b2fca763184f" providerId="ADAL" clId="{9A9B35E0-E840-4440-A111-79935F741DA6}" dt="2022-02-04T15:43:46.182" v="10788" actId="478"/>
          <ac:spMkLst>
            <pc:docMk/>
            <pc:sldMk cId="3733880613" sldId="380"/>
            <ac:spMk id="3" creationId="{FF1AB093-156A-477B-82E8-CC988ED32104}"/>
          </ac:spMkLst>
        </pc:spChg>
        <pc:spChg chg="del">
          <ac:chgData name="Júlio César Chaves" userId="3f913fe9-3202-435d-b9f5-b2fca763184f" providerId="ADAL" clId="{9A9B35E0-E840-4440-A111-79935F741DA6}" dt="2022-02-04T15:43:46.182" v="10788" actId="478"/>
          <ac:spMkLst>
            <pc:docMk/>
            <pc:sldMk cId="3733880613" sldId="380"/>
            <ac:spMk id="4" creationId="{71318D25-5437-49C0-B88A-8B48FF2D5B4B}"/>
          </ac:spMkLst>
        </pc:spChg>
        <pc:spChg chg="del">
          <ac:chgData name="Júlio César Chaves" userId="3f913fe9-3202-435d-b9f5-b2fca763184f" providerId="ADAL" clId="{9A9B35E0-E840-4440-A111-79935F741DA6}" dt="2022-02-04T15:43:46.182" v="10788" actId="478"/>
          <ac:spMkLst>
            <pc:docMk/>
            <pc:sldMk cId="3733880613" sldId="380"/>
            <ac:spMk id="5" creationId="{FD18809A-0411-4881-B32E-D9F900FF62F9}"/>
          </ac:spMkLst>
        </pc:spChg>
        <pc:spChg chg="add del mod">
          <ac:chgData name="Júlio César Chaves" userId="3f913fe9-3202-435d-b9f5-b2fca763184f" providerId="ADAL" clId="{9A9B35E0-E840-4440-A111-79935F741DA6}" dt="2022-02-04T15:43:48.708" v="10789" actId="478"/>
          <ac:spMkLst>
            <pc:docMk/>
            <pc:sldMk cId="3733880613" sldId="380"/>
            <ac:spMk id="8" creationId="{68831FB8-9CEC-44FB-A10E-78E051D624A9}"/>
          </ac:spMkLst>
        </pc:spChg>
        <pc:spChg chg="add del mod">
          <ac:chgData name="Júlio César Chaves" userId="3f913fe9-3202-435d-b9f5-b2fca763184f" providerId="ADAL" clId="{9A9B35E0-E840-4440-A111-79935F741DA6}" dt="2022-02-04T15:43:48.708" v="10789" actId="478"/>
          <ac:spMkLst>
            <pc:docMk/>
            <pc:sldMk cId="3733880613" sldId="380"/>
            <ac:spMk id="10" creationId="{CF8E6B45-3876-435D-9905-6249CE4E61FD}"/>
          </ac:spMkLst>
        </pc:spChg>
        <pc:spChg chg="add del mod">
          <ac:chgData name="Júlio César Chaves" userId="3f913fe9-3202-435d-b9f5-b2fca763184f" providerId="ADAL" clId="{9A9B35E0-E840-4440-A111-79935F741DA6}" dt="2022-02-04T15:43:48.708" v="10789" actId="478"/>
          <ac:spMkLst>
            <pc:docMk/>
            <pc:sldMk cId="3733880613" sldId="380"/>
            <ac:spMk id="12" creationId="{BBAFACCE-A29B-4D96-BBF7-A615081240B5}"/>
          </ac:spMkLst>
        </pc:spChg>
        <pc:graphicFrameChg chg="add mod">
          <ac:chgData name="Júlio César Chaves" userId="3f913fe9-3202-435d-b9f5-b2fca763184f" providerId="ADAL" clId="{9A9B35E0-E840-4440-A111-79935F741DA6}" dt="2022-02-04T15:44:01.473" v="10791" actId="1076"/>
          <ac:graphicFrameMkLst>
            <pc:docMk/>
            <pc:sldMk cId="3733880613" sldId="380"/>
            <ac:graphicFrameMk id="13" creationId="{92BA7992-4077-491E-97FF-F90151DF7243}"/>
          </ac:graphicFrameMkLst>
        </pc:graphicFrameChg>
        <pc:graphicFrameChg chg="add mod">
          <ac:chgData name="Júlio César Chaves" userId="3f913fe9-3202-435d-b9f5-b2fca763184f" providerId="ADAL" clId="{9A9B35E0-E840-4440-A111-79935F741DA6}" dt="2022-02-04T15:44:01.473" v="10791" actId="1076"/>
          <ac:graphicFrameMkLst>
            <pc:docMk/>
            <pc:sldMk cId="3733880613" sldId="380"/>
            <ac:graphicFrameMk id="14" creationId="{4DA11E10-6EAC-4CDA-BE5E-C00B6B5C5A67}"/>
          </ac:graphicFrameMkLst>
        </pc:graphicFrameChg>
      </pc:sldChg>
      <pc:sldChg chg="addSp delSp modSp add mod modNotesTx">
        <pc:chgData name="Júlio César Chaves" userId="3f913fe9-3202-435d-b9f5-b2fca763184f" providerId="ADAL" clId="{9A9B35E0-E840-4440-A111-79935F741DA6}" dt="2022-02-04T16:41:39.048" v="11436"/>
        <pc:sldMkLst>
          <pc:docMk/>
          <pc:sldMk cId="57097283" sldId="381"/>
        </pc:sldMkLst>
        <pc:graphicFrameChg chg="add mod">
          <ac:chgData name="Júlio César Chaves" userId="3f913fe9-3202-435d-b9f5-b2fca763184f" providerId="ADAL" clId="{9A9B35E0-E840-4440-A111-79935F741DA6}" dt="2022-02-04T15:45:07.296" v="10856" actId="1076"/>
          <ac:graphicFrameMkLst>
            <pc:docMk/>
            <pc:sldMk cId="57097283" sldId="381"/>
            <ac:graphicFrameMk id="7" creationId="{F6D93A00-9A0D-4023-8EE1-E81B895E48D9}"/>
          </ac:graphicFrameMkLst>
        </pc:graphicFrameChg>
        <pc:graphicFrameChg chg="del">
          <ac:chgData name="Júlio César Chaves" userId="3f913fe9-3202-435d-b9f5-b2fca763184f" providerId="ADAL" clId="{9A9B35E0-E840-4440-A111-79935F741DA6}" dt="2022-02-04T15:44:33.709" v="10821" actId="478"/>
          <ac:graphicFrameMkLst>
            <pc:docMk/>
            <pc:sldMk cId="57097283" sldId="381"/>
            <ac:graphicFrameMk id="13" creationId="{92BA7992-4077-491E-97FF-F90151DF7243}"/>
          </ac:graphicFrameMkLst>
        </pc:graphicFrameChg>
        <pc:graphicFrameChg chg="del">
          <ac:chgData name="Júlio César Chaves" userId="3f913fe9-3202-435d-b9f5-b2fca763184f" providerId="ADAL" clId="{9A9B35E0-E840-4440-A111-79935F741DA6}" dt="2022-02-04T15:44:33.709" v="10821" actId="478"/>
          <ac:graphicFrameMkLst>
            <pc:docMk/>
            <pc:sldMk cId="57097283" sldId="381"/>
            <ac:graphicFrameMk id="14" creationId="{4DA11E10-6EAC-4CDA-BE5E-C00B6B5C5A67}"/>
          </ac:graphicFrameMkLst>
        </pc:graphicFrameChg>
      </pc:sldChg>
      <pc:sldChg chg="addSp modSp new mod modNotesTx">
        <pc:chgData name="Júlio César Chaves" userId="3f913fe9-3202-435d-b9f5-b2fca763184f" providerId="ADAL" clId="{9A9B35E0-E840-4440-A111-79935F741DA6}" dt="2022-02-04T16:43:19.577" v="11464" actId="20577"/>
        <pc:sldMkLst>
          <pc:docMk/>
          <pc:sldMk cId="678271451" sldId="382"/>
        </pc:sldMkLst>
        <pc:spChg chg="mod">
          <ac:chgData name="Júlio César Chaves" userId="3f913fe9-3202-435d-b9f5-b2fca763184f" providerId="ADAL" clId="{9A9B35E0-E840-4440-A111-79935F741DA6}" dt="2022-02-04T16:43:19.577" v="11464" actId="20577"/>
          <ac:spMkLst>
            <pc:docMk/>
            <pc:sldMk cId="678271451" sldId="382"/>
            <ac:spMk id="2" creationId="{7A3A7D55-3869-45CC-A63A-BB65764B805E}"/>
          </ac:spMkLst>
        </pc:spChg>
        <pc:picChg chg="add mod">
          <ac:chgData name="Júlio César Chaves" userId="3f913fe9-3202-435d-b9f5-b2fca763184f" providerId="ADAL" clId="{9A9B35E0-E840-4440-A111-79935F741DA6}" dt="2022-02-04T16:42:39.694" v="11439" actId="1076"/>
          <ac:picMkLst>
            <pc:docMk/>
            <pc:sldMk cId="678271451" sldId="382"/>
            <ac:picMk id="4" creationId="{254CD566-55D2-49F1-8EF1-713242DB15DA}"/>
          </ac:picMkLst>
        </pc:picChg>
      </pc:sldChg>
    </pc:docChg>
  </pc:docChgLst>
  <pc:docChgLst>
    <pc:chgData name="Júlio César Chaves" userId="S::julio.chaves@fgv.br::3f913fe9-3202-435d-b9f5-b2fca763184f" providerId="AD" clId="Web-{B7CCBC97-2058-D0DA-64A1-6F4E53A35DFC}"/>
    <pc:docChg chg="modSld">
      <pc:chgData name="Júlio César Chaves" userId="S::julio.chaves@fgv.br::3f913fe9-3202-435d-b9f5-b2fca763184f" providerId="AD" clId="Web-{B7CCBC97-2058-D0DA-64A1-6F4E53A35DFC}" dt="2021-07-17T12:12:28.079" v="21" actId="1076"/>
      <pc:docMkLst>
        <pc:docMk/>
      </pc:docMkLst>
      <pc:sldChg chg="addSp modSp">
        <pc:chgData name="Júlio César Chaves" userId="S::julio.chaves@fgv.br::3f913fe9-3202-435d-b9f5-b2fca763184f" providerId="AD" clId="Web-{B7CCBC97-2058-D0DA-64A1-6F4E53A35DFC}" dt="2021-07-17T12:12:28.079" v="21" actId="1076"/>
        <pc:sldMkLst>
          <pc:docMk/>
          <pc:sldMk cId="2904025016" sldId="282"/>
        </pc:sldMkLst>
        <pc:spChg chg="add mod">
          <ac:chgData name="Júlio César Chaves" userId="S::julio.chaves@fgv.br::3f913fe9-3202-435d-b9f5-b2fca763184f" providerId="AD" clId="Web-{B7CCBC97-2058-D0DA-64A1-6F4E53A35DFC}" dt="2021-07-17T12:12:28.079" v="21" actId="1076"/>
          <ac:spMkLst>
            <pc:docMk/>
            <pc:sldMk cId="2904025016" sldId="282"/>
            <ac:spMk id="4" creationId="{50FF90E7-E4B9-46FD-BBA0-36C1B67BE9C9}"/>
          </ac:spMkLst>
        </pc:spChg>
      </pc:sldChg>
    </pc:docChg>
  </pc:docChgLst>
  <pc:docChgLst>
    <pc:chgData name="Júlio César Chaves" userId="3f913fe9-3202-435d-b9f5-b2fca763184f" providerId="ADAL" clId="{AD463D72-04BF-4311-B65C-A851D1117437}"/>
    <pc:docChg chg="addSld delSld modSld modSection">
      <pc:chgData name="Júlio César Chaves" userId="3f913fe9-3202-435d-b9f5-b2fca763184f" providerId="ADAL" clId="{AD463D72-04BF-4311-B65C-A851D1117437}" dt="2021-07-20T13:55:17.281" v="7" actId="47"/>
      <pc:docMkLst>
        <pc:docMk/>
      </pc:docMkLst>
      <pc:sldChg chg="modSp mod modNotesTx">
        <pc:chgData name="Júlio César Chaves" userId="3f913fe9-3202-435d-b9f5-b2fca763184f" providerId="ADAL" clId="{AD463D72-04BF-4311-B65C-A851D1117437}" dt="2021-07-19T21:24:26.359" v="4" actId="6549"/>
        <pc:sldMkLst>
          <pc:docMk/>
          <pc:sldMk cId="1907083369" sldId="259"/>
        </pc:sldMkLst>
        <pc:spChg chg="mod">
          <ac:chgData name="Júlio César Chaves" userId="3f913fe9-3202-435d-b9f5-b2fca763184f" providerId="ADAL" clId="{AD463D72-04BF-4311-B65C-A851D1117437}" dt="2021-07-19T19:41:53.312" v="1" actId="20577"/>
          <ac:spMkLst>
            <pc:docMk/>
            <pc:sldMk cId="1907083369" sldId="259"/>
            <ac:spMk id="2" creationId="{CE784A9F-2F14-47A1-9BDA-D2347E4C0043}"/>
          </ac:spMkLst>
        </pc:spChg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3243391703" sldId="275"/>
        </pc:sldMkLst>
      </pc:sldChg>
      <pc:sldChg chg="del">
        <pc:chgData name="Júlio César Chaves" userId="3f913fe9-3202-435d-b9f5-b2fca763184f" providerId="ADAL" clId="{AD463D72-04BF-4311-B65C-A851D1117437}" dt="2021-07-20T13:55:06.287" v="6" actId="47"/>
        <pc:sldMkLst>
          <pc:docMk/>
          <pc:sldMk cId="1673362298" sldId="277"/>
        </pc:sldMkLst>
      </pc:sldChg>
      <pc:sldChg chg="del">
        <pc:chgData name="Júlio César Chaves" userId="3f913fe9-3202-435d-b9f5-b2fca763184f" providerId="ADAL" clId="{AD463D72-04BF-4311-B65C-A851D1117437}" dt="2021-07-19T19:41:59.857" v="2" actId="47"/>
        <pc:sldMkLst>
          <pc:docMk/>
          <pc:sldMk cId="1720987464" sldId="279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1211216815" sldId="280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1370089053" sldId="281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2904025016" sldId="282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3684121646" sldId="283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2900355344" sldId="284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1157621993" sldId="285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4075409558" sldId="286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1037032549" sldId="287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3181144257" sldId="288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3899965431" sldId="289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2260026576" sldId="290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3691660659" sldId="291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4137787894" sldId="292"/>
        </pc:sldMkLst>
      </pc:sldChg>
      <pc:sldChg chg="del">
        <pc:chgData name="Júlio César Chaves" userId="3f913fe9-3202-435d-b9f5-b2fca763184f" providerId="ADAL" clId="{AD463D72-04BF-4311-B65C-A851D1117437}" dt="2021-07-20T13:55:17.281" v="7" actId="47"/>
        <pc:sldMkLst>
          <pc:docMk/>
          <pc:sldMk cId="0" sldId="305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4217619675" sldId="311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3276498098" sldId="316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808032551" sldId="323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1045669170" sldId="362"/>
        </pc:sldMkLst>
      </pc:sldChg>
      <pc:sldChg chg="new">
        <pc:chgData name="Júlio César Chaves" userId="3f913fe9-3202-435d-b9f5-b2fca763184f" providerId="ADAL" clId="{AD463D72-04BF-4311-B65C-A851D1117437}" dt="2021-07-19T21:36:25.806" v="5" actId="680"/>
        <pc:sldMkLst>
          <pc:docMk/>
          <pc:sldMk cId="4237168810" sldId="362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1798468208" sldId="364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2883109771" sldId="365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535472864" sldId="366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965893609" sldId="367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82503280" sldId="368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3245609721" sldId="369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804575485" sldId="370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2959543982" sldId="371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871739062" sldId="372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1597630539" sldId="373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2793274366" sldId="374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4244821324" sldId="376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1480385169" sldId="377"/>
        </pc:sldMkLst>
      </pc:sldChg>
      <pc:sldChg chg="del">
        <pc:chgData name="Júlio César Chaves" userId="3f913fe9-3202-435d-b9f5-b2fca763184f" providerId="ADAL" clId="{AD463D72-04BF-4311-B65C-A851D1117437}" dt="2021-07-19T19:42:18.576" v="3" actId="47"/>
        <pc:sldMkLst>
          <pc:docMk/>
          <pc:sldMk cId="1959266465" sldId="3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58B8EB65-FCB1-492D-96F1-1EEFDB36395A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628B7C37-3688-416D-8869-513F3AB67DF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278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8272A57C-5FAA-4E66-BDD9-A79C3D547D7C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F19303DE-3E45-4DD3-9505-92EF4803EF9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02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4300" indent="-114300" algn="l" defTabSz="914400" rtl="0" eaLnBrk="1" latinLnBrk="0" hangingPunct="1">
      <a:lnSpc>
        <a:spcPct val="110000"/>
      </a:lnSpc>
      <a:spcBef>
        <a:spcPts val="3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28600" indent="-114300" algn="l" defTabSz="914400" rtl="0" eaLnBrk="1" latinLnBrk="0" hangingPunct="1">
      <a:lnSpc>
        <a:spcPct val="100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429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4572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571500" indent="-114300" algn="l" defTabSz="914400" rtl="0" eaLnBrk="1" latinLnBrk="0" hangingPunct="1">
      <a:lnSpc>
        <a:spcPct val="95000"/>
      </a:lnSpc>
      <a:spcBef>
        <a:spcPts val="3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1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9303DE-3E45-4DD3-9505-92EF4803E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58924"/>
            <a:ext cx="4866908" cy="2742289"/>
          </a:xfrm>
        </p:spPr>
        <p:txBody>
          <a:bodyPr/>
          <a:lstStyle>
            <a:lvl1pPr>
              <a:lnSpc>
                <a:spcPct val="90000"/>
              </a:lnSpc>
              <a:defRPr sz="6600" kern="100" cap="all" spc="-2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</a:t>
            </a:r>
            <a:r>
              <a:rPr lang="en-US" err="1"/>
              <a:t>slidedoc</a:t>
            </a:r>
            <a:r>
              <a:rPr lang="en-US"/>
              <a:t> title</a:t>
            </a:r>
          </a:p>
        </p:txBody>
      </p:sp>
      <p:sp>
        <p:nvSpPr>
          <p:cNvPr id="60" name="Text Placeholder 59"/>
          <p:cNvSpPr>
            <a:spLocks noGrp="1"/>
          </p:cNvSpPr>
          <p:nvPr>
            <p:ph type="body" sz="quarter" idx="10"/>
          </p:nvPr>
        </p:nvSpPr>
        <p:spPr>
          <a:xfrm>
            <a:off x="457200" y="4469450"/>
            <a:ext cx="1497013" cy="1623702"/>
          </a:xfrm>
        </p:spPr>
        <p:txBody>
          <a:bodyPr anchor="b"/>
          <a:lstStyle>
            <a:lvl1pPr>
              <a:lnSpc>
                <a:spcPct val="100000"/>
              </a:lnSpc>
              <a:defRPr sz="1300">
                <a:solidFill>
                  <a:schemeClr val="tx2"/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2" name="Straight Connector 61"/>
          <p:cNvCxnSpPr/>
          <p:nvPr userDrawn="1"/>
        </p:nvCxnSpPr>
        <p:spPr>
          <a:xfrm>
            <a:off x="457200" y="6178550"/>
            <a:ext cx="1497196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Placeholder 59"/>
          <p:cNvSpPr>
            <a:spLocks noGrp="1"/>
          </p:cNvSpPr>
          <p:nvPr>
            <p:ph type="body" sz="quarter" idx="11"/>
          </p:nvPr>
        </p:nvSpPr>
        <p:spPr>
          <a:xfrm>
            <a:off x="5509344" y="5181598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59"/>
          <p:cNvSpPr>
            <a:spLocks noGrp="1"/>
          </p:cNvSpPr>
          <p:nvPr>
            <p:ph type="body" sz="quarter" idx="12"/>
          </p:nvPr>
        </p:nvSpPr>
        <p:spPr>
          <a:xfrm>
            <a:off x="7189787" y="5181598"/>
            <a:ext cx="1497013" cy="1022351"/>
          </a:xfrm>
        </p:spPr>
        <p:txBody>
          <a:bodyPr anchor="b"/>
          <a:lstStyle>
            <a:lvl1pPr algn="r">
              <a:lnSpc>
                <a:spcPct val="100000"/>
              </a:lnSpc>
              <a:defRPr sz="1300" b="1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b="1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7E2699-6A33-4922-AB3B-542C88E544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73471" y="4025705"/>
            <a:ext cx="1706993" cy="53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4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8100"/>
            <a:ext cx="4229100" cy="2543773"/>
          </a:xfrm>
        </p:spPr>
        <p:txBody>
          <a:bodyPr>
            <a:spAutoFit/>
          </a:bodyPr>
          <a:lstStyle>
            <a:lvl1pPr>
              <a:defRPr sz="5800" kern="100" spc="-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2106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cxnSp>
          <p:nvCxnSpPr>
            <p:cNvPr id="49" name="Straight Connector 48"/>
            <p:cNvCxnSpPr/>
            <p:nvPr userDrawn="1"/>
          </p:nvCxnSpPr>
          <p:spPr>
            <a:xfrm>
              <a:off x="4572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>
              <a:off x="868680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>
              <a:off x="111372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>
              <a:off x="130062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>
              <a:off x="195439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>
              <a:off x="214305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>
              <a:off x="279682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>
              <a:off x="2990753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>
              <a:off x="363925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>
              <a:off x="382907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>
              <a:off x="44787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>
              <a:off x="467033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>
              <a:off x="532410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>
              <a:off x="551276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>
              <a:off x="6166536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>
              <a:off x="6355190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>
              <a:off x="7008964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>
              <a:off x="7197618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>
              <a:off x="7851392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>
              <a:off x="8040049" y="0"/>
              <a:ext cx="0" cy="685800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>
              <a:off x="0" y="4572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>
              <a:off x="0" y="6858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>
              <a:off x="0" y="61785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>
              <a:off x="0" y="640715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flipH="1">
              <a:off x="0" y="3429000"/>
              <a:ext cx="9144000" cy="0"/>
            </a:xfrm>
            <a:prstGeom prst="line">
              <a:avLst/>
            </a:prstGeom>
            <a:ln>
              <a:solidFill>
                <a:srgbClr val="FF0066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4921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457200" y="497672"/>
            <a:ext cx="8229600" cy="747233"/>
          </a:xfrm>
        </p:spPr>
        <p:txBody>
          <a:bodyPr/>
          <a:lstStyle>
            <a:lvl1pPr>
              <a:defRPr kumimoji="0" lang="en-US" sz="3200" kern="1200" cap="all" baseline="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457200" y="1410159"/>
            <a:ext cx="8229600" cy="4768391"/>
          </a:xfrm>
        </p:spPr>
        <p:txBody>
          <a:bodyPr>
            <a:normAutofit/>
          </a:bodyPr>
          <a:lstStyle>
            <a:lvl1pPr marL="342900" indent="-342900">
              <a:buClrTx/>
              <a:buSzPct val="90000"/>
              <a:buFont typeface="Wingdings" pitchFamily="2" charset="2"/>
              <a:buChar char="§"/>
              <a:defRPr sz="2400"/>
            </a:lvl1pPr>
            <a:lvl2pPr marL="742950" indent="-285750">
              <a:buClrTx/>
              <a:buSzPct val="90000"/>
              <a:buFont typeface="Arial" pitchFamily="34" charset="0"/>
              <a:buChar char="•"/>
              <a:defRPr sz="2000"/>
            </a:lvl2pPr>
            <a:lvl3pPr marL="1143000" indent="-228600">
              <a:buClrTx/>
              <a:buSzPct val="60000"/>
              <a:buFont typeface="Courier New" pitchFamily="49" charset="0"/>
              <a:buChar char="o"/>
              <a:defRPr sz="1800"/>
            </a:lvl3pPr>
            <a:lvl4pPr>
              <a:buClrTx/>
              <a:buSzPct val="50000"/>
              <a:defRPr sz="1600"/>
            </a:lvl4pPr>
            <a:lvl5pPr marL="2057400" indent="-228600">
              <a:buClrTx/>
              <a:buSzPct val="40000"/>
              <a:buFont typeface="Wingdings" pitchFamily="2" charset="2"/>
              <a:buChar char="v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5">
            <a:extLst>
              <a:ext uri="{FF2B5EF4-FFF2-40B4-BE49-F238E27FC236}">
                <a16:creationId xmlns:a16="http://schemas.microsoft.com/office/drawing/2014/main" id="{9E624EB5-C5D7-42D4-B8C8-B4E09DB1FD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b="1"/>
          </a:p>
        </p:txBody>
      </p:sp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A020E031-F269-43F6-A25B-162873BA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629400"/>
            <a:ext cx="3276600" cy="228600"/>
          </a:xfrm>
        </p:spPr>
        <p:txBody>
          <a:bodyPr/>
          <a:lstStyle>
            <a:lvl1pPr eaLnBrk="1" hangingPunct="1">
              <a:defRPr sz="900" i="1" baseline="0">
                <a:latin typeface="Franklin Gothic Book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3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1"/>
          </p:nvPr>
        </p:nvSpPr>
        <p:spPr>
          <a:xfrm>
            <a:off x="3829050" y="685800"/>
            <a:ext cx="4857750" cy="122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2" hasCustomPrompt="1"/>
          </p:nvPr>
        </p:nvSpPr>
        <p:spPr>
          <a:xfrm>
            <a:off x="2140347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13" hasCustomPrompt="1"/>
          </p:nvPr>
        </p:nvSpPr>
        <p:spPr>
          <a:xfrm>
            <a:off x="3823494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42" name="Text Placeholder 33"/>
          <p:cNvSpPr>
            <a:spLocks noGrp="1"/>
          </p:cNvSpPr>
          <p:nvPr>
            <p:ph type="body" sz="quarter" idx="14" hasCustomPrompt="1"/>
          </p:nvPr>
        </p:nvSpPr>
        <p:spPr>
          <a:xfrm>
            <a:off x="5506641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44" name="Text Placeholder 33"/>
          <p:cNvSpPr>
            <a:spLocks noGrp="1"/>
          </p:cNvSpPr>
          <p:nvPr>
            <p:ph type="body" sz="quarter" idx="15" hasCustomPrompt="1"/>
          </p:nvPr>
        </p:nvSpPr>
        <p:spPr>
          <a:xfrm>
            <a:off x="7189787" y="2319870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25" name="Text Placeholder 33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26" name="Text Placeholder 33"/>
          <p:cNvSpPr>
            <a:spLocks noGrp="1"/>
          </p:cNvSpPr>
          <p:nvPr>
            <p:ph type="body" sz="quarter" idx="22" hasCustomPrompt="1"/>
          </p:nvPr>
        </p:nvSpPr>
        <p:spPr>
          <a:xfrm>
            <a:off x="2140347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27" name="Text Placeholder 33"/>
          <p:cNvSpPr>
            <a:spLocks noGrp="1"/>
          </p:cNvSpPr>
          <p:nvPr>
            <p:ph type="body" sz="quarter" idx="23" hasCustomPrompt="1"/>
          </p:nvPr>
        </p:nvSpPr>
        <p:spPr>
          <a:xfrm>
            <a:off x="3823494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28" name="Text Placeholder 33"/>
          <p:cNvSpPr>
            <a:spLocks noGrp="1"/>
          </p:cNvSpPr>
          <p:nvPr>
            <p:ph type="body" sz="quarter" idx="24" hasCustomPrompt="1"/>
          </p:nvPr>
        </p:nvSpPr>
        <p:spPr>
          <a:xfrm>
            <a:off x="5506641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29" name="Text Placeholder 33"/>
          <p:cNvSpPr>
            <a:spLocks noGrp="1"/>
          </p:cNvSpPr>
          <p:nvPr>
            <p:ph type="body" sz="quarter" idx="25" hasCustomPrompt="1"/>
          </p:nvPr>
        </p:nvSpPr>
        <p:spPr>
          <a:xfrm>
            <a:off x="7189787" y="2228136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71" name="Text Placeholder 33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2" name="Text Placeholder 33"/>
          <p:cNvSpPr>
            <a:spLocks noGrp="1"/>
          </p:cNvSpPr>
          <p:nvPr>
            <p:ph type="body" sz="quarter" idx="32" hasCustomPrompt="1"/>
          </p:nvPr>
        </p:nvSpPr>
        <p:spPr>
          <a:xfrm>
            <a:off x="2140347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3" name="Text Placeholder 33"/>
          <p:cNvSpPr>
            <a:spLocks noGrp="1"/>
          </p:cNvSpPr>
          <p:nvPr>
            <p:ph type="body" sz="quarter" idx="33" hasCustomPrompt="1"/>
          </p:nvPr>
        </p:nvSpPr>
        <p:spPr>
          <a:xfrm>
            <a:off x="3823494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4" name="Text Placeholder 33"/>
          <p:cNvSpPr>
            <a:spLocks noGrp="1"/>
          </p:cNvSpPr>
          <p:nvPr>
            <p:ph type="body" sz="quarter" idx="34" hasCustomPrompt="1"/>
          </p:nvPr>
        </p:nvSpPr>
        <p:spPr>
          <a:xfrm>
            <a:off x="5506641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5" name="Text Placeholder 33"/>
          <p:cNvSpPr>
            <a:spLocks noGrp="1"/>
          </p:cNvSpPr>
          <p:nvPr>
            <p:ph type="body" sz="quarter" idx="35" hasCustomPrompt="1"/>
          </p:nvPr>
        </p:nvSpPr>
        <p:spPr>
          <a:xfrm>
            <a:off x="7189787" y="4428069"/>
            <a:ext cx="1497013" cy="1083733"/>
          </a:xfrm>
        </p:spPr>
        <p:txBody>
          <a:bodyPr/>
          <a:lstStyle>
            <a:lvl1pPr>
              <a:buNone/>
              <a:defRPr sz="6600" b="1" i="0" spc="-300">
                <a:solidFill>
                  <a:schemeClr val="accent5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##</a:t>
            </a:r>
          </a:p>
        </p:txBody>
      </p:sp>
      <p:sp>
        <p:nvSpPr>
          <p:cNvPr id="76" name="Text Placeholder 33"/>
          <p:cNvSpPr>
            <a:spLocks noGrp="1"/>
          </p:cNvSpPr>
          <p:nvPr>
            <p:ph type="body" sz="quarter" idx="36" hasCustomPrompt="1"/>
          </p:nvPr>
        </p:nvSpPr>
        <p:spPr>
          <a:xfrm>
            <a:off x="457200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77" name="Text Placeholder 33"/>
          <p:cNvSpPr>
            <a:spLocks noGrp="1"/>
          </p:cNvSpPr>
          <p:nvPr>
            <p:ph type="body" sz="quarter" idx="37" hasCustomPrompt="1"/>
          </p:nvPr>
        </p:nvSpPr>
        <p:spPr>
          <a:xfrm>
            <a:off x="2140347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78" name="Text Placeholder 33"/>
          <p:cNvSpPr>
            <a:spLocks noGrp="1"/>
          </p:cNvSpPr>
          <p:nvPr>
            <p:ph type="body" sz="quarter" idx="38" hasCustomPrompt="1"/>
          </p:nvPr>
        </p:nvSpPr>
        <p:spPr>
          <a:xfrm>
            <a:off x="3823494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79" name="Text Placeholder 33"/>
          <p:cNvSpPr>
            <a:spLocks noGrp="1"/>
          </p:cNvSpPr>
          <p:nvPr>
            <p:ph type="body" sz="quarter" idx="39" hasCustomPrompt="1"/>
          </p:nvPr>
        </p:nvSpPr>
        <p:spPr>
          <a:xfrm>
            <a:off x="5506641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  <p:sp>
        <p:nvSpPr>
          <p:cNvPr id="80" name="Text Placeholder 33"/>
          <p:cNvSpPr>
            <a:spLocks noGrp="1"/>
          </p:cNvSpPr>
          <p:nvPr>
            <p:ph type="body" sz="quarter" idx="40" hasCustomPrompt="1"/>
          </p:nvPr>
        </p:nvSpPr>
        <p:spPr>
          <a:xfrm>
            <a:off x="7189787" y="4336335"/>
            <a:ext cx="1497013" cy="295466"/>
          </a:xfrm>
        </p:spPr>
        <p:txBody>
          <a:bodyPr anchor="b">
            <a:noAutofit/>
          </a:bodyPr>
          <a:lstStyle>
            <a:lvl1pPr>
              <a:buNone/>
              <a:defRPr sz="1600" b="0" i="1" spc="0">
                <a:solidFill>
                  <a:schemeClr val="bg2"/>
                </a:solidFill>
                <a:latin typeface="Corbel" panose="020B0503020204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 marL="0" indent="0">
              <a:buNone/>
              <a:defRPr/>
            </a:lvl4pPr>
            <a:lvl5pPr marL="171450" indent="0">
              <a:buNone/>
              <a:defRPr/>
            </a:lvl5pPr>
          </a:lstStyle>
          <a:p>
            <a:pPr lvl="0"/>
            <a:r>
              <a:rPr lang="en-US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41977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03323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+ hal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3"/>
          </p:nvPr>
        </p:nvSpPr>
        <p:spPr>
          <a:xfrm>
            <a:off x="1301262" y="3429000"/>
            <a:ext cx="232175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92806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Hal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485921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83775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585" y="685800"/>
            <a:ext cx="2321755" cy="5492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" name="Content Placeholder 2"/>
          <p:cNvSpPr>
            <a:spLocks noGrp="1"/>
          </p:cNvSpPr>
          <p:nvPr>
            <p:ph idx="10"/>
          </p:nvPr>
        </p:nvSpPr>
        <p:spPr>
          <a:xfrm>
            <a:off x="6353908" y="685800"/>
            <a:ext cx="2332892" cy="5492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273749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al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232175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181193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Hal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3827585" y="3429000"/>
            <a:ext cx="232175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0"/>
          </p:nvPr>
        </p:nvSpPr>
        <p:spPr>
          <a:xfrm>
            <a:off x="6353908" y="3429000"/>
            <a:ext cx="2332892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1"/>
          </p:nvPr>
        </p:nvSpPr>
        <p:spPr>
          <a:xfrm>
            <a:off x="1301262" y="3429000"/>
            <a:ext cx="2321755" cy="274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301262" y="6407150"/>
            <a:ext cx="6738787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32792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6407150"/>
            <a:ext cx="7582849" cy="450850"/>
          </a:xfrm>
        </p:spPr>
        <p:txBody>
          <a:bodyPr/>
          <a:lstStyle>
            <a:lvl1pPr>
              <a:lnSpc>
                <a:spcPct val="85000"/>
              </a:lnSpc>
              <a:buFontTx/>
              <a:buNone/>
              <a:defRPr sz="800" i="0">
                <a:solidFill>
                  <a:schemeClr val="bg2"/>
                </a:solidFill>
                <a:latin typeface="+mn-lt"/>
              </a:defRPr>
            </a:lvl1pPr>
            <a:lvl2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2pPr>
            <a:lvl3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3pPr>
            <a:lvl4pPr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4pPr>
            <a:lvl5pPr marL="0" indent="0">
              <a:lnSpc>
                <a:spcPct val="85000"/>
              </a:lnSpc>
              <a:buFontTx/>
              <a:buNone/>
              <a:defRPr sz="8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insert attribution</a:t>
            </a:r>
          </a:p>
        </p:txBody>
      </p:sp>
    </p:spTree>
    <p:extLst>
      <p:ext uri="{BB962C8B-B14F-4D97-AF65-F5344CB8AC3E}">
        <p14:creationId xmlns:p14="http://schemas.microsoft.com/office/powerpoint/2010/main" val="374890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182052" cy="122802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/>
              <a:t>All Click To Edit Master Title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29078" y="685800"/>
            <a:ext cx="4857722" cy="5492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More</a:t>
            </a:r>
          </a:p>
          <a:p>
            <a:pPr lvl="8"/>
            <a:r>
              <a:rPr lang="en-US"/>
              <a:t>More</a:t>
            </a:r>
          </a:p>
        </p:txBody>
      </p:sp>
      <p:cxnSp>
        <p:nvCxnSpPr>
          <p:cNvPr id="69" name="Straight Connector 68"/>
          <p:cNvCxnSpPr/>
          <p:nvPr userDrawn="1"/>
        </p:nvCxnSpPr>
        <p:spPr>
          <a:xfrm>
            <a:off x="457200" y="460057"/>
            <a:ext cx="318205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 userDrawn="1"/>
        </p:nvCxnSpPr>
        <p:spPr>
          <a:xfrm>
            <a:off x="3829078" y="460057"/>
            <a:ext cx="4857722" cy="0"/>
          </a:xfrm>
          <a:prstGeom prst="line">
            <a:avLst/>
          </a:prstGeom>
          <a:ln w="12700">
            <a:solidFill>
              <a:schemeClr val="tx2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 userDrawn="1"/>
        </p:nvSpPr>
        <p:spPr>
          <a:xfrm>
            <a:off x="8561766" y="6397715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2385CB4A-7E96-44CA-B116-B71B544B697D}" type="slidenum">
              <a:rPr lang="en-US" sz="800" smtClean="0">
                <a:solidFill>
                  <a:schemeClr val="bg2"/>
                </a:solidFill>
              </a:rPr>
              <a:pPr algn="r"/>
              <a:t>‹nº›</a:t>
            </a:fld>
            <a:endParaRPr lang="en-US" sz="800">
              <a:solidFill>
                <a:schemeClr val="bg2"/>
              </a:solidFill>
            </a:endParaRP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8331889" y="6397715"/>
            <a:ext cx="2404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800">
                <a:solidFill>
                  <a:schemeClr val="bg2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72813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6" r:id="rId4"/>
    <p:sldLayoutId id="2147483658" r:id="rId5"/>
    <p:sldLayoutId id="2147483650" r:id="rId6"/>
    <p:sldLayoutId id="2147483657" r:id="rId7"/>
    <p:sldLayoutId id="2147483659" r:id="rId8"/>
    <p:sldLayoutId id="2147483654" r:id="rId9"/>
    <p:sldLayoutId id="2147483660" r:id="rId10"/>
    <p:sldLayoutId id="2147483655" r:id="rId11"/>
    <p:sldLayoutId id="2147483665" r:id="rId12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2800" b="1" kern="1200" spc="-15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600"/>
        </a:spcBef>
        <a:spcAft>
          <a:spcPts val="1200"/>
        </a:spcAft>
        <a:buFont typeface="Arial" panose="020B0604020202020204" pitchFamily="34" charset="0"/>
        <a:buChar char="​"/>
        <a:defRPr sz="1500" b="0" i="1" kern="1200">
          <a:solidFill>
            <a:schemeClr val="accent1"/>
          </a:solidFill>
          <a:latin typeface="Corbel" panose="020B0503020204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500" i="1" kern="1200">
          <a:solidFill>
            <a:schemeClr val="tx2"/>
          </a:solidFill>
          <a:latin typeface="Corbel" panose="020B05030202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​"/>
        <a:defRPr sz="1100" b="1" kern="1200">
          <a:solidFill>
            <a:schemeClr val="accent4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3pPr>
      <a:lvl4pPr marL="0" indent="0" algn="l" defTabSz="914400" rtl="0" eaLnBrk="1" latinLnBrk="0" hangingPunct="1">
        <a:lnSpc>
          <a:spcPct val="114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​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4pPr>
      <a:lvl5pPr marL="171450" indent="-171450" algn="l" defTabSz="914400" rtl="0" eaLnBrk="1" latinLnBrk="0" hangingPunct="1">
        <a:lnSpc>
          <a:spcPct val="95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Microsoft New Tai Lue" panose="020B0502040204020203" pitchFamily="34" charset="0"/>
          <a:ea typeface="+mn-ea"/>
          <a:cs typeface="Microsoft New Tai Lue" panose="020B0502040204020203" pitchFamily="34" charset="0"/>
        </a:defRPr>
      </a:lvl5pPr>
      <a:lvl6pPr marL="344488" indent="-173038" algn="l" defTabSz="914400" rtl="0" eaLnBrk="1" latinLnBrk="0" hangingPunct="1">
        <a:lnSpc>
          <a:spcPct val="85000"/>
        </a:lnSpc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spcBef>
          <a:spcPts val="600"/>
        </a:spcBef>
        <a:spcAft>
          <a:spcPts val="600"/>
        </a:spcAft>
        <a:buClr>
          <a:schemeClr val="bg2"/>
        </a:buClr>
        <a:buFont typeface="Arial" panose="020B0604020202020204" pitchFamily="34" charset="0"/>
        <a:buChar char="​"/>
        <a:defRPr sz="1500" i="1" kern="1200" baseline="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7pPr>
      <a:lvl8pPr marL="171450" indent="-171450" algn="l" defTabSz="914400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8pPr>
      <a:lvl9pPr marL="344488" indent="-173038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bg2"/>
          </a:solidFill>
          <a:latin typeface="Corbel" panose="020B0503020204020204" pitchFamily="34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consultaremedios.com.br/decadron/bula?__cf_chl_captcha_tk__=pmd_f46d0ca11e03129d9ada18b573a6b16ab0be2609-1628724027-0-gqNtZGzNAvijcnBszQjO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www.imperiadavedere.it/farmacia-di-turno-imperi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etarteve.com/farmacia-sanchez-monge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nne.com/arquitectura/farmacia-m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reativecommons.org/licenses/by-nc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57200" y="358924"/>
            <a:ext cx="7984836" cy="2742289"/>
          </a:xfrm>
        </p:spPr>
        <p:txBody>
          <a:bodyPr/>
          <a:lstStyle/>
          <a:p>
            <a:r>
              <a:rPr lang="en-US" dirty="0" err="1"/>
              <a:t>Modelagem</a:t>
            </a:r>
            <a:r>
              <a:rPr lang="en-US" dirty="0"/>
              <a:t> </a:t>
            </a:r>
            <a:r>
              <a:rPr lang="en-US" dirty="0" err="1"/>
              <a:t>informacional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23492" y="5181597"/>
            <a:ext cx="1497013" cy="1022351"/>
          </a:xfrm>
        </p:spPr>
        <p:txBody>
          <a:bodyPr/>
          <a:lstStyle/>
          <a:p>
            <a:r>
              <a:rPr lang="en-US" dirty="0" err="1"/>
              <a:t>Fevereiro</a:t>
            </a:r>
            <a:r>
              <a:rPr lang="en-US" dirty="0"/>
              <a:t>, 2022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784A9F-2F14-47A1-9BDA-D2347E4C0043}"/>
              </a:ext>
            </a:extLst>
          </p:cNvPr>
          <p:cNvSpPr txBox="1"/>
          <p:nvPr/>
        </p:nvSpPr>
        <p:spPr>
          <a:xfrm>
            <a:off x="2670703" y="2716492"/>
            <a:ext cx="44438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rgbClr val="00B0F0"/>
                </a:solidFill>
              </a:rPr>
              <a:t>Minimundo CFB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76B9002-812A-49EF-8590-90F1D6EFBB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87291" y="5181598"/>
            <a:ext cx="2599509" cy="1022351"/>
          </a:xfrm>
        </p:spPr>
        <p:txBody>
          <a:bodyPr/>
          <a:lstStyle/>
          <a:p>
            <a:r>
              <a:rPr lang="en-US" dirty="0"/>
              <a:t>Júlio </a:t>
            </a:r>
            <a:r>
              <a:rPr lang="en-US"/>
              <a:t>César Chaves</a:t>
            </a:r>
          </a:p>
          <a:p>
            <a:r>
              <a:rPr lang="en-US"/>
              <a:t>julio.cesar.chaves@prof.fgv.edu.br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08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029EC-3966-70CB-AC28-C8289693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CFB Farmácia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29C928-0FE1-8790-B7BC-7DF2A5DA59B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53908" y="2291379"/>
            <a:ext cx="2332892" cy="3887171"/>
          </a:xfrm>
        </p:spPr>
        <p:txBody>
          <a:bodyPr/>
          <a:lstStyle/>
          <a:p>
            <a:r>
              <a:rPr lang="pt-BR" dirty="0"/>
              <a:t>Implementação simplificada</a:t>
            </a:r>
          </a:p>
          <a:p>
            <a:pPr lvl="2"/>
            <a:r>
              <a:rPr lang="pt-BR" dirty="0"/>
              <a:t>Para simplificar a implementação inicial, nós podemos considerar apenas medicamentos, categorias e preços. Não precisa entrar em ofertas e promoções.</a:t>
            </a:r>
          </a:p>
          <a:p>
            <a:pPr lvl="2"/>
            <a:r>
              <a:rPr lang="pt-BR" dirty="0"/>
              <a:t>Uma categoria pode ter vários produtos.</a:t>
            </a:r>
          </a:p>
          <a:p>
            <a:pPr lvl="2"/>
            <a:r>
              <a:rPr lang="pt-BR" dirty="0"/>
              <a:t>Cada produto </a:t>
            </a:r>
            <a:r>
              <a:rPr lang="pt-BR"/>
              <a:t>pode pertencer a várias categorias e ter um </a:t>
            </a:r>
            <a:r>
              <a:rPr lang="pt-BR" dirty="0"/>
              <a:t>preço. A farmácia vende outros itens que não são medicamentos, tais como aparelhos respiratórios e oxímetros, por exemplo.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7A9009A-9378-3903-BF3F-6FBD413E957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301262" y="2291379"/>
            <a:ext cx="2321755" cy="3887171"/>
          </a:xfrm>
        </p:spPr>
        <p:txBody>
          <a:bodyPr/>
          <a:lstStyle/>
          <a:p>
            <a:r>
              <a:rPr lang="pt-BR" dirty="0"/>
              <a:t>Três amigos...</a:t>
            </a:r>
          </a:p>
          <a:p>
            <a:pPr lvl="2"/>
            <a:r>
              <a:rPr lang="pt-BR" dirty="0"/>
              <a:t>Clara, Francisco e Beatriz são donos da CFB Farmácia. Essa farmácia é igual em praticamente tudo a uma farmácia comum. A diferença é que ela entrega um aplicativo de celular aos clientes, de forma que eles podem verificar o registro de todos os remédios já adquiridos. O cliente pode adicionar lembretes para aquisição periódica de remédios. O cliente também pode cadastrar vacinas aplicadas, além de datas de futuras vacinações. 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E0FBEA2-8799-0BE4-13E1-7E4CDE86CE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Conteúdo 4">
            <a:extLst>
              <a:ext uri="{FF2B5EF4-FFF2-40B4-BE49-F238E27FC236}">
                <a16:creationId xmlns:a16="http://schemas.microsoft.com/office/drawing/2014/main" id="{896DA3D1-BF41-C851-9D5E-87E7FEE1F07E}"/>
              </a:ext>
            </a:extLst>
          </p:cNvPr>
          <p:cNvSpPr txBox="1">
            <a:spLocks/>
          </p:cNvSpPr>
          <p:nvPr/>
        </p:nvSpPr>
        <p:spPr>
          <a:xfrm>
            <a:off x="3827585" y="2291379"/>
            <a:ext cx="2321755" cy="38871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r>
              <a:rPr lang="pt-BR" dirty="0"/>
              <a:t>Interação medicamentosa</a:t>
            </a:r>
          </a:p>
          <a:p>
            <a:pPr lvl="2">
              <a:buNone/>
            </a:pPr>
            <a:r>
              <a:rPr lang="pt-BR" dirty="0"/>
              <a:t>Sabemos que cada medicamento possui compostos químicos distintos, indicações, contraindicações e a interação medicamentosa, que prevê efeitos inesperados quando o paciente está administrando mais de um remédio ao mesmo tempo. Por exemplo, o uso de dexametasona ao mesmo tempo que a </a:t>
            </a:r>
            <a:r>
              <a:rPr lang="pt-BR" dirty="0" err="1"/>
              <a:t>fenitoína</a:t>
            </a:r>
            <a:r>
              <a:rPr lang="pt-BR" dirty="0"/>
              <a:t> irá diminuir a eficácia da própria dexametasona (</a:t>
            </a:r>
            <a:r>
              <a:rPr lang="pt-BR" dirty="0">
                <a:hlinkClick r:id="rId2"/>
              </a:rPr>
              <a:t>www</a:t>
            </a:r>
            <a:r>
              <a:rPr lang="pt-BR" dirty="0"/>
              <a:t>).</a:t>
            </a:r>
          </a:p>
        </p:txBody>
      </p:sp>
      <p:pic>
        <p:nvPicPr>
          <p:cNvPr id="9" name="Imagem 8" descr="Balcão de loja">
            <a:extLst>
              <a:ext uri="{FF2B5EF4-FFF2-40B4-BE49-F238E27FC236}">
                <a16:creationId xmlns:a16="http://schemas.microsoft.com/office/drawing/2014/main" id="{8A666F1B-14A4-3685-9EBD-2AC0A3860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827585" y="598549"/>
            <a:ext cx="2789008" cy="146422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A4C37BB-93E9-3B73-E0B0-043EF8B0D0FF}"/>
              </a:ext>
            </a:extLst>
          </p:cNvPr>
          <p:cNvSpPr txBox="1"/>
          <p:nvPr/>
        </p:nvSpPr>
        <p:spPr>
          <a:xfrm>
            <a:off x="6616593" y="598549"/>
            <a:ext cx="138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4" tooltip="https://www.imperiadavedere.it/farmacia-di-turno-imperia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5" tooltip="https://creativecommons.org/licenses/by-nc-nd/3.0/"/>
              </a:rPr>
              <a:t>CC BY-NC-ND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401605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029EC-3966-70CB-AC28-C8289693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CFB Farmácia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29C928-0FE1-8790-B7BC-7DF2A5DA59B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53908" y="2291379"/>
            <a:ext cx="2332892" cy="3887171"/>
          </a:xfrm>
        </p:spPr>
        <p:txBody>
          <a:bodyPr/>
          <a:lstStyle/>
          <a:p>
            <a:r>
              <a:rPr lang="pt-BR" dirty="0"/>
              <a:t>Estoque</a:t>
            </a:r>
          </a:p>
          <a:p>
            <a:pPr lvl="2"/>
            <a:r>
              <a:rPr lang="pt-BR" dirty="0"/>
              <a:t>O estoque é abastecido através da aquisição de produtos de diversos fornecedores.</a:t>
            </a:r>
          </a:p>
          <a:p>
            <a:pPr lvl="2"/>
            <a:r>
              <a:rPr lang="pt-BR"/>
              <a:t>Além </a:t>
            </a:r>
            <a:r>
              <a:rPr lang="pt-BR" dirty="0"/>
              <a:t>dos dados comuns de pessoa (nome, </a:t>
            </a:r>
            <a:r>
              <a:rPr lang="pt-BR" dirty="0" err="1"/>
              <a:t>cpf</a:t>
            </a:r>
            <a:r>
              <a:rPr lang="pt-BR" dirty="0"/>
              <a:t>, telefone e endereço), o paciente pode usar o aplicativo para cadastrar o próprio histórico de enfermidades, doenças crônicas e alergias.</a:t>
            </a:r>
          </a:p>
          <a:p>
            <a:pPr lvl="2"/>
            <a:endParaRPr lang="pt-BR" dirty="0"/>
          </a:p>
          <a:p>
            <a:pPr lvl="2"/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7A9009A-9378-3903-BF3F-6FBD413E957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301262" y="2291379"/>
            <a:ext cx="2321755" cy="388717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kumimoji="0" lang="pt-BR" sz="1500" b="0" i="1" u="none" strike="noStrike" kern="1200" cap="none" spc="0" normalizeH="0" baseline="0" noProof="0" dirty="0">
                <a:ln>
                  <a:noFill/>
                </a:ln>
                <a:solidFill>
                  <a:srgbClr val="E34A06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Implementação simplificada - continuação...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srgbClr val="118E97"/>
                </a:solidFill>
                <a:effectLst/>
                <a:uLnTx/>
                <a:uFillTx/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rPr>
              <a:t>O aplicativo elaborado pela CFB é capaz de enviar um alerta ao paciente e ao atendente do caixa antes de realizar a venda de um medicamento que possa causar interação medicamentosa. Isso é possível porque a lista de remédios que o paciente já tenha adquirido está toda ligada ao perfil dele.</a:t>
            </a:r>
          </a:p>
          <a:p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E0FBEA2-8799-0BE4-13E1-7E4CDE86CE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Conteúdo 4">
            <a:extLst>
              <a:ext uri="{FF2B5EF4-FFF2-40B4-BE49-F238E27FC236}">
                <a16:creationId xmlns:a16="http://schemas.microsoft.com/office/drawing/2014/main" id="{896DA3D1-BF41-C851-9D5E-87E7FEE1F07E}"/>
              </a:ext>
            </a:extLst>
          </p:cNvPr>
          <p:cNvSpPr txBox="1">
            <a:spLocks/>
          </p:cNvSpPr>
          <p:nvPr/>
        </p:nvSpPr>
        <p:spPr>
          <a:xfrm>
            <a:off x="3827585" y="2291379"/>
            <a:ext cx="2321755" cy="38871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r>
              <a:rPr lang="pt-BR" dirty="0"/>
              <a:t>Relação com clientes</a:t>
            </a:r>
          </a:p>
          <a:p>
            <a:pPr lvl="2"/>
            <a:r>
              <a:rPr lang="pt-BR" dirty="0"/>
              <a:t>A CFB possui muitos clientes fiéis, pois consideram esse recurso de alerta muito útil, e confiam que a CFB está sempre mantendo a base atualizada na medida em que novos medicamentos são fabricados.</a:t>
            </a:r>
          </a:p>
          <a:p>
            <a:pPr lvl="2"/>
            <a:r>
              <a:rPr lang="pt-BR" dirty="0"/>
              <a:t>Cada cliente pode ter vários medicamentos adquiridos em diversos momentos. Um mesmo medicamento pode ser adquirido por diversos clientes até enquanto durar o estoque. </a:t>
            </a:r>
          </a:p>
          <a:p>
            <a:pPr lvl="2"/>
            <a:endParaRPr lang="pt-BR" dirty="0"/>
          </a:p>
        </p:txBody>
      </p:sp>
      <p:pic>
        <p:nvPicPr>
          <p:cNvPr id="7" name="Imagem 6" descr="Balcão de loja">
            <a:extLst>
              <a:ext uri="{FF2B5EF4-FFF2-40B4-BE49-F238E27FC236}">
                <a16:creationId xmlns:a16="http://schemas.microsoft.com/office/drawing/2014/main" id="{702695C1-101A-56AB-95FE-D68672D85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7585" y="560474"/>
            <a:ext cx="1997582" cy="149818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E5A5CE6-CF01-DFC9-081B-5BF70B8C5017}"/>
              </a:ext>
            </a:extLst>
          </p:cNvPr>
          <p:cNvSpPr txBox="1"/>
          <p:nvPr/>
        </p:nvSpPr>
        <p:spPr>
          <a:xfrm>
            <a:off x="5825167" y="560474"/>
            <a:ext cx="1266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3" tooltip="https://tietarteve.com/farmacia-sanchez-monge/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nc-nd/3.0/"/>
              </a:rPr>
              <a:t>CC BY-NC-ND</a:t>
            </a:r>
            <a:endParaRPr lang="pt-BR" sz="900"/>
          </a:p>
        </p:txBody>
      </p:sp>
    </p:spTree>
    <p:extLst>
      <p:ext uri="{BB962C8B-B14F-4D97-AF65-F5344CB8AC3E}">
        <p14:creationId xmlns:p14="http://schemas.microsoft.com/office/powerpoint/2010/main" val="237519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029EC-3966-70CB-AC28-C82896931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CFB Farmácia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29C928-0FE1-8790-B7BC-7DF2A5DA59B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53908" y="2291379"/>
            <a:ext cx="2332892" cy="3887171"/>
          </a:xfrm>
        </p:spPr>
        <p:txBody>
          <a:bodyPr/>
          <a:lstStyle/>
          <a:p>
            <a:pPr lvl="2"/>
            <a:r>
              <a:rPr lang="pt-BR" dirty="0"/>
              <a:t>•A receita (o fato) detalhada deverá conter o valor (R$) e a quantidade de medicamentos vendidos, o ID do pedido e a hora, permitindo quebra por:</a:t>
            </a:r>
          </a:p>
          <a:p>
            <a:pPr lvl="3"/>
            <a:r>
              <a:rPr lang="pt-BR" dirty="0"/>
              <a:t>Cliente</a:t>
            </a:r>
          </a:p>
          <a:p>
            <a:pPr lvl="3"/>
            <a:r>
              <a:rPr lang="pt-BR" dirty="0"/>
              <a:t>Endereço do cliente (Nome do Logradouro, Bairro, Município e Estado)</a:t>
            </a:r>
          </a:p>
          <a:p>
            <a:pPr lvl="3"/>
            <a:r>
              <a:rPr lang="pt-BR" dirty="0"/>
              <a:t>Medicamento (Produto)</a:t>
            </a:r>
          </a:p>
          <a:p>
            <a:pPr lvl="3"/>
            <a:r>
              <a:rPr lang="pt-BR" dirty="0"/>
              <a:t>Categoria</a:t>
            </a:r>
          </a:p>
          <a:p>
            <a:pPr lvl="3"/>
            <a:r>
              <a:rPr lang="pt-BR" dirty="0"/>
              <a:t>Dia (calendário) </a:t>
            </a:r>
            <a:r>
              <a:rPr lang="pt-BR" dirty="0" err="1"/>
              <a:t>datacompleta</a:t>
            </a:r>
            <a:r>
              <a:rPr lang="pt-BR" dirty="0"/>
              <a:t>, </a:t>
            </a:r>
            <a:r>
              <a:rPr lang="pt-BR" dirty="0" err="1"/>
              <a:t>diasemana</a:t>
            </a:r>
            <a:r>
              <a:rPr lang="pt-BR" dirty="0"/>
              <a:t>, dia, </a:t>
            </a:r>
            <a:r>
              <a:rPr lang="pt-BR" dirty="0" err="1"/>
              <a:t>mes</a:t>
            </a:r>
            <a:r>
              <a:rPr lang="pt-BR" dirty="0"/>
              <a:t>, trimestre, ano</a:t>
            </a:r>
          </a:p>
          <a:p>
            <a:pPr lvl="2"/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BE0FBEA2-8799-0BE4-13E1-7E4CDE86CE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Espaço Reservado para Conteúdo 4">
            <a:extLst>
              <a:ext uri="{FF2B5EF4-FFF2-40B4-BE49-F238E27FC236}">
                <a16:creationId xmlns:a16="http://schemas.microsoft.com/office/drawing/2014/main" id="{896DA3D1-BF41-C851-9D5E-87E7FEE1F07E}"/>
              </a:ext>
            </a:extLst>
          </p:cNvPr>
          <p:cNvSpPr txBox="1">
            <a:spLocks/>
          </p:cNvSpPr>
          <p:nvPr/>
        </p:nvSpPr>
        <p:spPr>
          <a:xfrm>
            <a:off x="3827585" y="2291379"/>
            <a:ext cx="2321755" cy="38871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​"/>
              <a:defRPr sz="1500" b="0" i="1" kern="1200">
                <a:solidFill>
                  <a:schemeClr val="accent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i="1" kern="1200">
                <a:solidFill>
                  <a:schemeClr val="tx2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1100" b="1" kern="1200">
                <a:solidFill>
                  <a:schemeClr val="accent4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3pPr>
            <a:lvl4pPr marL="0" indent="0" algn="l" defTabSz="914400" rtl="0" eaLnBrk="1" latinLnBrk="0" hangingPunct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4pPr>
            <a:lvl5pPr marL="171450" indent="-1714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Microsoft New Tai Lue" panose="020B0502040204020203" pitchFamily="34" charset="0"/>
                <a:ea typeface="+mn-ea"/>
                <a:cs typeface="Microsoft New Tai Lue" panose="020B0502040204020203" pitchFamily="34" charset="0"/>
              </a:defRPr>
            </a:lvl5pPr>
            <a:lvl6pPr marL="344488" indent="-173038" algn="l" defTabSz="914400" rtl="0" eaLnBrk="1" latinLnBrk="0" hangingPunct="1">
              <a:lnSpc>
                <a:spcPct val="85000"/>
              </a:lnSpc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Arial" panose="020B0604020202020204" pitchFamily="34" charset="0"/>
              <a:buChar char="​"/>
              <a:defRPr sz="1500" i="1" kern="1200" baseline="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7pPr>
            <a:lvl8pPr marL="171450" indent="-171450" algn="l" defTabSz="914400" rtl="0" eaLnBrk="1" latinLnBrk="0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8pPr>
            <a:lvl9pPr marL="344488" indent="-173038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bg2"/>
                </a:solidFill>
                <a:latin typeface="Corbel" panose="020B0503020204020204" pitchFamily="34" charset="0"/>
                <a:ea typeface="+mn-ea"/>
                <a:cs typeface="+mn-cs"/>
              </a:defRPr>
            </a:lvl9pPr>
          </a:lstStyle>
          <a:p>
            <a:r>
              <a:rPr lang="pt-BR" dirty="0"/>
              <a:t>Sistema de apoio à decisão</a:t>
            </a:r>
          </a:p>
          <a:p>
            <a:pPr lvl="2"/>
            <a:r>
              <a:rPr lang="pt-BR" dirty="0"/>
              <a:t>A alta administração da CFB decidiu abrir um projeto para modelar sistemas de apoio a decisão para análise de receitas.</a:t>
            </a:r>
          </a:p>
          <a:p>
            <a:pPr lvl="2"/>
            <a:r>
              <a:rPr lang="pt-BR" dirty="0"/>
              <a:t>Elabore o modelo dimensional para análise de receitas da CFB, considerando fatos detalhados e agregados da seguinte </a:t>
            </a:r>
            <a:r>
              <a:rPr lang="pt-BR"/>
              <a:t>forma:</a:t>
            </a:r>
            <a:endParaRPr lang="pt-BR" dirty="0"/>
          </a:p>
          <a:p>
            <a:pPr lvl="2"/>
            <a:r>
              <a:rPr lang="pt-BR" dirty="0"/>
              <a:t>A receita (o fato) agregada deverá conter o valor (R$) e permitir as mesmas quebras da receita detalhada.</a:t>
            </a:r>
          </a:p>
        </p:txBody>
      </p:sp>
      <p:pic>
        <p:nvPicPr>
          <p:cNvPr id="12" name="Imagem 11" descr="Prateleira com livros">
            <a:extLst>
              <a:ext uri="{FF2B5EF4-FFF2-40B4-BE49-F238E27FC236}">
                <a16:creationId xmlns:a16="http://schemas.microsoft.com/office/drawing/2014/main" id="{35DC2358-BACC-9E4B-8F96-E3C45F1BA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7585" y="612131"/>
            <a:ext cx="2321754" cy="153745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73B5866-BFF4-45FF-4B83-87888FB0F5C2}"/>
              </a:ext>
            </a:extLst>
          </p:cNvPr>
          <p:cNvSpPr txBox="1"/>
          <p:nvPr/>
        </p:nvSpPr>
        <p:spPr>
          <a:xfrm>
            <a:off x="6149339" y="612131"/>
            <a:ext cx="1183565" cy="64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hlinkClick r:id="rId3" tooltip="https://tecnne.com/arquitectura/farmacia-m/"/>
              </a:rPr>
              <a:t>Esta Foto</a:t>
            </a:r>
            <a:r>
              <a:rPr lang="pt-BR" sz="900" dirty="0"/>
              <a:t> de Autor Desconhecido está licenciado em </a:t>
            </a:r>
            <a:r>
              <a:rPr lang="pt-BR" sz="900" dirty="0">
                <a:hlinkClick r:id="rId4" tooltip="https://creativecommons.org/licenses/by-nc-sa/3.0/"/>
              </a:rPr>
              <a:t>CC BY-SA-NC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2237707746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Swiss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>
          <a:outerShdw dist="38100" dir="5400000" algn="t" rotWithShape="0">
            <a:schemeClr val="bg2">
              <a:alpha val="20000"/>
            </a:schemeClr>
          </a:outerShdw>
        </a:effectLst>
      </a:spPr>
      <a:bodyPr rtlCol="0" anchor="ctr"/>
      <a:lstStyle>
        <a:defPPr algn="ctr">
          <a:lnSpc>
            <a:spcPct val="95000"/>
          </a:lnSpc>
          <a:defRPr b="1" dirty="0" smtClean="0">
            <a:solidFill>
              <a:schemeClr val="tx2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odern Swiss">
      <a:dk1>
        <a:sysClr val="windowText" lastClr="000000"/>
      </a:dk1>
      <a:lt1>
        <a:sysClr val="window" lastClr="FFFFFF"/>
      </a:lt1>
      <a:dk2>
        <a:srgbClr val="3C3D3E"/>
      </a:dk2>
      <a:lt2>
        <a:srgbClr val="999683"/>
      </a:lt2>
      <a:accent1>
        <a:srgbClr val="E34A06"/>
      </a:accent1>
      <a:accent2>
        <a:srgbClr val="31CCE8"/>
      </a:accent2>
      <a:accent3>
        <a:srgbClr val="C1C139"/>
      </a:accent3>
      <a:accent4>
        <a:srgbClr val="118E97"/>
      </a:accent4>
      <a:accent5>
        <a:srgbClr val="F9BD03"/>
      </a:accent5>
      <a:accent6>
        <a:srgbClr val="407026"/>
      </a:accent6>
      <a:hlink>
        <a:srgbClr val="3C3D3E"/>
      </a:hlink>
      <a:folHlink>
        <a:srgbClr val="999683"/>
      </a:folHlink>
    </a:clrScheme>
    <a:fontScheme name="Modern Swiss">
      <a:majorFont>
        <a:latin typeface="Arial"/>
        <a:ea typeface=""/>
        <a:cs typeface=""/>
      </a:majorFont>
      <a:minorFont>
        <a:latin typeface="Microsoft New Tai Lu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5912</TotalTime>
  <Words>573</Words>
  <Application>Microsoft Office PowerPoint</Application>
  <PresentationFormat>Apresentação na tela (4:3)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Arial</vt:lpstr>
      <vt:lpstr>Corbel</vt:lpstr>
      <vt:lpstr>Courier New</vt:lpstr>
      <vt:lpstr>Franklin Gothic Book</vt:lpstr>
      <vt:lpstr>Microsoft New Tai Lue</vt:lpstr>
      <vt:lpstr>Wingdings</vt:lpstr>
      <vt:lpstr>Modern Swiss</vt:lpstr>
      <vt:lpstr>Modelagem informacional</vt:lpstr>
      <vt:lpstr>CFB Farmácia</vt:lpstr>
      <vt:lpstr>CFB Farmácia</vt:lpstr>
      <vt:lpstr>CFB Farmácia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Duarte;Inc. 2014</dc:creator>
  <cp:lastModifiedBy>Júlio César Chaves</cp:lastModifiedBy>
  <cp:revision>6</cp:revision>
  <cp:lastPrinted>2022-02-14T11:23:02Z</cp:lastPrinted>
  <dcterms:created xsi:type="dcterms:W3CDTF">2014-02-07T03:47:22Z</dcterms:created>
  <dcterms:modified xsi:type="dcterms:W3CDTF">2024-03-02T12:34:16Z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1166664</vt:lpwstr>
  </property>
  <property fmtid="{D5CDD505-2E9C-101B-9397-08002B2CF9AE}" pid="3" name="NXPowerLiteSettings">
    <vt:lpwstr>F980073804F000</vt:lpwstr>
  </property>
  <property fmtid="{D5CDD505-2E9C-101B-9397-08002B2CF9AE}" pid="4" name="NXPowerLiteVersion">
    <vt:lpwstr>D5.0.2</vt:lpwstr>
  </property>
</Properties>
</file>