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9952C-5592-4A66-B663-4ACF2D7C169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0C86-5C0E-4BE4-80C6-3E29D4D2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F0C86-5C0E-4BE4-80C6-3E29D4D2D8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19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1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6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2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85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2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9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33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815300-4E92-436B-919F-0875A7657F9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F8E890-89B8-49BE-80EE-80A764BCC08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3FB9-0252-5D5A-7462-69C987B76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 – Primeiro App com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9AC13-1CDA-CDC5-E09A-9BC5EC6D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772236"/>
            <a:ext cx="10993546" cy="590321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Programação Mobile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Prof. Bruno Maion</a:t>
            </a:r>
          </a:p>
        </p:txBody>
      </p:sp>
    </p:spTree>
    <p:extLst>
      <p:ext uri="{BB962C8B-B14F-4D97-AF65-F5344CB8AC3E}">
        <p14:creationId xmlns:p14="http://schemas.microsoft.com/office/powerpoint/2010/main" val="12635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1B1E0-E831-C1B6-943F-11B5D87AE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925D-9A50-D1C2-EFF2-A9837F7C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Android </a:t>
            </a:r>
            <a:r>
              <a:rPr lang="pt-BR" dirty="0" err="1"/>
              <a:t>studio</a:t>
            </a:r>
            <a:r>
              <a:rPr lang="pt-BR" dirty="0"/>
              <a:t> – Primeiros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1847E-913E-2DD1-1849-7E87DC66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20308" cy="3678303"/>
          </a:xfrm>
        </p:spPr>
        <p:txBody>
          <a:bodyPr anchor="t">
            <a:normAutofit/>
          </a:bodyPr>
          <a:lstStyle/>
          <a:p>
            <a:r>
              <a:rPr lang="pt-BR" sz="2500" dirty="0">
                <a:solidFill>
                  <a:schemeClr val="tx1"/>
                </a:solidFill>
              </a:rPr>
              <a:t>Instalação do Android Studio + Emulador: siga o tutorial !!</a:t>
            </a:r>
          </a:p>
          <a:p>
            <a:pPr lvl="1"/>
            <a:r>
              <a:rPr lang="pt-BR" sz="2500" dirty="0">
                <a:solidFill>
                  <a:schemeClr val="tx1"/>
                </a:solidFill>
              </a:rPr>
              <a:t>https://github.com/brunomaion/aulas/blob/main/Mobile/InstalarAndroidStudio.pdf</a:t>
            </a:r>
          </a:p>
        </p:txBody>
      </p:sp>
    </p:spTree>
    <p:extLst>
      <p:ext uri="{BB962C8B-B14F-4D97-AF65-F5344CB8AC3E}">
        <p14:creationId xmlns:p14="http://schemas.microsoft.com/office/powerpoint/2010/main" val="40352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23795-2E3D-CC1E-EF7B-25EBC3F5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Android </a:t>
            </a:r>
            <a:r>
              <a:rPr lang="pt-BR" dirty="0" err="1"/>
              <a:t>studio</a:t>
            </a:r>
            <a:r>
              <a:rPr lang="pt-BR" dirty="0"/>
              <a:t> – Arquivos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0DB1-AE0C-E1D7-405A-92D5AABC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7006"/>
            <a:ext cx="11610808" cy="3631793"/>
          </a:xfrm>
        </p:spPr>
        <p:txBody>
          <a:bodyPr numCol="2" anchor="t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activity_main.xml - O arquivo XML descreve como será a tela da aplicação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Botões, textos, imagens e outros elementos da interface gráfica.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err="1">
                <a:solidFill>
                  <a:schemeClr val="tx1"/>
                </a:solidFill>
              </a:rPr>
              <a:t>MainActivity.kt</a:t>
            </a:r>
            <a:r>
              <a:rPr lang="pt-BR" sz="2400" dirty="0">
                <a:solidFill>
                  <a:schemeClr val="tx1"/>
                </a:solidFill>
              </a:rPr>
              <a:t> - Classe principal de controle: é o arquivo </a:t>
            </a:r>
            <a:r>
              <a:rPr lang="pt-BR" sz="2400" dirty="0" err="1">
                <a:solidFill>
                  <a:schemeClr val="tx1"/>
                </a:solidFill>
              </a:rPr>
              <a:t>Kotlin</a:t>
            </a:r>
            <a:r>
              <a:rPr lang="pt-BR" sz="2400" dirty="0">
                <a:solidFill>
                  <a:schemeClr val="tx1"/>
                </a:solidFill>
              </a:rPr>
              <a:t> que representa a primeira tela (</a:t>
            </a:r>
            <a:r>
              <a:rPr lang="pt-BR" sz="2400" dirty="0" err="1">
                <a:solidFill>
                  <a:schemeClr val="tx1"/>
                </a:solidFill>
              </a:rPr>
              <a:t>Activity</a:t>
            </a:r>
            <a:r>
              <a:rPr lang="pt-BR" sz="2400" dirty="0">
                <a:solidFill>
                  <a:schemeClr val="tx1"/>
                </a:solidFill>
              </a:rPr>
              <a:t>) do app. 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Define o que acontece quando a tela é criada, exibida ou destruída.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A8601D-4712-9271-29B0-CDCAEF05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0" y="4433396"/>
            <a:ext cx="3680322" cy="21013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236032A-BA98-A984-589B-EAB9B06DB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98" y="4433397"/>
            <a:ext cx="5297610" cy="21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439B-A95F-4362-A378-31E6724B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218F7-316A-C0C3-A645-8504DA9A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75D73-EFB5-A89D-D355-561F4860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Teste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8E6BDC-026B-378A-2E66-BCC67128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6" y="1927095"/>
            <a:ext cx="11355003" cy="475849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9E04010-A8C8-4AB0-672F-2AC0C8EE4BB2}"/>
              </a:ext>
            </a:extLst>
          </p:cNvPr>
          <p:cNvSpPr/>
          <p:nvPr/>
        </p:nvSpPr>
        <p:spPr>
          <a:xfrm>
            <a:off x="10501313" y="1715956"/>
            <a:ext cx="1278410" cy="812932"/>
          </a:xfrm>
          <a:prstGeom prst="ellips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64BC-CFEF-EDDC-DB21-CA49F1A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err="1"/>
              <a:t>PaletTe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9C4DC-8A3D-E84C-060D-83B9C85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48282" cy="4448904"/>
          </a:xfrm>
        </p:spPr>
        <p:txBody>
          <a:bodyPr anchor="t">
            <a:normAutofit lnSpcReduction="10000"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O </a:t>
            </a:r>
            <a:r>
              <a:rPr lang="pt-BR" sz="2800" b="1" dirty="0" err="1">
                <a:solidFill>
                  <a:schemeClr val="tx1"/>
                </a:solidFill>
              </a:rPr>
              <a:t>Palette</a:t>
            </a:r>
            <a:r>
              <a:rPr lang="pt-BR" sz="2800" dirty="0">
                <a:solidFill>
                  <a:schemeClr val="tx1"/>
                </a:solidFill>
              </a:rPr>
              <a:t> mostra todos os widgets disponíveis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Categorias como: </a:t>
            </a:r>
            <a:r>
              <a:rPr lang="pt-BR" sz="2600" dirty="0" err="1">
                <a:solidFill>
                  <a:schemeClr val="tx1"/>
                </a:solidFill>
              </a:rPr>
              <a:t>Buttons</a:t>
            </a:r>
            <a:r>
              <a:rPr lang="pt-BR" sz="2600" dirty="0">
                <a:solidFill>
                  <a:schemeClr val="tx1"/>
                </a:solidFill>
              </a:rPr>
              <a:t>, </a:t>
            </a:r>
            <a:r>
              <a:rPr lang="pt-BR" sz="2600" dirty="0" err="1">
                <a:solidFill>
                  <a:schemeClr val="tx1"/>
                </a:solidFill>
              </a:rPr>
              <a:t>Text</a:t>
            </a:r>
            <a:r>
              <a:rPr lang="pt-BR" sz="2600" dirty="0">
                <a:solidFill>
                  <a:schemeClr val="tx1"/>
                </a:solidFill>
              </a:rPr>
              <a:t>, Containers, Layouts, facilitando a busca.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Pode arrastar qualquer item do </a:t>
            </a:r>
            <a:r>
              <a:rPr lang="pt-BR" sz="2600" b="1" dirty="0" err="1">
                <a:solidFill>
                  <a:schemeClr val="tx1"/>
                </a:solidFill>
              </a:rPr>
              <a:t>Palette</a:t>
            </a:r>
            <a:r>
              <a:rPr lang="pt-BR" sz="2600" dirty="0">
                <a:solidFill>
                  <a:schemeClr val="tx1"/>
                </a:solidFill>
              </a:rPr>
              <a:t> diretamente para a tela ou para a hierarquia de componentes.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Gera automaticamente o código XML correspondente no activity_main.xml, agilizando a criação da interface.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23E4DC-2988-19C9-0109-8555F820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2180496"/>
            <a:ext cx="4474619" cy="44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027BF-191C-BED0-2AD2-F97C8AAD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42DEB-715F-E7BB-7B66-8DACBE0D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err="1"/>
              <a:t>Constraints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49CE4-F86A-B115-0382-1113499B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58122" cy="4263847"/>
          </a:xfrm>
        </p:spPr>
        <p:txBody>
          <a:bodyPr anchor="t"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Definição das posições com restrições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Em vez de posicionar elementos de forma fixa, você cria </a:t>
            </a:r>
            <a:r>
              <a:rPr lang="pt-BR" sz="2400" b="1" dirty="0" err="1">
                <a:solidFill>
                  <a:schemeClr val="tx1"/>
                </a:solidFill>
              </a:rPr>
              <a:t>constraints</a:t>
            </a:r>
            <a:r>
              <a:rPr lang="pt-BR" sz="2400" dirty="0">
                <a:solidFill>
                  <a:schemeClr val="tx1"/>
                </a:solidFill>
              </a:rPr>
              <a:t> (restrições) ligando as bordas dos componentes às bordas da tela ou de outros componentes.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Isso garante que a interface se adapte melhor a diferentes tamanhos de tela (responsividade).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E9530-C617-DBC7-8449-7DFBD31D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7" y="1961467"/>
            <a:ext cx="287695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3F59-94E2-D4C1-4DC1-3132DEEB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509EE-27D2-ADC0-8FB7-DB2E946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err="1"/>
              <a:t>AtTributes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884F6-EB4E-C560-5DF4-BB49BD93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877665" cy="3678303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Configuração visual e funcional</a:t>
            </a:r>
          </a:p>
          <a:p>
            <a:pPr lvl="1" algn="just"/>
            <a:r>
              <a:rPr lang="pt-BR" sz="2200" dirty="0">
                <a:solidFill>
                  <a:schemeClr val="tx1"/>
                </a:solidFill>
              </a:rPr>
              <a:t>A aba mostra todos os atributos do componente escolhido (como texto, cor, tamanho, margem, </a:t>
            </a:r>
            <a:r>
              <a:rPr lang="pt-BR" sz="2200" dirty="0" err="1">
                <a:solidFill>
                  <a:schemeClr val="tx1"/>
                </a:solidFill>
              </a:rPr>
              <a:t>padding</a:t>
            </a:r>
            <a:r>
              <a:rPr lang="pt-BR" sz="2200" dirty="0">
                <a:solidFill>
                  <a:schemeClr val="tx1"/>
                </a:solidFill>
              </a:rPr>
              <a:t>, ID). </a:t>
            </a:r>
          </a:p>
          <a:p>
            <a:pPr lvl="1" algn="just"/>
            <a:r>
              <a:rPr lang="pt-BR" sz="2200" dirty="0">
                <a:solidFill>
                  <a:schemeClr val="tx1"/>
                </a:solidFill>
              </a:rPr>
              <a:t>Alterar as propriedades sem precisar escrever manualmente no XML.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Ligação direta com o XML</a:t>
            </a:r>
          </a:p>
          <a:p>
            <a:pPr lvl="1" algn="just"/>
            <a:r>
              <a:rPr lang="pt-BR" sz="2200" dirty="0">
                <a:solidFill>
                  <a:schemeClr val="tx1"/>
                </a:solidFill>
              </a:rPr>
              <a:t>Toda mudança feita no painel reflete automaticamente no activity_main.xml.</a:t>
            </a:r>
          </a:p>
          <a:p>
            <a:pPr lvl="1" algn="just"/>
            <a:r>
              <a:rPr lang="pt-BR" sz="2200" dirty="0">
                <a:solidFill>
                  <a:schemeClr val="tx1"/>
                </a:solidFill>
              </a:rPr>
              <a:t>Isso permite ajustar a interface de forma rápida, seja via editor gráfico ou código XML.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26D235-20B7-F729-AD40-DD3E71D0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803" y="266258"/>
            <a:ext cx="3791479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0599-B0CA-1B2B-D354-E4C7A5816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E028-656D-9CBA-5BE2-44A4FB1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err="1"/>
              <a:t>Texti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230FB-8B54-5E9F-4206-716E098A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Teste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419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126</TotalTime>
  <Words>308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Arial</vt:lpstr>
      <vt:lpstr>Gill Sans MT</vt:lpstr>
      <vt:lpstr>Wingdings 2</vt:lpstr>
      <vt:lpstr>Dividendo</vt:lpstr>
      <vt:lpstr>Aula 4 – Primeiro App com Kotlin</vt:lpstr>
      <vt:lpstr>Android studio – Primeiros passos</vt:lpstr>
      <vt:lpstr>Android studio – Arquivos principais</vt:lpstr>
      <vt:lpstr>design</vt:lpstr>
      <vt:lpstr>PaletTe</vt:lpstr>
      <vt:lpstr>Constraints</vt:lpstr>
      <vt:lpstr>AtTributes</vt:lpstr>
      <vt:lpstr>Texti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Stafuzza Maion</dc:creator>
  <cp:lastModifiedBy>Bruno Stafuzza Maion</cp:lastModifiedBy>
  <cp:revision>2</cp:revision>
  <dcterms:created xsi:type="dcterms:W3CDTF">2025-08-20T12:25:52Z</dcterms:created>
  <dcterms:modified xsi:type="dcterms:W3CDTF">2025-08-20T18:22:19Z</dcterms:modified>
</cp:coreProperties>
</file>