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8" r:id="rId6"/>
    <p:sldId id="315" r:id="rId7"/>
    <p:sldId id="318" r:id="rId8"/>
    <p:sldId id="319" r:id="rId9"/>
    <p:sldId id="317" r:id="rId10"/>
    <p:sldId id="307" r:id="rId11"/>
    <p:sldId id="321" r:id="rId12"/>
    <p:sldId id="322" r:id="rId13"/>
    <p:sldId id="323" r:id="rId14"/>
    <p:sldId id="31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4967" autoAdjust="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14/08/2022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14/08/2022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91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1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2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7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6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7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POC CFM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Medidas PowerBI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90E0B-D35D-43A2-4253-9AD0C945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" y="1753108"/>
            <a:ext cx="3267075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6D0FA5-BD4F-409C-EEEF-E1412BCA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49" y="3279775"/>
            <a:ext cx="7013575" cy="2337858"/>
          </a:xfrm>
          <a:prstGeom prst="rect">
            <a:avLst/>
          </a:prstGeom>
        </p:spPr>
      </p:pic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7D15C166-2957-0A0C-142C-621E7754DECA}"/>
              </a:ext>
            </a:extLst>
          </p:cNvPr>
          <p:cNvSpPr txBox="1">
            <a:spLocks/>
          </p:cNvSpPr>
          <p:nvPr/>
        </p:nvSpPr>
        <p:spPr>
          <a:xfrm>
            <a:off x="3536949" y="2766758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Medidas PowerBI no Modelo</a:t>
            </a:r>
          </a:p>
        </p:txBody>
      </p:sp>
    </p:spTree>
    <p:extLst>
      <p:ext uri="{BB962C8B-B14F-4D97-AF65-F5344CB8AC3E}">
        <p14:creationId xmlns:p14="http://schemas.microsoft.com/office/powerpoint/2010/main" val="308404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Versionamento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73A056-A250-B8D7-A1AA-13709E22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" y="1542321"/>
            <a:ext cx="5226721" cy="34487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7795D1-DA03-17DD-6325-D8E81A5CE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87" y="2886075"/>
            <a:ext cx="6476413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Ferramentas</a:t>
            </a:r>
          </a:p>
        </p:txBody>
      </p:sp>
      <p:pic>
        <p:nvPicPr>
          <p:cNvPr id="1026" name="Picture 2" descr="Tutorial para instalar o Pentaho Data Integration (CE) no Windows – Agail  Sanchez">
            <a:extLst>
              <a:ext uri="{FF2B5EF4-FFF2-40B4-BE49-F238E27FC236}">
                <a16:creationId xmlns:a16="http://schemas.microsoft.com/office/drawing/2014/main" id="{B37C52E1-501E-0B1F-58C1-F62AA7B3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8" y="2877457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Rodapé 9">
            <a:extLst>
              <a:ext uri="{FF2B5EF4-FFF2-40B4-BE49-F238E27FC236}">
                <a16:creationId xmlns:a16="http://schemas.microsoft.com/office/drawing/2014/main" id="{E29EAFA5-E13D-74F9-4A58-3ECF7CFF4627}"/>
              </a:ext>
            </a:extLst>
          </p:cNvPr>
          <p:cNvSpPr txBox="1">
            <a:spLocks/>
          </p:cNvSpPr>
          <p:nvPr/>
        </p:nvSpPr>
        <p:spPr>
          <a:xfrm>
            <a:off x="599394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Pentaho</a:t>
            </a:r>
          </a:p>
        </p:txBody>
      </p:sp>
      <p:pic>
        <p:nvPicPr>
          <p:cNvPr id="1028" name="Picture 4" descr="PostgreSQL – Wikipédia, a enciclopédia livre">
            <a:extLst>
              <a:ext uri="{FF2B5EF4-FFF2-40B4-BE49-F238E27FC236}">
                <a16:creationId xmlns:a16="http://schemas.microsoft.com/office/drawing/2014/main" id="{4E4D72B9-D17B-B2B9-7DC7-08A6648B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1" y="3164794"/>
            <a:ext cx="11816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03834581-DB3B-EC9B-1B3F-53B5C296A404}"/>
              </a:ext>
            </a:extLst>
          </p:cNvPr>
          <p:cNvSpPr txBox="1">
            <a:spLocks/>
          </p:cNvSpPr>
          <p:nvPr/>
        </p:nvSpPr>
        <p:spPr>
          <a:xfrm>
            <a:off x="2786515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PostgreSQL</a:t>
            </a:r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44FBFA-AC78-D063-76F7-E38C75B9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32" y="2970437"/>
            <a:ext cx="1596119" cy="15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Rodapé 9">
            <a:extLst>
              <a:ext uri="{FF2B5EF4-FFF2-40B4-BE49-F238E27FC236}">
                <a16:creationId xmlns:a16="http://schemas.microsoft.com/office/drawing/2014/main" id="{D084847B-CBE4-458E-A028-9D0A42188D73}"/>
              </a:ext>
            </a:extLst>
          </p:cNvPr>
          <p:cNvSpPr txBox="1">
            <a:spLocks/>
          </p:cNvSpPr>
          <p:nvPr/>
        </p:nvSpPr>
        <p:spPr>
          <a:xfrm>
            <a:off x="7514032" y="4478857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GitHub</a:t>
            </a:r>
          </a:p>
        </p:txBody>
      </p:sp>
      <p:pic>
        <p:nvPicPr>
          <p:cNvPr id="1032" name="Picture 8" descr="Data Visualization | Microsoft Power BI">
            <a:extLst>
              <a:ext uri="{FF2B5EF4-FFF2-40B4-BE49-F238E27FC236}">
                <a16:creationId xmlns:a16="http://schemas.microsoft.com/office/drawing/2014/main" id="{9A02BA41-1DA0-76ED-6DFE-344FF41B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07" y="3329894"/>
            <a:ext cx="191709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0016670" y="4383994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PowerBI</a:t>
            </a:r>
          </a:p>
        </p:txBody>
      </p:sp>
      <p:pic>
        <p:nvPicPr>
          <p:cNvPr id="1034" name="Picture 10" descr="Banco de Dados SQL - MySQL">
            <a:extLst>
              <a:ext uri="{FF2B5EF4-FFF2-40B4-BE49-F238E27FC236}">
                <a16:creationId xmlns:a16="http://schemas.microsoft.com/office/drawing/2014/main" id="{49992E3E-B6AA-965B-102E-52DA6388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7" y="3164794"/>
            <a:ext cx="2452127" cy="128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ço Reservado para Rodapé 9">
            <a:extLst>
              <a:ext uri="{FF2B5EF4-FFF2-40B4-BE49-F238E27FC236}">
                <a16:creationId xmlns:a16="http://schemas.microsoft.com/office/drawing/2014/main" id="{D0B24C2E-9E33-CF6D-CBE5-E3564D1EEA54}"/>
              </a:ext>
            </a:extLst>
          </p:cNvPr>
          <p:cNvSpPr txBox="1">
            <a:spLocks/>
          </p:cNvSpPr>
          <p:nvPr/>
        </p:nvSpPr>
        <p:spPr>
          <a:xfrm>
            <a:off x="5169236" y="4454138"/>
            <a:ext cx="1499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516189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Base de Dados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250949" y="1207008"/>
            <a:ext cx="3368675" cy="654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Criação do Banco de Dados e Schemas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62C77C7-C840-D82B-B4EC-6C390A09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4" y="3086608"/>
            <a:ext cx="4841875" cy="3406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99FBE32-38BF-B85C-6F14-54AE4C75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49" y="1861058"/>
            <a:ext cx="3033584" cy="1745742"/>
          </a:xfrm>
          <a:prstGeom prst="rect">
            <a:avLst/>
          </a:prstGeom>
        </p:spPr>
      </p:pic>
      <p:sp>
        <p:nvSpPr>
          <p:cNvPr id="22" name="Espaço Reservado para Rodapé 9">
            <a:extLst>
              <a:ext uri="{FF2B5EF4-FFF2-40B4-BE49-F238E27FC236}">
                <a16:creationId xmlns:a16="http://schemas.microsoft.com/office/drawing/2014/main" id="{4494029D-1F63-F1A4-580C-B5FB79793142}"/>
              </a:ext>
            </a:extLst>
          </p:cNvPr>
          <p:cNvSpPr txBox="1">
            <a:spLocks/>
          </p:cNvSpPr>
          <p:nvPr/>
        </p:nvSpPr>
        <p:spPr>
          <a:xfrm>
            <a:off x="4538794" y="2435225"/>
            <a:ext cx="3368675" cy="654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Criação das Tabelas</a:t>
            </a:r>
          </a:p>
        </p:txBody>
      </p:sp>
    </p:spTree>
    <p:extLst>
      <p:ext uri="{BB962C8B-B14F-4D97-AF65-F5344CB8AC3E}">
        <p14:creationId xmlns:p14="http://schemas.microsoft.com/office/powerpoint/2010/main" val="37052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116136" y="1631950"/>
            <a:ext cx="2012951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Leitura do CSV</a:t>
            </a: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7F540A47-C0E4-D8F9-AC5C-81652774E2C7}"/>
              </a:ext>
            </a:extLst>
          </p:cNvPr>
          <p:cNvSpPr txBox="1">
            <a:spLocks/>
          </p:cNvSpPr>
          <p:nvPr/>
        </p:nvSpPr>
        <p:spPr>
          <a:xfrm>
            <a:off x="5975349" y="2511934"/>
            <a:ext cx="288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Tratamento de Campos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1C9149-091E-1C55-EC3E-708C2423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9" y="2133600"/>
            <a:ext cx="4019550" cy="2590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20361-ECAD-A182-8023-CFB72AE7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49" y="2877059"/>
            <a:ext cx="3548620" cy="33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643189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 - Auditória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16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Stage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8B66F-83D3-231E-AAC2-ABA97759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1457325"/>
            <a:ext cx="5962650" cy="21050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611A97-7E26-F52F-B1FF-9D94FA53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3160712"/>
            <a:ext cx="4733925" cy="3152775"/>
          </a:xfrm>
          <a:prstGeom prst="rect">
            <a:avLst/>
          </a:prstGeom>
        </p:spPr>
      </p:pic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7F540A47-C0E4-D8F9-AC5C-81652774E2C7}"/>
              </a:ext>
            </a:extLst>
          </p:cNvPr>
          <p:cNvSpPr txBox="1">
            <a:spLocks/>
          </p:cNvSpPr>
          <p:nvPr/>
        </p:nvSpPr>
        <p:spPr>
          <a:xfrm>
            <a:off x="6396037" y="2795587"/>
            <a:ext cx="16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Auditória</a:t>
            </a:r>
          </a:p>
        </p:txBody>
      </p:sp>
    </p:spTree>
    <p:extLst>
      <p:ext uri="{BB962C8B-B14F-4D97-AF65-F5344CB8AC3E}">
        <p14:creationId xmlns:p14="http://schemas.microsoft.com/office/powerpoint/2010/main" val="17484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ETL - DW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1069973" y="1879346"/>
            <a:ext cx="2092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DW - Pentaho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F0D61B-64CD-47AF-F534-5CDAEA4B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6" y="2317750"/>
            <a:ext cx="788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585216"/>
            <a:ext cx="3759708" cy="2276856"/>
          </a:xfrm>
        </p:spPr>
        <p:txBody>
          <a:bodyPr rtlCol="0">
            <a:normAutofit/>
          </a:bodyPr>
          <a:lstStyle/>
          <a:p>
            <a:pPr algn="l" rtl="0"/>
            <a:r>
              <a:rPr lang="pt-BR" sz="3200" b="1" cap="all" spc="400" dirty="0">
                <a:solidFill>
                  <a:schemeClr val="bg1"/>
                </a:solidFill>
                <a:latin typeface="+mn-lt"/>
              </a:rPr>
              <a:t>Modelo dimensional</a:t>
            </a:r>
            <a:endParaRPr lang="pt-BR" sz="320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CF6340-92D5-672F-C55C-C6A8455F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98" y="1745482"/>
            <a:ext cx="5278628" cy="35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65"/>
            <a:ext cx="4597400" cy="7747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3200" b="1" cap="all" spc="400" dirty="0">
                <a:solidFill>
                  <a:schemeClr val="bg1"/>
                </a:solidFill>
                <a:latin typeface="+mn-lt"/>
              </a:rPr>
              <a:t>Painel</a:t>
            </a:r>
            <a:endParaRPr lang="pt-BR" sz="320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1C1E5-11AB-45D6-423D-1B948EAB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125665"/>
            <a:ext cx="9131300" cy="52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11" y="431292"/>
            <a:ext cx="2092325" cy="365125"/>
          </a:xfrm>
        </p:spPr>
        <p:txBody>
          <a:bodyPr rtlCol="0"/>
          <a:lstStyle/>
          <a:p>
            <a:pPr algn="l" rtl="0"/>
            <a:r>
              <a:rPr lang="pt-BR" sz="2400" cap="none" dirty="0">
                <a:solidFill>
                  <a:schemeClr val="tx1"/>
                </a:solidFill>
                <a:latin typeface="Abadi" panose="020B0604020104020204" pitchFamily="34" charset="0"/>
              </a:rPr>
              <a:t>DAX</a:t>
            </a:r>
          </a:p>
        </p:txBody>
      </p:sp>
      <p:sp>
        <p:nvSpPr>
          <p:cNvPr id="19" name="Espaço Reservado para Rodapé 9">
            <a:extLst>
              <a:ext uri="{FF2B5EF4-FFF2-40B4-BE49-F238E27FC236}">
                <a16:creationId xmlns:a16="http://schemas.microsoft.com/office/drawing/2014/main" id="{E9366F3A-2A9B-1DDE-D4FC-C7182EBC4D07}"/>
              </a:ext>
            </a:extLst>
          </p:cNvPr>
          <p:cNvSpPr txBox="1">
            <a:spLocks/>
          </p:cNvSpPr>
          <p:nvPr/>
        </p:nvSpPr>
        <p:spPr>
          <a:xfrm>
            <a:off x="269874" y="1092200"/>
            <a:ext cx="2803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0" cap="none" dirty="0">
                <a:solidFill>
                  <a:schemeClr val="tx1"/>
                </a:solidFill>
                <a:latin typeface="Abadi" panose="020B0604020202020204" pitchFamily="34" charset="0"/>
              </a:rPr>
              <a:t>Versionamento Código</a:t>
            </a:r>
          </a:p>
        </p:txBody>
      </p:sp>
    </p:spTree>
    <p:extLst>
      <p:ext uri="{BB962C8B-B14F-4D97-AF65-F5344CB8AC3E}">
        <p14:creationId xmlns:p14="http://schemas.microsoft.com/office/powerpoint/2010/main" val="201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{F54E5175-3E0D-4EFB-8F41-42CC4F15F6FC}tf89338750_win32</Template>
  <TotalTime>28</TotalTime>
  <Words>68</Words>
  <Application>Microsoft Office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Univers</vt:lpstr>
      <vt:lpstr>GradientUnivers</vt:lpstr>
      <vt:lpstr>POC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dimensional</vt:lpstr>
      <vt:lpstr>Painel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CFM</dc:title>
  <dc:creator>BRUNO MARTINS DE SOUSA</dc:creator>
  <cp:lastModifiedBy>BRUNO MARTINS DE SOUSA</cp:lastModifiedBy>
  <cp:revision>1</cp:revision>
  <dcterms:created xsi:type="dcterms:W3CDTF">2022-08-14T05:50:40Z</dcterms:created>
  <dcterms:modified xsi:type="dcterms:W3CDTF">2022-08-14T06:19:09Z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