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0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33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0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1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3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52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36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34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FA20629-95E4-CDA4-3C89-1A65F5A40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081" y="4155856"/>
            <a:ext cx="9689834" cy="1125050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/>
              <a:t>Star wars: a new hope</a:t>
            </a:r>
          </a:p>
        </p:txBody>
      </p:sp>
      <p:pic>
        <p:nvPicPr>
          <p:cNvPr id="4" name="Picture 3" descr="Tło przedstawiające technologię sieci">
            <a:extLst>
              <a:ext uri="{FF2B5EF4-FFF2-40B4-BE49-F238E27FC236}">
                <a16:creationId xmlns:a16="http://schemas.microsoft.com/office/drawing/2014/main" id="{EBAE24F5-6685-6BD4-2CE6-9078621E43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64" b="33614"/>
          <a:stretch/>
        </p:blipFill>
        <p:spPr>
          <a:xfrm>
            <a:off x="20" y="1"/>
            <a:ext cx="12191980" cy="43053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59D47D58-31A4-4BC6-98F2-24265EF0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4" y="5658346"/>
            <a:ext cx="2452680" cy="10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B28093F7-5F49-2D36-D871-BAF2755F6CB1}"/>
              </a:ext>
            </a:extLst>
          </p:cNvPr>
          <p:cNvSpPr txBox="1"/>
          <p:nvPr/>
        </p:nvSpPr>
        <p:spPr>
          <a:xfrm>
            <a:off x="4448175" y="5289014"/>
            <a:ext cx="306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Bruno Maruwka – 30. 05. 2023</a:t>
            </a:r>
          </a:p>
        </p:txBody>
      </p:sp>
    </p:spTree>
    <p:extLst>
      <p:ext uri="{BB962C8B-B14F-4D97-AF65-F5344CB8AC3E}">
        <p14:creationId xmlns:p14="http://schemas.microsoft.com/office/powerpoint/2010/main" val="387116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2AFB7B-32D9-CE45-3FB9-FE187564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Opis</a:t>
            </a:r>
            <a:r>
              <a:rPr lang="en-US" dirty="0"/>
              <a:t> </a:t>
            </a:r>
            <a:r>
              <a:rPr lang="en-US" dirty="0" err="1"/>
              <a:t>projektu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728DB6-89BC-05AD-A490-7582847BC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Projekt</a:t>
            </a:r>
            <a:r>
              <a:rPr lang="en-US" dirty="0"/>
              <a:t> STAR WARS: A NEW HOPE jest </a:t>
            </a:r>
            <a:r>
              <a:rPr lang="en-US" dirty="0" err="1"/>
              <a:t>grą</a:t>
            </a:r>
            <a:r>
              <a:rPr lang="en-US" dirty="0"/>
              <a:t> </a:t>
            </a:r>
            <a:r>
              <a:rPr lang="en-US" dirty="0" err="1"/>
              <a:t>stworzoną</a:t>
            </a:r>
            <a:r>
              <a:rPr lang="en-US" dirty="0"/>
              <a:t> </a:t>
            </a:r>
            <a:r>
              <a:rPr lang="en-US" dirty="0" err="1"/>
              <a:t>przy</a:t>
            </a:r>
            <a:r>
              <a:rPr lang="en-US" dirty="0"/>
              <a:t> </a:t>
            </a:r>
            <a:r>
              <a:rPr lang="en-US" dirty="0" err="1"/>
              <a:t>użyciu</a:t>
            </a:r>
            <a:r>
              <a:rPr lang="en-US" dirty="0"/>
              <a:t> </a:t>
            </a:r>
            <a:r>
              <a:rPr lang="en-US" dirty="0" err="1"/>
              <a:t>biblioteki</a:t>
            </a:r>
            <a:r>
              <a:rPr lang="en-US" dirty="0"/>
              <a:t> </a:t>
            </a:r>
            <a:r>
              <a:rPr lang="en-US" dirty="0" err="1"/>
              <a:t>pygame</a:t>
            </a:r>
            <a:r>
              <a:rPr lang="en-US" dirty="0"/>
              <a:t> </a:t>
            </a:r>
            <a:r>
              <a:rPr lang="en-US" dirty="0" err="1"/>
              <a:t>języka</a:t>
            </a:r>
            <a:r>
              <a:rPr lang="en-US" dirty="0"/>
              <a:t> </a:t>
            </a:r>
            <a:r>
              <a:rPr lang="en-US" dirty="0" err="1"/>
              <a:t>skryptowego</a:t>
            </a:r>
            <a:r>
              <a:rPr lang="en-US" dirty="0"/>
              <a:t> python</a:t>
            </a:r>
          </a:p>
          <a:p>
            <a:r>
              <a:rPr lang="en-US" dirty="0" err="1"/>
              <a:t>Gra</a:t>
            </a:r>
            <a:r>
              <a:rPr lang="en-US" dirty="0"/>
              <a:t> </a:t>
            </a:r>
            <a:r>
              <a:rPr lang="en-US" dirty="0" err="1"/>
              <a:t>będzie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składać</a:t>
            </a:r>
            <a:r>
              <a:rPr lang="en-US" dirty="0"/>
              <a:t> z </a:t>
            </a:r>
            <a:r>
              <a:rPr lang="en-US" dirty="0" err="1"/>
              <a:t>kilku</a:t>
            </a:r>
            <a:r>
              <a:rPr lang="en-US" dirty="0"/>
              <a:t> </a:t>
            </a:r>
            <a:r>
              <a:rPr lang="en-US" dirty="0" err="1"/>
              <a:t>poziomów</a:t>
            </a:r>
            <a:r>
              <a:rPr lang="en-US" dirty="0"/>
              <a:t>, w </a:t>
            </a:r>
            <a:r>
              <a:rPr lang="en-US" dirty="0" err="1"/>
              <a:t>których</a:t>
            </a:r>
            <a:r>
              <a:rPr lang="en-US" dirty="0"/>
              <a:t> </a:t>
            </a:r>
            <a:r>
              <a:rPr lang="en-US" dirty="0" err="1"/>
              <a:t>gracz</a:t>
            </a:r>
            <a:r>
              <a:rPr lang="en-US" dirty="0"/>
              <a:t> </a:t>
            </a:r>
            <a:r>
              <a:rPr lang="en-US" dirty="0" err="1"/>
              <a:t>będzie</a:t>
            </a:r>
            <a:r>
              <a:rPr lang="en-US" dirty="0"/>
              <a:t> </a:t>
            </a:r>
            <a:r>
              <a:rPr lang="en-US" dirty="0" err="1"/>
              <a:t>musiał</a:t>
            </a:r>
            <a:r>
              <a:rPr lang="en-US" dirty="0"/>
              <a:t> </a:t>
            </a:r>
            <a:r>
              <a:rPr lang="en-US" dirty="0" err="1"/>
              <a:t>pokonac</a:t>
            </a:r>
            <a:r>
              <a:rPr lang="en-US" dirty="0"/>
              <a:t> </a:t>
            </a:r>
            <a:r>
              <a:rPr lang="en-US" dirty="0" err="1"/>
              <a:t>swoich</a:t>
            </a:r>
            <a:r>
              <a:rPr lang="en-US" dirty="0"/>
              <a:t> </a:t>
            </a:r>
            <a:r>
              <a:rPr lang="en-US" dirty="0" err="1"/>
              <a:t>przeciwników</a:t>
            </a:r>
            <a:r>
              <a:rPr lang="en-US" dirty="0"/>
              <a:t> w </a:t>
            </a:r>
            <a:r>
              <a:rPr lang="en-US" dirty="0" err="1"/>
              <a:t>walce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m.in. Obi-Wan Kenobi, Luke Skywalker </a:t>
            </a:r>
            <a:r>
              <a:rPr lang="en-US" dirty="0" err="1"/>
              <a:t>czy</a:t>
            </a:r>
            <a:r>
              <a:rPr lang="en-US" dirty="0"/>
              <a:t> Han Solo</a:t>
            </a:r>
          </a:p>
          <a:p>
            <a:r>
              <a:rPr lang="en-US" dirty="0"/>
              <a:t>Do </a:t>
            </a:r>
            <a:r>
              <a:rPr lang="en-US" dirty="0" err="1"/>
              <a:t>kontrolowania</a:t>
            </a:r>
            <a:r>
              <a:rPr lang="en-US" dirty="0"/>
              <a:t> </a:t>
            </a:r>
            <a:r>
              <a:rPr lang="en-US" dirty="0" err="1"/>
              <a:t>postaci</a:t>
            </a:r>
            <a:r>
              <a:rPr lang="en-US" dirty="0"/>
              <a:t> </a:t>
            </a:r>
            <a:r>
              <a:rPr lang="en-US" dirty="0" err="1"/>
              <a:t>gracz</a:t>
            </a:r>
            <a:r>
              <a:rPr lang="en-US" dirty="0"/>
              <a:t> </a:t>
            </a:r>
            <a:r>
              <a:rPr lang="en-US" dirty="0" err="1"/>
              <a:t>będzie</a:t>
            </a:r>
            <a:r>
              <a:rPr lang="en-US" dirty="0"/>
              <a:t> </a:t>
            </a:r>
            <a:r>
              <a:rPr lang="en-US" dirty="0" err="1"/>
              <a:t>używał</a:t>
            </a:r>
            <a:r>
              <a:rPr lang="en-US" dirty="0"/>
              <a:t> </a:t>
            </a:r>
            <a:r>
              <a:rPr lang="en-US" dirty="0" err="1"/>
              <a:t>klawiszy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klawiaturze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8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F4F0E7-2CE5-2DE3-CD3C-E2CDB3EA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Jak </a:t>
            </a:r>
            <a:r>
              <a:rPr lang="en-US" dirty="0" err="1"/>
              <a:t>uruchomić</a:t>
            </a:r>
            <a:r>
              <a:rPr lang="en-US" dirty="0"/>
              <a:t> </a:t>
            </a:r>
            <a:r>
              <a:rPr lang="en-US" dirty="0" err="1"/>
              <a:t>grĘ</a:t>
            </a:r>
            <a:r>
              <a:rPr lang="en-US" dirty="0"/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D93F80-23F8-8F35-7FA4-A90F63B3A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pl-PL" sz="1800" b="0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Uruchomienie projektu jest bardzo proste. Wystarczy pobrać pliki z repozytorium </a:t>
            </a:r>
            <a:r>
              <a:rPr lang="pl-PL" sz="1800" b="0" i="0" u="none" strike="noStrike" dirty="0" err="1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githuba</a:t>
            </a:r>
            <a:r>
              <a:rPr lang="pl-PL" sz="1800" b="0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, do którego link znajduje się poniżej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pl-PL" sz="1800" b="0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Jeżeli nie posiadamy na swoim komputerze </a:t>
            </a:r>
            <a:r>
              <a:rPr lang="pl-PL" sz="1800" b="0" i="0" u="none" strike="noStrike" dirty="0" err="1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Pythona</a:t>
            </a:r>
            <a:r>
              <a:rPr lang="pl-PL" sz="1800" b="0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 należy wpisać w konsoli następującą komendę: </a:t>
            </a:r>
            <a:r>
              <a:rPr lang="pl-PL" sz="1800" b="1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pip </a:t>
            </a:r>
            <a:r>
              <a:rPr lang="pl-PL" sz="1800" b="1" i="0" u="none" strike="noStrike" dirty="0" err="1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install</a:t>
            </a:r>
            <a:r>
              <a:rPr lang="pl-PL" sz="1800" b="1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pl-PL" sz="1800" b="1" i="0" u="none" strike="noStrike" dirty="0" err="1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python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pl-PL" sz="1800" b="0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Kolejnym krokiem jest zainstalowanie biblioteki </a:t>
            </a:r>
            <a:r>
              <a:rPr lang="pl-PL" sz="1800" b="0" i="0" u="none" strike="noStrike" dirty="0" err="1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Pygame</a:t>
            </a:r>
            <a:r>
              <a:rPr lang="pl-PL" sz="1800" b="0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. Można zrobić to wpisując do konsoli poniższe polecenie: </a:t>
            </a:r>
            <a:r>
              <a:rPr lang="pl-PL" sz="1800" b="1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pip </a:t>
            </a:r>
            <a:r>
              <a:rPr lang="pl-PL" sz="1800" b="1" i="0" u="none" strike="noStrike" dirty="0" err="1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install</a:t>
            </a:r>
            <a:r>
              <a:rPr lang="pl-PL" sz="1800" b="1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pl-PL" sz="1800" b="1" i="0" u="none" strike="noStrike" dirty="0" err="1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pygame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pl-PL" sz="1800" b="0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Ostatnim krokiem jest włączenie samej gry. Wystarczy wejść w wierszu poleceń do folderu </a:t>
            </a:r>
            <a:r>
              <a:rPr lang="en-US" sz="1800" b="0" i="0" u="none" strike="noStrike" dirty="0" err="1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project_python</a:t>
            </a:r>
            <a:r>
              <a:rPr lang="pl-PL" sz="1800" b="0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, a następnie wpisać poniższe polecenie: </a:t>
            </a:r>
            <a:r>
              <a:rPr lang="pl-PL" sz="1800" b="1" i="0" u="none" strike="noStrike" dirty="0" err="1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python</a:t>
            </a:r>
            <a:r>
              <a:rPr lang="pl-PL" sz="1800" b="1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 main.py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pl-PL" sz="1800" b="0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Jeżeli wykonaliśmy wszystkie kroki poprawnie w konsoli</a:t>
            </a: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gra</a:t>
            </a: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powinna</a:t>
            </a: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sie</a:t>
            </a: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odpalić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r>
              <a:rPr lang="pl-PL" sz="1800" b="0" i="0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​</a:t>
            </a:r>
            <a:endParaRPr lang="pl-PL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endParaRPr lang="pl-PL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47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07DA49-CD23-8CF1-1215-B833D816F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WyglĄD</a:t>
            </a:r>
            <a:r>
              <a:rPr lang="en-US" dirty="0"/>
              <a:t> </a:t>
            </a:r>
            <a:r>
              <a:rPr lang="en-US" dirty="0" err="1"/>
              <a:t>gry</a:t>
            </a:r>
            <a:endParaRPr lang="en-US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9771038-D917-28EE-F81C-DB1A845A4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439" y="2062163"/>
            <a:ext cx="8377122" cy="4114800"/>
          </a:xfrm>
        </p:spPr>
      </p:pic>
    </p:spTree>
    <p:extLst>
      <p:ext uri="{BB962C8B-B14F-4D97-AF65-F5344CB8AC3E}">
        <p14:creationId xmlns:p14="http://schemas.microsoft.com/office/powerpoint/2010/main" val="3439079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28E0C8-D763-B050-F222-7246C093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FraGMENTY</a:t>
            </a:r>
            <a:r>
              <a:rPr lang="en-US" dirty="0"/>
              <a:t> KODU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362DB01-C710-59D3-A1A0-05F87BDD9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042" y="2670315"/>
            <a:ext cx="5337958" cy="3468547"/>
          </a:xfr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3C2D9D0B-5424-3D1E-5D9A-471F2364E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713" y="2487459"/>
            <a:ext cx="5634245" cy="383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57561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180</Words>
  <Application>Microsoft Office PowerPoint</Application>
  <PresentationFormat>Panoramiczny</PresentationFormat>
  <Paragraphs>15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0" baseType="lpstr">
      <vt:lpstr>Arial</vt:lpstr>
      <vt:lpstr>Felix Titling</vt:lpstr>
      <vt:lpstr>Goudy Old Style</vt:lpstr>
      <vt:lpstr>Trebuchet MS</vt:lpstr>
      <vt:lpstr>ArchwayVTI</vt:lpstr>
      <vt:lpstr>Star wars: a new hope</vt:lpstr>
      <vt:lpstr>Opis projektu</vt:lpstr>
      <vt:lpstr>Jak uruchomić grĘ?</vt:lpstr>
      <vt:lpstr>WyglĄD gry</vt:lpstr>
      <vt:lpstr>FraGMENTY KODU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wars: a new hope</dc:title>
  <dc:creator>Bruno Maruwka</dc:creator>
  <cp:lastModifiedBy>Bruno Maruwka</cp:lastModifiedBy>
  <cp:revision>1</cp:revision>
  <dcterms:created xsi:type="dcterms:W3CDTF">2023-05-30T07:31:40Z</dcterms:created>
  <dcterms:modified xsi:type="dcterms:W3CDTF">2023-05-30T07:42:53Z</dcterms:modified>
</cp:coreProperties>
</file>