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4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2:50:00.4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4438 9397 197 0,'-12'4'25'0,"12"-4"-7"16,-24 6 7-16,24-6-2 0,-19 4-7 15,19-4 1-15,-15 3 9 0,15-3-12 0,-21 2 9 16,21-2 8-16,-22 4-9 0,22-4 4 16,-18 2 4-16,18-2-2 0,-17 4 2 0,17-4-1 15,0 0-6-15,-17 2 3 16,17-2 0-16,0 0 3 0,0 0-7 0,-15 3 3 15,15-3 2-15,0 0 5 0,0 0 6 16,0 0-3-16,0 0 4 0,79-7 1 0,-31 1 4 16,20-3-1-16,10-1 0 0,11-2-2 15,28 1-4-15,1-2-5 0,7 3 3 0,0-2-4 16,9 5-5-16,-1-1 0 0,7-1-4 16,-3 2-5-16,4 1-2 0,-8 2 5 15,1 2-9-15,-5-1 5 0,-26 1-3 0,-6 2-1 16,3 0 3-16,-2 2-2 0,-5 1-4 15,-6-1-5-15,-8 2 4 0,-4-2-3 0,-22 3 1 16,-5-3-8-16,-12 0-6 16,-8 0-3-16,-7 0-1 0,-21-2 3 0,30 2-5 15,-30-2 7-15,0 0-13 0,-4 9 6 16,4-9 5-16,0 0-5 0,-87 19-2 0,34-12 6 16,-15 2-6-16,-8-4 4 0,-2 1-3 15,-7 0 9-15,-4-1-4 0,-6-1 3 0,-5 2-4 16,-24-1 1-16,-1 4 3 0,-3-2-5 15,-1 1 5-15,2-1 4 0,4 0-3 0,3 0-5 16,24-2-2-16,-1 0 6 16,-3 2 2-16,5-2-2 0,4 1 2 0,2 0 4 15,2 2-4-15,11-5 11 0,3 1-13 16,17 0-2-16,5-1 5 0,6-3 1 0,11 4 4 16,10-4-12-16,2 0 5 0,7 3 0 15,15-3-1-15,-28 0 0 0,28 0 0 0,-16 0 2 16,16 0 6-16,0 0-9 0,0 0 10 15,0 0-2-15,0 0-4 0,53-12 1 0,-21 8 3 16,12-1-2-16,5-1 5 0,6 2-17 16,8-3 1-16,-8 3-14 0,2 0-3 15,12 0-8-15,-13 1-9 0,12 3-7 0,-10-2-11 16,-2-1-29-16,1-1-58 0,9-1-156 16,-13 1 223-16,0 2 29 0</inkml:trace>
  <inkml:trace contextRef="#ctx0" brushRef="#br0" timeOffset="750.621">5842 9414 353 0,'-15'-7'23'0,"7"1"3"0,-5 2-7 0,3 1-1 16,-1-2-2-16,0 1-4 15,-3 1 1-15,1-1-2 0,13 4 2 0,-36-6-5 16,14 2 2-16,-4 1 1 0,-4-3-1 16,0 3 1-16,-13 0 0 0,-3 1 0 0,-1 0 1 15,-6 2-2-15,-1 2-2 0,-17 3 0 16,0 2-6-16,-8 2 3 0,1 1-5 0,-1-1 11 15,2 2-10-15,2-2-1 0,5 0 5 16,3-1 3-16,14-5 12 0,3 1-10 0,8 0 2 16,9 0 10-16,7-3-4 0,7 2 9 15,4-2-9-15,0 1-4 0,15-2-1 0,-8 0 0 16,8 0 2-16,0 0 6 0,0 0 3 16,85-7-2-16,-14 1 0 0,12-2-9 0,10 1 9 15,34-4-3-15,0 1 1 0,7 3-3 16,1-2-3-16,5 2-1 0,0-3 6 15,2 3 6-15,-4-1-14 0,-5 3-2 16,-6 3-9-16,-2-1 12 0,-30 1-3 0,-4 0 0 16,-4 2-3-16,-8 2-3 0,-10 0 1 15,-18 1 2-15,-13-3-1 0,-8 2-11 0,-7-2-2 16,-8 0 4-16,-15 0-2 0,9 5-6 16,-9-5-6-16,0 0 4 0,-71 17-8 0,8-7 3 15,-7-1 3-15,-15-4-7 16,-10 3 4-16,-30-1 6 0,-2-2-6 0,-7-3 7 15,-1-2 4-15,-1 2-5 0,7-4 1 16,5 0 6-16,24-1 5 0,3 1 0 0,3 0 2 16,8-3-3-16,5 5 0 0,7 0-4 15,21 2 5-15,6 3-3 0,5 0-13 16,9 1-18-16,11 2-1 0,10-1-20 0,3 1-99 16,9-3-240-16,0-5 329 0,21 12 22 15</inkml:trace>
  <inkml:trace contextRef="#ctx0" brushRef="#br0" timeOffset="18779.866">10103 10652 671 0,'0'0'11'0,"0"0"8"16,0 0-10-16,0 0-8 0,-8-9 8 0,8 9 0 16,0 0 2-16,0 0-6 0,0 0 5 15,-19 0-3-15,19 0 0 0,0 0-8 0,-18 9 3 16,18-9-1-16,-14 5-1 0,10-1 0 15,4-4-1-15,-14 8 2 0,10-5 3 0,4-3-1 16,-10 9-3-16,6-6-1 0,4-3 0 16,-13 10 2-16,9-6 4 0,4-4-7 15,-9 7 4-15,9-7-2 0,-8 8 2 0,8-8-2 16,-5 5 0-16,5-5 3 0,-4 6 4 16,4-6-9-16,0 0 12 0,0 0 9 15,-6 6 3-15,6-6 4 0,0 0 2 0,0 0 7 16,0 0 4-16,42-21-2 0,-14 1-3 15,3 2-4-15,6-3-1 0,7-8 8 0,5-1-3 16,1-3-1-16,10-1-2 0,3-2 0 16,16-10-1-16,-16 9-2 0,20-8-5 0,2-3 3 15,-1-1-1-15,-1 1-6 0,0 2 2 16,0 0 3-16,-18 12-5 0,-1-2 1 16,-1 4-6-16,-4-1 3 0,-1 3 1 0,-6 1-6 15,-3 0 2-15,-4 5-1 0,-13 5 2 16,-3-1-4-16,-4 7-1 0,-10 4 3 15,-2 0 1-15,0 1 1 0,-3 1 0 0,-2 2-1 16,-1 1-2-16,-7 4 0 0,7-6 1 16,-7 6-6-16,0 0-2 0,0 0 1 15,-43 22-1-15,7-3-2 0,-19 5 3 0,-9 9-4 16,-23 11 0-16,-2 6-1 0,-10 5-3 16,-9 6-2-16,-4 2-1 0,-7 1 2 0,3 1-1 15,-3-1-1-15,5 1-2 0,4-3 3 16,15-7 2-16,4-5-1 0,12-7 2 15,21-8-3-15,10-7-1 0,5-1 1 16,14-6 1-16,6-5-1 0,6-6-5 0,7 0-1 16,0-2 6-16,8-4 2 0,2-4-5 0,0 0 2 15,0 0-3-15,47-6 5 0,-9-10 0 16,13-1 3-16,5-9-6 0,3 3-11 16,-3-3-8-16,4 1-13 0,3-2-23 0,-4-1-17 15,3 2-35-15,-1-4-175 0,-6-1-112 16,1 2-23-16,-5-6 351 0,-5-2 24 0</inkml:trace>
  <inkml:trace contextRef="#ctx0" brushRef="#br0" timeOffset="19138.808">10343 11903 586 0,'-14'0'17'0,"14"0"-31"0,0 0-15 16,-10 0-6-16,10 0-10 0,0 0-76 15,0 0-155-15,0 0 246 0,42-10 11 0</inkml:trace>
  <inkml:trace contextRef="#ctx0" brushRef="#br0" timeOffset="20311.818">9690 12153 39 0,'0'0'66'0,"19"-25"-3"0,0 11 1 15,13-6-1-15,12-3 0 0,4-2-6 0,2-4-3 16,1 1-2-16,8-3-1 0,0-2 4 15,5-1-6-15,17-8-1 0,1-2 3 0,5 0-5 16,-5 2 1-16,1 1-8 0,-15 7-2 16,-1 5 3-16,-1-2-4 0,-1 2 0 0,1 3-6 15,-7-1 2-15,-4 5-8 16,-1 4 1-16,-16 3-9 0,-5 4 5 0,-5 0-8 16,-11 4 2-16,-2 1 1 0,0 1-2 15,-7 3-5-15,-8 2 0 0,0 0-3 0,0 0 3 16,0 0 1-16,-40 29-10 0,-7-7-2 15,-1 5-8-15,-13 4-5 0,-22 10-5 0,-6 1 6 16,-6 0 4-16,-3 2-5 0,-2 2 2 16,-3 0-1-16,-2 0 7 0,4 1-4 0,0-1-6 15,6 0 4-15,2-2 11 16,8-1-5-16,21-10 1 0,7-4 2 0,4-3-4 0,9 1 6 16,12-10-4-16,11-4 2 0,3-1-4 15,8-2-3-15,4-3 4 0,4-1 3 16,2-6 6-16,0 0-7 0,16 6 7 15,-16-6-2-15,51-17 3 0,-9-1-5 0,11-7 0 16,11-1 8-16,3-9 2 0,20-6 3 16,2-5 0-16,0 0 6 0,2-3 0 0,5 3 0 15,-1-6-4-15,-2 3 2 0,-2-3 1 16,-8 6 1-16,0 3 0 0,0-2 1 0,-22 15-2 16,-2-1 1-16,-7 6-4 0,2 3 3 15,-18 6-5-15,-9 5-3 0,-12 2-2 16,4 1-1-16,-8 5 3 0,-11 3-2 0,0 0-2 15,0 0-1-15,0 0-1 0,-63 31 5 16,7-2-9-16,-24 15-11 0,-11 2 10 16,-7 1-4-16,1 1-1 0,-7-2-5 0,3 0 2 15,5-3 11-15,1 2-7 0,8-8 3 16,20-8-6-16,7-4 3 0,9 0-3 16,13-8 1-16,7 0 4 0,7-5 1 0,7-2-3 15,6-3 0-15,7-2 2 0,4-1 2 16,0-4-10-16,0 0-18 0,38-1-18 0,-8-3-19 15,12-7-66-15,13-6-217 0,-2-1-72 16,3-3 363-16,-1-2 21 0</inkml:trace>
  <inkml:trace contextRef="#ctx0" brushRef="#br0" timeOffset="23542.041">6352 14176 345 0,'12'-31'35'0,"-2"20"-10"0,7-1-4 16,6-7-6-16,6-2 1 0,5-2 0 15,11-6-7-15,1-1 4 0,3 0 1 16,7-2-4-16,1-5 1 0,6 1 6 0,15-8-6 15,-15 7-1-15,20-4 7 0,-17 4-4 16,-1 3-3-16,2 2-1 0,-2-3-2 0,-3 3 5 16,1 1-8-16,-4 7 3 15,-5 2 4-15,-6 0 2 0,-9 7-4 0,-8 2 12 16,-8 5-16-16,-4 0 9 0,-6 3-7 16,-13 5-1-16,0 0-3 0,19-9-6 0,-19 9 7 15,0 0 2-15,0 0-4 0,0 0 1 16,-57 22-8-16,23-7-2 0,-6 2 0 0,-11 6 1 15,-2 0-3-15,-5 3-2 0,-1 1-3 16,-2 4 6-16,-1-1 3 0,-1 3 2 16,1 1-6-16,-3 2 5 0,2 0-3 15,1-1-4-15,-5 1 2 0,5-1 5 0,1-1 0 16,4 0-2-16,1 0-5 0,7-1 5 0,1-3 2 16,5 1 1-16,9-9-7 15,1 0 10-15,5-1-3 0,2-3 1 0,10-4-5 16,1-4 2-16,2-3 1 0,7 1 4 15,-3-4 0-15,5 1-1 0,4-5 2 0,0 0-1 16,0 0 1-16,0 0 2 0,0 0 1 16,32-26 0-16,-5 4 1 0,5 0-1 15,13-9 6-15,5-1 2 0,1-4-5 16,5 0 7-16,5-4-4 0,13-10 14 0,2 2-18 16,0 0 12-16,-15 13-5 0,1-2 3 15,-1 0-2-15,-1 6 3 0,-3-2 0 0,0 4 1 16,-4 3-3-16,-1 2-3 0,-6 2-1 15,-13 5 3-15,1 4-8 0,-12 2 6 16,-1 3 1-16,-9-1 1 0,-12 9-3 0,24-9 9 16,-24 9-4-16,0 0-2 0,0 0 4 15,12 0-2-15,-12 0-5 0,-26 23 1 0,-4 0-2 16,-15 7-5-16,-8 7 8 0,-5-1-12 16,-15 12 3-16,-6-1-5 0,3-2 3 0,11-8-2 15,-16 9-2-15,2-3 1 0,12-6-5 16,3-1 0-16,1-2 9 0,3-1-3 15,7 0-6-15,3-5 3 0,14-6-2 0,1-5 13 16,11-6-8-16,7 0-7 16,4-2 0-16,4-1-2 0,3-4 3 0,6-4 0 15,0 0 5-15,0 0-2 0,0 0 1 16,0 0 7-16,72-31-8 0,-21 2 1 0,6-3-5 16,6-6 9-16,22-11-7 0,2-2 8 15,2-4-7-15,0 4-4 0,-3 0 10 0,-1 2 2 16,-2 3 2-16,-4 1-2 0,-16 11 1 15,-1 4 0-15,1-1 1 0,-4 5 3 0,-3 2-10 16,-6 2-2-16,-14 7 9 0,-2 3-2 16,-13 0 1-16,-2 7-3 0,-4 0 7 15,-15 5-1-15,0 0 4 0,21-4 1 0,-21 4-9 16,0 0-2-16,-36 32 4 16,-7-4-5-16,-5 7-1 0,-13 5 6 0,-18 11-4 15,-3-3-2-15,-7-1-2 0,-2 1-4 16,2-2 3-16,-2-5 3 0,4 2-2 0,18-11 1 15,-16 7-2-15,23-9 6 0,-1-1-8 16,6-1 5-16,5-4-3 0,6 0-2 0,14-9 2 16,7-1-1-16,8-4 4 0,2-3-11 15,2 2 8-15,3-1 3 0,4-3-3 0,6-5 0 16,-5 10 0-16,5-10 6 16,0 0-6-16,0 0 0 0,0 0 3 0,0 0 3 15,51 0-17-15,-30-3-36 0,-2 0-39 0,0-1-172 16,2 1-173-16,-2-3 378 15,2-2 18-15</inkml:trace>
  <inkml:trace contextRef="#ctx0" brushRef="#br0" timeOffset="34808.938">7827 13134 483 0,'0'0'30'16,"0"0"-11"-16,2-7-4 0,-2 7 3 0,0 0-7 0,0 0 1 16,0 0-3-16,0-9 0 15,0 9 10-15,0 0-3 0,0 0-1 0,0 0 0 16,0 0 0-16,-6-10-2 0,6 10-2 15,0 0 3-15,0 0-5 0,0 0 1 0,0 0-2 16,-10-4-1-16,10 4 6 0,0 0-10 16,0 0 4-16,0 0-4 0,0 0 5 15,0 0-8-15,0 0 2 0,0 0 3 0,-18 12-3 16,18-12 2-16,-6 5 0 0,6-5-2 16,-7 8 1-16,3-3-8 0,4-5 4 0,-5 13 5 15,5-6-4-15,0-7 1 0,-2 15 0 16,4-8 4-16,1 1 9 0,-1-1-9 0,2 3 8 15,5-1 2-15,3 2-2 16,0-2 2-16,4 0-1 0,5-1 5 0,2-1 3 16,6 2-3-16,12-1 11 0,1-3-12 15,1-1 0-15,5-1-10 0,1 1 6 0,0-2 7 16,0 0-14-16,0 0 8 16,1-4-3-16,-1 2 6 0,1 0-8 0,-3-2 11 0,2 0-8 15,-1 2 1-15,-3-4-9 0,4 1 8 16,-14 3-3-16,2-2-1 0,5-3 3 0,-8 3 0 15,-2-3-10-15,-3 2 5 16,1-2-2-16,0 1 4 0,-3-1 1 0,1-1 4 16,-3 0 9-16,5-1-7 0,-6-1 8 15,0 1-6-15,-2 0-5 0,-1 0 3 0,-6 2 2 16,4-1-2-16,-9 2 8 0,4-2-6 16,-4 2 5-16,0 1-1 0,-1-1-5 0,-9 4-1 15,15-7 0-15,-11 2 2 0,3 0-8 16,-7 5-12-16,8-5-28 0,-8 5-35 15,4-7-31-15,-4 7-139 0,0 0-165 0,-12-10-2 16,1 5 275-16,0-4 42 0</inkml:trace>
  <inkml:trace contextRef="#ctx0" brushRef="#br0" timeOffset="36995.824">10554 13072 444 0,'0'0'6'15,"0"0"0"-15,13 12 3 0,-7-7 4 0,1 0 8 16,-7-5-9-16,16 14-2 0,-7-4 4 16,6-1 1-16,-3 0-6 0,4 7 10 0,9 3 14 15,0 1-16-15,0-1 4 0,7 3-4 16,0-1-8-16,5-3 2 0,11 8-3 0,5-2 9 15,6-2 0-15,0-2-2 0,7 1-6 16,4-1 3-16,2 1 0 0,8-3 8 16,7 0-7-16,0-3-3 0,18 5-8 0,-20-8 7 15,4 2-1-15,4-2-2 0,0-4-6 0,1 1 13 16,-1-1-6-16,1 1 1 0,-6-6-2 16,-1-1 3-16,-2 0-9 0,0-4 1 15,-10 0 1-15,2-3 5 0,-9-2 0 16,-5-1-2-16,-12-1 1 0,-2 1-1 0,-7-4 3 15,-4 0-10-15,0 0 3 0,-3-3 13 16,-13 2-3-16,0 2-12 0,-3-2 8 16,-4-3-1-16,-2 4-2 0,-3-1-4 15,-4 2 8-15,-6 11-4 0,13-22 3 16,-8 11-18-16,-3 0-58 0,-2 0-136 0,0 1-199 16,-7-5 302-16,-2-4 34 0</inkml:trace>
  <inkml:trace contextRef="#ctx0" brushRef="#br0" timeOffset="41551.71">3890 13821 135 0,'0'0'0'0,"0"0"3"15,0 0-3-15,0 0 6 0,0 0 2 0,0 0-5 16,0 0 6-16,0 0-2 0,0 0 2 15,-30 4-3-15,30-4 4 0,0 0 1 16,0 0-10-16,-8 12 1 0,8-12-2 0,0 0 0 16,0 0 0-16,-4 24 3 0,4-24 6 15,2 17-9-15,-2-17 10 0,4 22 4 0,-4-22 13 16,14 24-7-16,-3-10-3 0,2-1 15 16,-13-13-1-16,45 33-1 0,-16-16-9 15,3 0-1-15,2-1 9 0,4-3-8 0,7 2 7 16,9 2-4-16,3-6-1 0,3 2 1 15,-3 1-5-15,6-5-6 0,-1 1 4 0,1-3 5 16,3 4-9-16,-13-7 2 0,2 2-1 16,0-4-4-16,1 0 3 0,-4-2 3 15,-3-2-7-15,2-1 2 0,-3-2 4 16,1 1-2-16,-1-3-10 0,-3 1 10 16,1-3-21-16,-1-1 3 0,-1-2-3 0,-1-1 7 15,-1-2-2-15,-2 0 2 0,-1-5 12 16,-1 0-10-16,4-6 0 0,-7 4 0 0,5-4 7 15,-7-1-6-15,-3 2 5 16,-2-4-6-16,-3 1 8 0,-2-1-9 0,0 1 4 0,-7-3 1 16,-2 1 7-16,1-3-11 15,-11 7 2-15,0 0 8 0,-2 0-3 0,-4-1 6 16,0 1-4-16,-6-11-2 0,-7 1-6 16,1 0 5-16,-4-1-1 0,-5 5 4 15,-9-6-3-15,-2 0 3 0,-2 6-8 0,-6 1-1 16,-3 3 6-16,-1 1 5 0,-1 1-6 15,-6 4 2-15,1 1-6 0,-3 1 5 0,-3 0-3 16,-5 3 3-16,-3-1-13 0,-2 3 3 16,2 0 1-16,-1 2-1 0,1 0-3 0,1-1 6 15,3 3-7-15,1 3 7 0,10 1-3 16,-2 1-1-16,0 4 0 0,4-1 1 16,2 6 0-16,1-1 1 0,1 4-9 0,3-1-3 15,-1 3-12-15,3 1-12 0,5 3-1 16,-1 4-10-16,0 0-20 0,1 1-76 15,-1-2-190-15,3 7 258 0,1 0 25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07:23.9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6544 11569 934 0,'0'0'10'0,"0"0"6"0,0 0-2 16,0 0-8-16,0 0 9 0,0 0-5 0,-20-4 3 15,20 4 3-15,0 0-10 0,0 0 6 16,0 0-8-16,0 0 5 0,0 0-5 0,0 0 1 16,0 0 2-16,0 0 8 0,0 0-5 15,0 0 12-15,0 0 4 0,0 0 7 0,0 0 12 16,0 0-1-16,0 0 2 0,0 0-6 16,-21-4 0-16,21 4-4 0,0 0-7 0,0 0 3 15,0 0-7-15,0 0 1 16,-15 4-2-16,15-4-5 0,-6 4 0 0,6-4-3 15,-11 3 1-15,11-3-3 0,-8 4-1 16,8-4 5-16,0 0-1 0,-13 4-2 0,13-4 5 16,0 0 0-16,-11 4 1 0,11-4 1 15,0 0 0-15,-8 5 2 0,8-5-1 0,0 0 0 16,0 0-1-16,0 0-2 0,-10 3 1 16,10-3-4-16,0 0-1 0,0 0 2 0,0 0 2 15,0 0-2-15,0 0 4 0,-5 5-3 16,5-5 7-16,0 0 0 0,0 0 1 15,0 0 5-15,0 0 7 0,0 0-2 16,0 0 4-16,15 12 4 0,-15-12 5 0,22 6-4 16,-10-3-1-16,9 1-1 0,-4 0-4 15,8 0 2-15,3 1-7 0,-3-3 1 0,5 3-1 16,0-3 1-16,12 5-3 0,-8-3 1 16,9 0-5-16,1-1 1 0,-2 2-3 15,0-2 2-15,2-1-1 0,-5-1-3 0,5 4-1 16,1-4 1-16,-1-1 0 0,3 2-2 0,-3-2 1 15,-6 0-4-15,9 0 1 0,-5-2-3 16,-4 2 2-16,-3-1 1 0,-1-1-4 16,10 2 1-16,-1-3-4 0,-6 2 0 0,-3 1 5 15,-2-2-2-15,12 0 6 0,-7 2-9 16,-3-1 6-16,-1-2-7 0,1 3 6 16,10-2-1-16,-7 1-2 0,-5-1-2 0,-1 2-2 15,3 0 1-15,-4-2 0 0,2 0 0 16,-1 2-2-16,-3 0 2 0,-28 0 3 0,57 0-8 15,-34 0-1-15,-23 0 3 0,47 0-4 16,-24 2 0-16,-23-2-3 0,40 0 3 16,-40 0 0-16,34 2-2 0,-34-2 1 15,32 2 1-15,-32-2 1 0,0 0-4 0,33 0 2 16,-33 0-4-16,0 0 4 0,28 0-3 16,-28 0 0-16,0 0 3 0,0 0 4 15,0 0-10-15,28 1 4 0,-28-1 2 0,0 0-4 16,0 0 4-16,0 0 3 0,0 0-6 15,0 0 2-15,0 0 4 0,0 0-2 0,0 0-12 16,0 0 10-16,0 0 0 0,0 0-4 16,0 0 2-16,0 0 1 0,0 0 0 0,0 0 1 15,0 0-6-15,-98-1 0 0,98 1 1 16,-55 0 4-16,24 0-4 0,-1-2 0 16,0 2-2-16,-17-2 1 0,3 2-2 0,-1-2 5 15,-1 2 3-15,-1 0-3 0,-3-3-2 16,4 3 0-16,-1 0 0 0,3 0 4 15,-1 0 4-15,1-1-7 0,-1 0-2 0,-1 2 0 16,1-1-3-16,-2 4 2 0,1-4 0 16,-3 4 0-16,-1-1-1 0,2 2 4 0,-3-4-2 15,0 3 12-15,3 0-15 0,1-1 3 16,0-1-3-16,0 0 3 0,2 0-2 0,1 2 2 16,1-3 1-16,-1 5 2 0,1-4-5 15,3 3 5-15,6-3-2 0,5 1-6 0,5-1 4 16,-4 0 2-16,7 0 0 0,1 0-6 15,6-2 2-15,16 0 7 0,-32 2-3 0,21-1 1 16,11-1 0-16,-22 3-4 0,22-3 1 16,0 0-2-16,-20 1 4 0,20-1-2 15,0 0 0-15,0 0 6 0,0 0-7 16,0 0 11-16,0 0-10 0,0 0 1 0,0 0 1 16,0 0-3-16,0 0 9 0,97-5-5 15,-63 5 2-15,13-4 2 0,1 2 4 16,3-2-7-16,5 1 7 0,13-2-2 0,4 3-2 15,-1 0 8-15,3-1-2 0,-2-1-1 16,3 2 2-16,2-2 4 0,5-1 3 0,1 0-3 16,3 2 3-16,-2 0-3 0,-4-3-1 15,2 4-4-15,-1-2 12 0,-4 0-5 16,0 0-3-16,-3 1 0 0,-4 1 5 0,-13-1-5 16,-3 1-4-16,-2 0 3 0,-5 2-2 15,-1 0 4-15,-9-3-4 0,-8 3-3 0,2 0 3 16,-32 0-3-16,47-2 0 0,-27 0-5 15,-20 2 4-15,32 0 1 0,-32 0 0 16,0 0-2-16,39 0 0 0,-39 0 1 0,0 0 1 16,26-2-4-16,-26 2 2 0,0 0-5 15,0 0 5-15,0 0 0 0,0 0 1 0,0 0-2 16,0 0 1-16,0 0-8 0,16 2 7 16,-16-2-2-16,0 0-2 0,0 0 2 15,-81 0-3-15,37 2-1 0,-9-2 1 0,-5 2-1 16,-13 1 3-16,-4-3-1 0,-1 4-1 15,-7-1-2-15,1-2-5 0,-2 3 9 16,1 0-4-16,-2 0-2 0,5 0 0 0,-1 1 2 16,2 1 2-16,2 0-4 0,6-1-2 15,2 3 6-15,13-4-2 0,10 0 1 0,-1-1-5 16,11 2 8-16,7-5-3 0,7 5 0 16,2-3 0-16,2 0 0 0,4-2-5 0,14 0-2 15,-23 2-2-15,14-2-10 0,9 0-10 16,-15 0-1-16,15 0-12 0,0 0-5 0,0 0-21 15,0 0-16-15,0 0-24 0,0 0-21 16,0 0-35-16,0 0-35 0,61-2-59 0,-43 2-229 16,2-4-4-16,2-3 58 0,1-3-10 15,-23 10 110-15</inkml:trace>
  <inkml:trace contextRef="#ctx0" brushRef="#br0" timeOffset="1948.847">2632 12312 1139 0,'0'0'-39'0,"0"0"6"16,0 0 18-16,0 0 7 0,0 0 22 0,0 0 5 15,-51 5 13-15,51-5 1 0,0 0 17 0,0 0-4 16,-22 0 4-16,22 0-4 0,0 0 2 16,0 0-2-16,0 0 3 0,-20 0 1 0,20 0-6 15,0 0 0-15,0 0-3 16,0 0-7-16,0 0 0 0,0 0-3 0,-15 3-7 15,15-3-3-15,0 0 1 0,0 0-1 16,0 0 1-16,0 0 6 0,0 0 5 16,0 0 3-16,23 23 4 0,-8-19 4 0,4 3 2 15,7-1-1-15,11 5-3 0,3-4-1 16,7 2-3-16,4-3 0 0,15-1-2 0,6 3 1 16,4-4-3-16,0 1-6 0,5 1 0 15,2-3-3-15,3-1 2 0,3-2-6 0,4 0 1 16,1 0-2-16,-3 0-5 15,0 0 1-15,2 0-2 0,-7 0 5 0,-1 0-5 16,-2 0 1-16,-4 0-2 0,-8 0 0 16,-1-2-3-16,-15 2 2 0,-2-3-1 0,-2 1-3 15,-13 2-2-15,-6-2 2 0,-2 2-2 16,-3-2 1-16,-27 2-1 0,44-3 3 16,-44 3 2-16,32-2-1 0,-32 2 3 0,24 0 7 15,-24 0 0-15,0 0 6 0,0 0 2 16,33 0 1-16,-33 0 4 0,0 0-7 0,0 0-4 15,0 0-1-15,0 0 0 0,0 0-7 16,0 0-4-16,0 0 0 0,0 0-3 0,0 0 2 16,0 0 0-16,-148-10-3 15,93 12 0-15,-2-2-3 0,-13 2 3 0,2 0 1 0,-3 0-1 16,0 0-1-16,2 3-3 16,-1-3 3-16,-1 2-5 0,4 1 1 0,1-2 0 15,11-1-1-15,0 1 2 16,3 2-4-16,1-1 0 0,-1 1 3 0,6-1-2 0,-5-1-2 15,4 3 3-15,3-2 0 0,-3 3 0 16,3-4-2-16,2 1 0 0,7-1-2 16,4 0 2-16,1-1 4 0,3 0-2 0,0-2 3 15,1 0-4-15,3 0-1 0,-3 3 3 16,6-3-2-16,-4 0 3 0,1 0-2 16,1 0-2-16,2 0 0 0,-2 0 3 15,3 0-1-15,19 0-1 0,-36 0 3 0,14 0-4 16,4 2 2-16,1-4-1 0,17 2 0 15,-36 2 3-15,18-2-5 0,2 0 1 0,1 2 1 16,0-2 0-16,0 0 0 0,15 0 0 16,-23 0 0-16,23 0-3 0,-19 0 4 0,19 0 1 15,-14 0-4-15,14 0 3 0,0 0-2 16,0 0 2-16,-16 0-1 0,16 0 1 0,0 0-5 16,0 0 8-16,0 0-2 0,51-4 3 15,-21 1 0-15,16-1 6 0,7-2 1 16,19-1-1-16,11 2 6 0,4-1 1 15,6 0-2-15,32-1 3 0,4-4 4 0,5 0-2 16,3-1-3-16,1 2-8 0,-1 4 5 16,-1-1 4-16,-5-1-5 0,-8 5-1 0,-28 1-4 15,-2 0 2-15,-8-1-4 0,-6 1 0 16,-20 2 0-16,-9 0 0 0,-9 0 1 16,-11 0 1-16,-8-3 4 0,-22 3-4 0,39 0 1 15,-39 0 1-15,24-2-1 0,-24 2-5 16,0 0-2-16,0 0 1 0,0 0-4 15,0 0 1-15,0 0 4 0,-94-13-7 0,44 11 0 16,-10 2 3-16,-21 0-6 0,-10 2-5 16,-6 3 3-16,-28 1 0 0,-2 1-3 15,-5 0 0-15,-1 0 2 0,3-1-2 0,0 0 1 16,-1 1 4-16,8-1-4 0,26-1 4 16,-1 4 0-16,7 0 1 0,2-1-1 0,2-1 5 15,5 3-9-15,8-1 3 0,9 3 1 16,15-4 3-16,5-1 2 0,5-1-4 0,13-2 0 15,3-1 0-15,8-1-1 0,0 0-2 16,6 2 2-16,2-1 2 0,8-3 1 0,-11 4-6 16,11-4 6-16,0 0 1 15,0 0 3-15,37 6-6 0,-11-8 5 0,19 0-2 16,6-1 1-16,13-5 0 0,9 2-2 16,14-1 4-16,26-6 3 0,6 1 2 0,8-2-4 15,6 3 4-15,7-2 3 0,1 2 0 16,7-1 0-16,1 0 4 0,-1 3 1 0,0-4-2 15,1 6 1-15,-10-3 1 0,-9 5-3 16,-33 0-1-16,-6 0-2 0,-6 2 1 0,-11 1 0 16,-19-2 3-16,-11 2-7 0,-5 2-1 15,-39 0 5-15,48-1 3 0,-48 1 2 0,0 0-2 16,34-4-3-16,-34 4-3 0,0 0-1 16,0 0-1-16,0 0 0 0,0 0-1 15,-98-4 1-15,29 8-7 0,-12 0 4 0,-6-1-2 16,-6 1-2-16,-32 4-4 0,0 1 3 15,-4 2-6-15,5-2 6 0,1 2 0 0,2-2 1 16,28-3-2-16,4 0-1 16,4 1 2-16,8 0-1 0,10-2-3 0,14-2 4 15,9 2-2-15,10-1-5 0,6-1 4 16,7-1-5-16,6 0-15 0,0 0-12 0,5 4-20 16,4-3-13-16,6-3-25 0,-4 11-41 15,4-11-38-15,12 15-51 0,2-8-237 0,2 0-9 16,1-4 45-16,-17-3 60 0,0 0 202 15</inkml:trace>
  <inkml:trace contextRef="#ctx0" brushRef="#br0" timeOffset="12209.029">14957 7050 663 0,'0'0'38'0,"0"0"-10"0,0 0 7 16,0 0-23-16,0 0 5 0,14 0-3 0,-14 0-7 0,0 0 0 15,0 0 5-15,0 0-4 16,0 0 3-16,0 0 5 0,0 0-8 0,0 0 6 16,0 0 10-16,0 0-8 0,16 0 1 15,-16 0 9-15,0 0 5 0,0 0 0 0,0 0 6 16,0 0-4-16,0 0-1 0,0 0-1 16,0 0 1-16,0 0 0 0,0 0 1 0,0 0-2 15,0 0 0-15,0 0 0 0,0 0-4 16,0 0-4-16,0 0-3 0,0 0 2 0,0 0-4 15,0 0 2-15,0 0-3 0,0 0-2 16,-16-18-2-16,16 18 3 0,-8-5-7 0,8 5 4 16,-10-2-5-16,10 2 6 15,-13-4-10-15,13 4 0 0,-24-4-2 0,12 4 1 16,-5-4 0-16,-2 4 4 0,-7 0-4 16,3 0 0-16,-9 0-1 0,1 0-4 15,-11 4 7-15,-1 0 0 0,-1 0-5 0,-3 2 1 16,0 0 0-16,2-3 0 0,-1 4-1 0,1 0 6 15,1 0-4-15,1-1 0 0,4 1 1 16,7-1 1-16,2 0 2 0,3-3 8 0,3 1-12 16,1-2 4-16,6 2-6 0,-2 0 4 15,2 0 2-15,7-3 0 0,-3 2 2 0,0-1-6 16,13-2 2-16,-17 2-2 16,17-2-2-16,-14 0-3 0,14 0-8 0,-11 0-18 15,11 0-9-15,0 0-26 0,-11 5-25 16,11-5-29-16,0 0-114 0,0 0-168 0,0 0-16 15,0 0 309-15,0 0 37 0</inkml:trace>
  <inkml:trace contextRef="#ctx0" brushRef="#br0" timeOffset="17360.038">13976 7047 383 0,'0'0'46'0,"0"0"-1"0,0 0 3 15,0 0 3-15,0 0-1 0,0 0-5 0,0 0 2 16,0 0 0-16,0 0-2 0,0 0 1 16,0 0-2-16,0 0 3 0,0 0-7 15,0 0-3-15,0 0 4 0,0 0-5 16,0 0-2-16,0 0-9 0,0 0 3 0,0 0 1 15,0 0-4-15,0 0-8 0,0 0 8 0,-2 12-5 16,2-12 4-16,0 0-1 0,0 10-4 16,0-10 5-16,-2 9 2 0,-2-1-2 0,2-1 2 15,0 0-1-15,-2 6 3 0,-1-2-2 16,1 4 2-16,-1 2 0 0,1 1-3 0,0 0 5 16,-2 4-2-16,0-1 2 15,0 1-4-15,-2 6 1 0,2-5 1 0,-2 12-1 16,2 0-1-16,-3-1 1 0,3-4-3 15,-3 6 2-15,3-7-2 0,-3 5 1 0,3 1 1 16,0-7 0-16,-4 7 0 0,2-4-1 16,-2 2 2-16,2 2 0 0,-3 0-1 0,-2-1 5 15,1 0-6-15,1 2 1 16,1 1 3-16,-4-1 0 0,2 0 2 0,2 0-4 16,-5-2-1-16,2 3 0 0,2-1-1 15,-1 0 4-15,-1-2-7 0,2 0 1 0,1 1-1 16,2 1 1-16,-1 0 0 0,0-1 0 15,1 1-3-15,4 2 0 0,-7-4-2 0,3 2-1 16,2-5-1-16,-1 4-2 0,0-7 1 16,3-1 0-16,0-1 1 0,0 1-2 0,0 0 0 15,0 9-3-15,-3 2 4 0,3-7-12 16,-1-3 1-16,1 10 1 0,2-7 0 0,-2 8 3 16,0-7-1-16,4-6-1 0,-2 3 2 15,2 0-2-15,-2-1 5 0,0-2-1 0,2 3-4 16,-3 0 5-16,3 0-3 0,-2-3-1 15,0 3 1-15,0 2 1 0,2-3-4 0,-2 1 0 16,2-1 3-16,0-1-5 16,0 1 4-16,0 0 0 0,0 0-2 0,0-1 2 0,0-1-3 15,2-3 1-15,-2 4 0 16,2-3-1-16,-2-2-1 0,2 1 1 0,0-2 1 16,1 0-1-16,-1 0 3 0,0 0-5 15,0-3 0-15,0 4 3 0,2-1-1 0,-2-3 1 16,2 6-2-16,0-4 0 0,-1 1-1 15,4 3 5-15,-3-2 2 0,0 0-7 0,0 0 2 16,0 2 3-16,-2 0-7 0,2-2 4 16,0 2-1-16,1-4-1 0,-1-1 4 0,-1 2-3 15,1-1 9-15,0 1-10 0,-2 0 0 16,2 1-3-16,-2-1 2 0,3 2 0 16,-3-1 0-16,0-2 1 0,2 3 2 15,0 2-4-15,-4-4 2 0,2 4 0 0,2 2-3 16,-2-1 4-16,1 1-1 0,-1-1 0 15,0 2-1-15,0-2 0 0,1 0-1 0,-3 1 2 16,2 2 1-16,-2-3-3 0,0 3 3 16,0-2 3-16,-2 1-6 0,2-1 1 0,0 0-2 15,0-1-2-15,-3 2 2 0,1-2 6 16,0 1-6-16,2-1 5 0,-2-1-1 16,2 2-4-16,-3-4 3 0,1 2 0 0,2 1-3 15,-2-1 0-15,2-2 3 0,-2 2 1 16,0 0-1-16,0-4 1 0,0-1-3 15,0 1 0-15,0 1-1 0,2-2 6 0,-2-1-7 16,0 2 5-16,-1-1-1 0,1-1-4 16,-2-1 1-16,4 2 3 0,-2-2 1 0,0-2-3 15,0 0 2-15,2-2 0 0,-2 2 0 16,0-3 3-16,2 2-9 0,0-1 2 0,-2-2 1 16,2 5 1-16,-3-5 0 0,3 4 0 15,0-3 1-15,-2 0-1 0,2-1 0 0,-2 0 3 16,2 2-4-16,0-6 0 0,0-8 2 15,-2 21 0-15,-1-12 1 0,3 1 0 0,0-10 0 16,-2 20-3-16,0-11 2 0,2-9 1 16,0 15-4-16,-2-5 0 0,2-10 3 15,0 11 0-15,0-11 1 0,-2 13-4 16,2-13 3-16,0 12 0 0,0-12 0 0,0 10-1 16,0-10 1-16,0 0 1 0,-4 14 2 15,4-14-2-15,0 0 1 0,-2 10-5 0,2-10 1 16,0 0-1-16,0 0 3 0,0 10 3 15,0-10-5-15,0 0 0 0,0 0 1 0,0 0 0 16,-4 12 0-16,4-12 1 16,0 0-2-16,0 0 1 0,0 0 2 0,0 0 2 0,0 0-6 15,0 0 6-15,0 0-5 0,0 0 2 16,0 0 0-16,0 0 0 0,0 0-1 16,0 0-2-16,0 0 1 0,0 0 4 15,0 0-3-15,0 0-1 0,8 9 4 0,-8-9-2 16,0 0 0-16,0 0 3 0,19 2-4 15,-10-2 7-15,-9 0-4 0,27-2-2 0,-5 2 2 16,0-2 0-16,8 0-2 0,2 0 4 16,13 0 0-16,1 1-5 0,3-2 4 0,2-1 1 15,-1 3 6-15,1-1-9 0,3 0 2 16,-1-1-3-16,-1 3 1 0,-3-2 0 16,-3-1-1-16,1 3 0 0,-1-2 3 0,-1 0-1 15,-7 1 4-15,-6 1-7 0,-5-3 3 16,3 2-4-16,-4 1 2 0,-3 0 1 15,1 0 0-15,-4 0-1 0,2-3-1 0,-3 3 1 16,-19 0-1-16,32-1 2 0,-18 1-2 16,-14 0 0-16,30 0 2 0,-15-2 0 0,-15 2-1 15,27 0-2-15,-27 0 2 0,21 0-2 16,-21 0 0-16,24-2 1 0,-24 2-1 16,16 0-1-16,-16 0 4 0,0 0-3 0,24 0-2 15,-24 0 8-15,0 0-6 0,0 0 4 16,0 0-2-16,21 2 2 0,-21-2-2 0,0 0 3 15,0 0-2-15,0 0-1 0,0 0-1 16,0 0 1-16,0 0 1 0,0 0 1 0,-36 18-3 16,36-18-2-16,-49 10 3 0,9-2 0 15,-1 0 1-15,-3-3 0 0,-3 1 1 16,1 0-4-16,-5-1 3 0,3 2-2 16,-5 1 0-16,-2-6 2 0,1 5-4 0,2-2 2 15,-1-1-2-15,4-2 1 0,1 1 1 16,1 0 1-16,9-1-3 0,4-2 5 0,2 1-4 15,3-1-2-15,-1 0 6 0,0 2 3 16,7-2-8-16,-1 0 3 0,4-2 0 0,-2 1 1 16,5 1-3-16,17 0 0 0,-36-5 2 15,22 4 0-15,-4-1 4 0,4-2 3 0,14 4-10 16,-27-5 0-16,13 1 0 0,2-1-1 16,12 5 3-16,-24-8-2 0,12 6 6 0,1-3-5 15,11 5-2-15,-19-9 1 16,8 3 2-16,11 6-1 0,-14-9 3 0,3 5-4 15,11 4 1-15,-13-9 5 0,5 3-5 16,8 6 4-16,-11-10-3 0,5 5 1 0,6 5-4 16,-13-12 5-16,7 6-2 0,6 6-1 15,-11-11 2-15,11 11-3 0,-8-11 4 0,4 5-3 16,4 6 1-16,-10-14-1 0,10 14 2 16,-10-11 1-16,10 11-3 0,-6-11 1 0,6 11-3 15,-6-10 2-15,6 10-1 16,-2-9 1-16,2 9 0 0,-4-10 0 0,4 10 0 15,-5-10-1-15,5 10-2 0,0 0 2 16,-4-15 1-16,4 15 0 0,0-11 3 0,0 11-2 16,0-13 0-16,0 13-2 0,2-9 0 15,-2 9 3-15,2-14 0 0,-2 14 3 0,3-16 0 16,1 7-5-16,0-1 6 0,-2 0-9 16,2-1 2-16,0 0 0 0,-4 11 0 0,14-25 4 15,-8 10-2-15,2 1-2 0,-2-3 2 16,3 2-3-16,-1-2 3 0,3-2 2 0,0-1-1 15,-3 1-5-15,2-2 4 0,1 0-1 16,4-7 2-16,-5 1 5 0,1-3-6 16,2-1 2-16,-3 5-1 0,-3 2-2 15,1 2 4-15,0-2-6 0,1 0 3 0,-2-2 0 0,1-7-2 16,-2 5 0-16,2-7 0 16,-3 6 4-16,2 3-1 0,-3-1-2 0,0 1 5 15,0-1-3-15,-2 0 0 0,2-1 5 16,-1 1-6-16,-1-2-2 0,2 3-1 0,-2-3 2 15,2 0 3-15,-2 2-3 0,3-1 0 16,-1 0 1-16,2-9-2 0,-1-1-2 0,-1 6 3 16,0-5-1-16,0 6-2 0,-2 3-1 15,2-9 6-15,0 4 2 0,1-4-2 0,0 6 0 16,-1 7-3-16,-2-1 1 16,2-1-1-16,-2 1-2 0,2-2 9 0,0 2-3 15,-2 0-2-15,1 1-3 0,1 0 3 16,-2 0 2-16,2-1 0 0,3 0-3 0,-3 0 1 15,2 0-2-15,-1 1 3 0,-1-3-3 16,2 1 6-16,0-11-5 0,-2 9 0 0,2 1-4 16,-2 0 4-16,2 2 1 0,0-3-2 15,-2 3 2-15,0 1-2 0,-2-2 5 0,2 2-2 16,1 0-5-16,-3-2 6 0,0 2-4 16,2 3 5-16,-2 0-7 0,1-1 5 0,1-2-1 15,0 0-1-15,0 2 0 16,1-2-1-16,-1 0-2 0,0-1 7 0,-2 1-6 15,2-1 3-15,0 2-2 0,0-2 0 16,1 1 1-16,-2 0-1 0,1 0 3 0,-2 2-3 16,0 2 2-16,2-1 0 0,-2-1 2 15,0 2-4-15,2-1 2 0,-4-1 0 0,2 0 0 16,0 1 0-16,0-6-1 0,0 3 0 16,1-5 1-16,-3 2-1 0,2-2-5 0,0 0 2 15,0 3 0-15,-2-3 2 0,3 1-2 16,-1 3-1-16,0-2 2 0,0 3 3 0,0-3-1 15,0 5 0-15,0-4-2 0,0 2 0 16,0 3 3-16,3-4 0 0,-5 3-3 16,4-3 2-16,-2 1-5 0,0 0 2 15,2 5 2-15,-2-6 0 0,2 0-1 0,-2 4 2 16,1 0-4-16,-1 0 2 0,3 1 1 16,-1 0 1-16,-2-1-1 0,0 1 2 0,2 3 1 15,-2-1 3-15,0 1-8 0,0-2 1 16,0 1-1-16,0 1 1 0,2-1 1 0,-2 1-1 15,1 3-1-15,-1-3 4 0,3-3-1 16,-3 3-3-16,0 1 1 0,2-4-2 0,-2 3 1 16,0-2-1-16,0 3 1 15,0-3 0-15,0 1 1 0,-2 2 1 0,5-1 1 0,-3 2-1 16,-2-2 0-16,2 1-3 16,0 3 3-16,0-4 1 0,0 2 1 0,2-3-1 15,-4 1 0-15,4-1-3 0,-1 0 1 16,-1 1-1-16,0-2 2 0,3 0-2 0,-3 0-1 15,0 2 2-15,0-3 1 0,-2 3-1 16,2-2 1-16,0 2-2 0,0 0-1 0,0-2 1 16,0 1-1-16,-2 1 5 0,0 2-3 15,0 0 3-15,0-2-3 0,0 2-1 0,0 1-1 16,2-1 3-16,-4 1-1 0,4-1 1 16,-2 4-2-16,0 0 1 0,0-1-2 0,0 0 2 15,0 1 2-15,0 2 0 16,0 0 0-16,0 0 0 0,0 1-3 0,0 8 4 0,0-17-2 15,0 12-1-15,0 5 2 16,-2-13 0-16,4 5 0 0,-2 8 1 0,0-12-2 16,0 12 2-16,0-11 2 0,0 11-4 15,-2-9 0-15,2 9 1 0,0-10 2 0,0 10-3 16,0 0 0-16,0-11 2 0,0 11 0 16,0-5-2-16,0 5 2 0,0 0-3 0,-2-11 3 15,2 11 0-15,0 0 3 0,0 0-3 16,0-9 0-16,0 9-1 0,0 0 0 0,0 0 2 15,0 0-1-15,0 0-5 0,2-10 4 16,-2 10 0-16,0 0-4 0,0 0 4 16,0 0 2-16,0 0-3 0,0 0 2 15,0 0-4-15,0 0 4 0,0 0-4 0,0-7 2 16,0 7-1-16,0 0-2 0,0 0 2 16,0 0 1-16,0 0 0 0,0 0 2 0,0 0-2 15,0 0-1-15,22 2 2 0,-22-2 2 16,0 0-3-16,27 3 2 0,-15-3 0 0,6 2-1 15,-2 0 1-15,6 0-3 0,1 0 3 16,0-2 0-16,4 2 0 0,3-2 0 0,2 0 0 16,0 0 1-16,13 2 1 0,-8-4-1 15,-5 2-1-15,2-2 2 0,-2 0-4 0,-3 2 3 16,3-6 1-16,-2 6 2 16,-5-2-4-16,1 1 0 0,-5-3 0 0,0 4-2 15,-4-2 1-15,-3 0 2 0,2-1 2 16,-4 3-4-16,-12 0 1 0,22-3 0 0,-12 3 6 15,-10 0-6-15,13-4-5 0,-13 4 5 16,12 0 1-16,-12 0-5 0,0 0 3 0,0 0 0 16,20 0-2-16,-20 0-1 0,0 0-1 15,0 0 0-15,0 0 0 0,0 0 3 0,0 0-2 16,0 0 2-16,0 0-1 0,-42 12 1 16,20-10-3-16,-3 2 2 0,-5-1 2 0,-2 1-1 15,-13 0-1-15,1 0 1 0,0 2 1 16,-3-3 1-16,3 1-3 0,-3-2 2 15,3 3-1-15,1-3 0 0,3 4 4 0,5-2-2 16,7-2-2-16,-2 0 2 0,5 4 2 16,-1-4-4-16,5 1 3 0,0-1 4 15,4 1-7-15,0-3 2 0,2 1-2 0,3 1 2 16,-1-2-2-16,13 0 1 0,-19 2 1 16,19-2-1-16,-17 2 1 0,9 0 7 0,8-2-6 15,0 0 1-15,-18 0-4 0,18 0 0 16,0 0 4-16,0 0-4 0,0 0 2 0,-16-2-1 15,16 2-1-15,0 0 1 0,0 0 1 16,0 0-1-16,-7-6 0 0,7 6-1 16,0 0-1-16,0 0 2 0,0 0-2 0,0 0 3 15,17-11-4-15,-17 11 1 0,0 0 3 16,12-4-2-16,-12 4 0 0,9-2 2 0,-9 2-2 16,13-4-1-16,-13 4 2 0,0 0 0 15,15-3-2-15,-15 3 0 0,0 0 3 0,12-1 1 16,-12 1-2-16,0 0 0 0,13-1-2 15,-13 1 1-15,0 0 2 0,0 0-2 16,15-2-3-16,-15 2 2 0,0 0-1 16,0 0 1-16,0 0-3 0,0 0 0 0,0 0 0 15,12 3-1-15,-12-3 6 0,0 0-4 16,4 6-3-16,-4-6 3 0,0 0 0 0,5 12 3 16,-5-12-1-16,0 11 1 0,0-5 1 15,0-6 0-15,0 18 1 0,0-11-1 0,0 2 0 16,0 1 0-16,0 1 1 0,-2 0 0 15,2-2-3-15,0 7 2 0,0-3 2 0,-3 2-1 16,1 2 0-16,0-3 2 0,2 4-2 16,-4 1-1-16,2 0 3 0,0-2-1 15,0 3-2-15,-2 0 4 0,0-1-1 0,2 0-2 16,-2 0 3-16,-3 0-1 0,2 0 0 16,1 2-1-16,0-2 0 0,0 1 3 0,0-2-4 15,2-1 1-15,-3 3 1 0,1-2 1 16,0-1-3-16,-2 3 4 0,4-3-3 15,-3 2 1-15,1 0-1 0,1-4 0 0,-1 5-1 16,0-6 2-16,2 6 0 0,-2-5 1 16,2 0-4-16,-2 5 3 0,0-7 2 0,2 0-1 15,-3 7-4-15,1-3 3 0,-1-2 1 16,3-1-3-16,0 3-1 0,-2-1 3 0,0 3-2 16,2-3 2-16,-2 1-2 0,1-1 2 15,1-4-3-15,0 6 2 0,0-5 1 16,0 4 2-16,2-4-1 0,-4 6-1 0,2-5-2 15,0 1 1-15,0 1 2 0,-1-1-2 16,3 0 0-16,-2 0 5 0,0 1-6 0,0-3 1 16,-1 1 0-16,1 1 3 0,0 0-3 15,-2 1 0-15,2 0 2 0,0 0 1 16,-2 1-1-16,0 0-1 0,0 0-1 0,-3 0-1 16,2 0 1-16,1-2-1 0,-2 2-1 15,2 2 1-15,0-1 1 0,0-1 3 0,-3 0-2 16,1 3-2-16,-1-3 4 0,3 0-2 15,-2 1 1-15,-1 1-1 0,1-1-1 0,2-1 2 16,-2 1-2-16,0-1 0 0,-2-1 2 16,2 1-3-16,0-1 1 0,2-1 3 15,0 2-2-15,0-1 1 0,-1-1-1 0,-3 0-1 16,6-2 0-16,-3 2 1 0,1-1 2 16,0 1-1-16,0 1-3 0,1 1 1 15,-1-4 3-15,2 0-5 0,-2 5 3 0,2-5 0 16,-2 0 1-16,0 4-2 0,2-2 0 15,0-1 2-15,-1 3 2 0,-2 3-3 0,3-3 1 16,0 0 4-16,0 0-4 0,0-3-2 16,0 2 2-16,0-1 0 0,0-2 1 0,0 4-1 15,0-1 1-15,0-3-1 0,0 3 1 16,0-1-3-16,-1 0 3 0,1 0-1 0,0 1 1 16,0-3-1-16,0 2 3 0,0 5 2 15,-1-7-3-15,1 2 1 0,2 0-3 0,-2 0 6 16,2 1-5-16,0-1-1 15,-2 0-1-15,0 0 2 0,2 1 2 0,0-1 0 16,-2 0-2-16,2 0 1 0,0 3-5 16,0-3 6-16,0 0-1 0,0 1-6 0,0-1 3 15,-2-2 0-15,2 3-2 0,0-1 2 16,-2-2 0-16,2 0 2 0,0 2-2 0,0-1 1 16,-2-1-2-16,2 3 3 0,0-3-3 15,0-1 3-15,-3 2-5 0,3 1 5 0,0-1-5 16,-2 0 1-16,0-1 1 0,2 2 0 15,-2-1 0-15,0 1 0 0,2 0 0 0,-2-2 0 16,0 2 0-16,0 1 2 0,0 3-2 16,0-1 0-16,-2-1 0 0,1 1 0 15,1 1 3-15,-1 1 0 0,-1-2-6 16,0 6 2-16,0-2 2 0,2 0-2 0,-2 0 2 16,0-1 0-16,0-1-3 0,-3 2 2 15,2 1 3-15,1-5-1 0,0 6 0 0,0-5-5 16,0 1 6-16,-3 0-1 0,1-2 0 15,2 0 6-15,-2-1-7 0,1 2 0 0,1 1-1 16,-1-3 1-16,1-1-1 0,0 4 7 16,2-1-8-16,-2 0 2 0,2 0-4 0,-2 2 3 15,2-1 0-15,-2 0-1 16,-1-1 0-16,3 3 3 0,-1-3-2 0,1 1-1 0,2 1 2 16,0-1-2-16,0 1 2 15,0-1-1-15,-2 1-3 0,0-1 5 0,2 0-4 16,0-4 1-16,-2 4 2 0,2-4 1 15,0 1-5-15,-2 0 0 0,2 0 7 0,-2 0-5 16,2-2 4-16,0 2-2 0,-2-3 0 16,0 4-2-16,2-2 2 0,-2-2-2 0,0 2 1 15,0-4-2-15,2 5 0 0,-3-6 2 16,1 1 4-16,0 2-4 0,0-3-1 0,2-11 3 16,-2 17-2-16,0-10 3 15,2-7 0-15,-2 18-2 0,2-18 2 0,0 14-10 16,0-14-19-16,2 14-32 0,0-9-36 15,-2-5-29-15,0 0-41 0,6 11-62 0,-6-11-252 16,0 0 26-16,30-23 41 0,-7-5 34 16,3-15 192-16</inkml:trace>
  <inkml:trace contextRef="#ctx0" brushRef="#br0" timeOffset="24140.308">14773 12019 703 0,'0'0'53'0,"0"0"-22"0,0 0-15 0,0 0 7 16,0 0-15-16,0 0 5 0,0 0-3 15,0 0 3-15,0 0-2 0,0 0-9 0,0 0 0 16,0 0 3-16,0 0-5 0,0 0 2 16,0 0 3-16,0 0-2 0,12 7-3 0,-12-7 2 15,0 0 3-15,0 0-5 0,2 8 6 16,-2-8-2-16,0 0-6 0,0 0 4 16,0 0-2-16,0 0 5 0,0 0-2 0,0 0 12 15,2 8 6-15,-2-8 4 0,0 0 6 16,0 0 14-16,0 0-3 0,0 0-1 0,0 0 9 15,0 0 3-15,0 0-11 0,0 0 0 16,0 0-1-16,0 0-2 0,0 0 5 16,0 0-3-16,-27-3-5 0,27 3 1 0,0 0 0 15,-19-2-7-15,19 2 3 0,-15-3-2 16,15 3-3-16,-19-2-4 0,6 0-2 0,13 2-1 16,-23-1 0-16,6 1-2 0,2-3 2 15,-3 2 3-15,0 1-6 0,0 0-4 16,-6 1-4-16,1-1 1 0,-3 3 3 0,-4-3-6 15,3 1 0-15,-5 1 1 0,-2 0-3 16,3 1 2-16,-11 2-4 0,-3-1 3 0,5-3-1 16,-3 6-1-16,9-4 3 0,0-1 4 15,5 0-2-15,1 0 5 0,-2 1 0 0,3 2 1 16,4-4-2-16,0 1 1 0,1 0 3 16,6 0-2-16,-6 0 1 0,10 0 1 15,-5 1-1-15,2-3-2 0,15 0 2 0,-19 2-6 16,9-2 4-16,10 0-6 0,-16 3 2 15,16-3-4-15,-12 2 1 0,12-2 2 16,0 0-3-16,-17 1 6 0,17-1-4 0,0 0-3 16,-13 0 4-16,13 0-3 0,0 0 4 15,0 0-2-15,-11 1 3 0,11-1 0 0,0 0 2 16,0 0-4-16,0 0-3 0,-12 6 0 16,12-6 0-16,0 0-3 0,0 0-1 15,-6 3 1-15,6-3 7 0,-5 8-4 0,2-1 6 16,-1 3 1-16,0 1-1 0,-2 5 7 15,2 2-1-15,-2 7 8 0,-1 0-7 0,-4 9-1 16,1 2-1-16,1 1 1 0,3-3 3 16,-2 2-8-16,2-5 2 0,4-2-2 0,-8 7-3 15,6 3 3-15,0-8-2 0,0 8 4 16,0-10-8-16,0-1 2 0,2-2-2 0,0 0 0 16,-3 0 0-16,3-1 0 15,0-1 0-15,-3-3 1 0,3-1-5 0,0 0 4 16,0-1-4-16,0 1 3 0,2-5-3 15,-4 0 1-15,2-2-1 0,2 1 0 0,-2-5 0 16,0 2-1-16,-1-1 1 0,1-2 0 16,0 0-1-16,0 0-1 0,2-8 1 0,-2 11-1 15,2-11 1-15,-2 9 1 0,2-9-1 16,-4 9-3-16,4-9 2 0,-2 9 0 0,2-9 2 16,0 0 0-16,0 8 0 0,0-8 1 15,0 0-1-15,-2 9-2 0,2-9 10 16,0 0-5-16,0 0-3 0,0 0 3 15,0 0-5-15,2 7 3 0,-2-7 4 0,0 0-7 0,0 0 4 16,0 0 2-16,0 0 0 0,0 0 1 16,0 0-4-16,0 0 1 0,-2 10 2 15,2-10-3-15,0 0 1 0,0 0 2 0,0 0-2 16,0 0 3-16,0 0-5 0,0 0 3 16,0 0 2-16,0 0-5 0,0 0 1 15,0 0 0-15,0 0 2 0,0 0-3 0,0 0 0 16,0 0-4-16,0 0 1 15,0 0 2-15,0 0-2 0,0 0 0 0,0 0-2 0,0 0 2 16,2 7-1-16,-2-7 2 0,0 0-3 16,0 0 1-16,6 5 1 0,-6-5 1 0,0 0-1 15,8 7-1-15,-8-7 3 16,9 5 2-16,-9-5-2 0,8 5 3 0,-8-5-4 16,15 8 1-16,-6-3 2 0,1 0 2 15,-4-1-1-15,5 2-6 0,-2-2 2 0,1-1-1 16,1 3 10-16,-3-1-8 0,3 0 1 15,0 0-4-15,-1 2 3 0,0-4 0 0,2 1-1 16,-2 1 6-16,0-1-6 0,-3-2 1 16,5 6 0-16,1-5-2 0,-2 1 0 0,1 0 2 15,-2 0 1-15,4-1-1 0,0-1 4 16,1 5-3-16,2-3 0 0,-2 0 2 16,5 1-4-16,-4-1 3 0,-1-1-2 0,6 1 2 15,-4-2 3-15,5 0-2 0,-2 0 3 0,2 0-2 16,1 0-1-16,0 0 1 0,0-1 2 15,9 1-7-15,-4-2 8 0,1 2-1 16,1-2-4-16,0 0 3 0,-5 0-4 16,9 0 3-16,-4 0 4 0,1 0-6 0,1-2-4 15,-2 0 5-15,-1 1 2 0,1-1-6 16,-6 0 4-16,-1-2 6 0,-4 2-6 0,2 0-3 16,-2 0 1-16,-2 2-3 0,-2-2 1 15,-1 1-2-15,2-1 4 0,-16 2-3 0,18-2 1 16,-7 2-1-16,-11 0 7 15,15 0-8-15,-15 0 1 0,12-2 6 0,-12 2 5 0,0 0-3 16,17 0-4-16,-17 0 1 0,0 0 0 16,0 0 2-16,16-2 1 0,-16 2 2 15,0 0-3-15,0 0 1 0,0 0 2 16,0 0-4-16,0 0-3 0,0 0 1 0,0 0-6 16,0 0 1-16,0 0 0 0,-77 0 0 15,49 0 4-15,-1 0-4 0,-3 0 2 0,-12 0-2 16,-3 2 2-16,-2 2 1 0,3-2-2 15,-3-2 3-15,3 1-4 0,-1-1-5 0,-1 2 1 16,3 0 4-16,1 2 2 0,10-2-3 16,4 0-1-16,-2-2 0 0,3 2 2 0,-1-2 0 15,4 0 0-15,3 2 0 0,-3-2-6 16,5 0 4-16,-2 0 0 0,6-2-4 16,-1 4 6-16,-2-4-5 0,3 2 1 15,0-2 0-15,2 2 2 0,-1 0-4 0,0 0 5 16,16 0-2-16,-25-2 1 0,12 2 1 15,13 0-2-15,-19 0 7 0,19 0-8 0,-23-2 4 16,23 2-2-16,0 0 0 0,-25 0-2 16,25 0 5-16,0 0-1 0,-20-2 1 0,20 2 1 15,0 0-5-15,-16-2 3 0,16 2 3 16,0 0-2-16,0 0 1 0,-19-4-3 0,19 4 3 16,0 0 1-16,0 0-5 0,0 0 5 15,0 0 0-15,-16-1-2 0,16 1 1 0,0 0-6 16,0 0 3-16,0 0 2 0,-6-6 1 15,6 6-5-15,0 0 4 0,0-9-3 16,0 9 0-16,9-18-2 0,0 5 5 16,-3 2-4-16,2-4 2 0,3-2-3 0,-3 3 5 15,3-5-3-15,2-1 4 0,-1 1-4 16,-2-1 5-16,2-2-5 0,2 3 1 0,-5 1 3 16,1-4 0-16,7-6-2 0,-2-1 1 15,-3 6-4-15,0 3 4 0,0-2-3 0,-4 0-2 16,1 0 3-16,2 0 2 15,-1 1 1-15,1-3 2 0,-3 2 0 0,0 0-4 16,2 0-4-16,0-2 2 0,-2 4 1 0,-2-1 1 16,3 2-1-16,-5 0-1 0,3 2 2 15,-1-1-6-15,0-1 4 0,-1 2 5 16,-1 3-6-16,0-1-2 0,0-2 6 0,-2 5-3 16,2-5 2-16,0 6 2 0,2-2-5 15,-2 0 0-15,-2 0 3 0,0 0 2 0,2-2-4 16,-2 3 3-16,0 1-2 0,0-2 5 15,0 4-9-15,0 2 5 0,0-3-3 0,0 3 1 16,-2 0 3-16,0 7-3 0,5-10-2 16,-5 10 2-16,2-11 2 0,-2 11-4 0,2-7 6 15,-2 7-6-15,2-8 2 0,-2 8 4 16,0 0-5-16,3-7 6 0,-3 7-3 0,0 0-1 16,0 0-2-16,0 0 1 15,2-10 0-15,-2 10-1 0,0 0 0 0,0 0 2 16,0 0-1-16,0 0 1 0,2-5-2 15,-2 5 4-15,0 0-3 0,0 0 0 0,0 0-1 16,0 0 1-16,0 0 3 0,0 0-3 16,0 0-2-16,0 0 4 0,4-8-2 0,-4 8-2 15,0 0 4-15,0 0 0 0,0 0 8 16,0 0-7-16,0 0-3 0,15-2 5 0,-15 2-5 16,0 0-2-16,10-3 4 0,-10 3 6 15,0 0-4-15,20-3 2 0,-20 3-3 0,14-4 0 16,-14 4-2-16,17-4 0 15,-6 4 5-15,-1-1-8 0,3-3 4 0,-1 2 0 16,4 0-2-16,-2-2 6 0,4 0-4 16,-2 3 3-16,1-3-4 0,5-1-1 0,-6 4 0 15,6-1 2-15,-2-3-1 0,2 3 0 16,-1-3 1-16,1 3-4 0,0-1 2 0,6-1 4 16,-3 3-2-16,3-6 0 0,-3 4 3 15,1 1-2-15,4-2-1 0,-6 0 3 0,4 0 0 16,-7 2-3-16,1 1 0 0,-2-3 0 15,2 2 2-15,-7 2 0 0,2-4-2 0,0 3 5 16,-5 1-5-16,2-3-2 16,-2 0 6-16,-12 3-4 0,19-1 2 0,-11 0 0 15,-8 1-2-15,18-2 0 0,-18 2-2 16,10 0 4-16,-10 0-3 0,0 0 4 0,16 0-6 16,-16 0 0-16,0 0 3 0,14-5 2 15,-14 5 0-15,0 0 0 0,0 0-2 0,0 0 0 16,14 0 0-16,-14 0 3 0,0 0 0 15,0 0-2-15,0 0-1 0,0 0 8 0,0 0-8 16,0 0-1-16,0 0 3 0,0 0 2 16,0 0 0-16,0 0 0 0,0 0-2 0,0 0-4 15,0 0 4-15,0 0-7 0,0 0 6 16,-52 7-7-16,26-7-4 0,-3 1 9 16,-3 0-4-16,-13 5 2 0,1-3 1 0,-3 1-1 15,-1 1-3-15,1-1-1 0,-1 2 8 16,1 0-5-16,-3-3 1 0,6 5 1 0,1-1-2 15,1-5-3-15,11 3 6 0,1-3 1 16,5 5 0-16,1-3-1 0,4 0-4 0,0-1 9 16,6-1-4-16,-4 0-5 0,6 0 5 15,-1 2-6-15,1-2 5 0,0 0-6 16,12-2 5-16,-18 5 2 0,10-3-4 0,-4 0 8 16,12-2-5-16,-12 5 2 0,12-5 1 15,-15 3-1-15,15-3-1 0,-13 2 1 0,13-2-3 16,-10 2 3-16,10-2 0 0,0 0-1 15,0 0 2-15,-15 1 2 0,15-1-2 16,0 0 0-16,0 0-4 0,0 0 0 0,-12 0 2 16,12 0-2-16,0 0-1 0,0 0 4 15,0 0 2-15,0 0-6 0,0 0-1 0,0 0 8 16,-12 2-6-16,12-2 5 0,0 0-2 16,0 0-2-16,0 0 5 0,0 0-4 0,0 0-3 15,0 0-1-15,0 0 0 0,0 0 3 16,0 0-2-16,0 0 2 0,0 0-4 0,-12 5 3 15,12-5-1-15,0 0-3 0,0 0 0 16,-2 5 4-16,2-5 1 0,-4 12-2 16,2-5-1-16,0 3 0 0,-3 2 4 15,-1 1-1-15,2 2-1 0,1 2 0 0,-1-2 0 16,0 2 2-16,-2 2 1 0,1 3-1 16,1 2-2-16,-4 11 1 0,0-7 5 0,0-3-6 15,0 9 4-15,2-3 0 0,2-7-2 16,0 3 2-16,-3-2-1 0,1 1 3 0,-1-1 0 15,3 0-3-15,-2 0 4 0,0 0-5 16,1-2 2-16,1-1 0 0,0 2 4 0,-2-5 1 16,2 0-5-16,2-1 5 0,-6 0 0 15,6 2 0-15,-2-5-3 0,2-1 2 0,0 0 0 16,0-1 4-16,-2 1-4 16,0-3 1-16,2 2-5 0,0-3 3 0,-3-1-6 15,3 2 3-15,0-4-1 0,-3 2-1 16,3 1 2-16,0-3 1 0,-2 3-3 0,0 0 6 15,0 0-3-15,2 0 3 0,-3 1-1 16,1 1-1-16,0 1 0 0,-2-1-2 0,2 3-1 16,-3-1 2-16,0 0-4 0,3 1 4 15,2-4-7-15,-2 0 9 0,0 0-2 0,0 2-6 16,0-1 6-16,2-2-4 0,-3-1 2 16,3 1 1-16,-3-1-1 0,3-1-2 0,0 0 6 15,2-8-3-15,-6 13-2 0,4-8-2 16,2-5 6-16,-2 10-2 0,2-10 3 0,-2 7-5 15,2-7 1-15,0 0-1 16,0 10 2-16,0-10 4 0,0 0-6 0,-2 5 2 16,2-5 1-16,0 0 2 0,0 0-5 15,0 0-1-15,0 0 5 0,0 0-2 0,8 7 3 16,-8-7-2-16,0 0 2 0,0 0 0 16,32-7-4-16,-24 7 4 0,5-5-7 0,0 2 3 15,2-1 0-15,-1-2-3 0,6 0 6 16,-4 1-1-16,8-3 2 0,-3 2-5 15,2-1 1-15,0 1 4 0,3 1 0 0,-3-2-6 16,5 0 1-16,-2 1 0 0,0 0-2 16,4 1 5-16,-3-1-4 0,3 0 3 15,9-1-1-15,-7-1-1 0,-8 4-4 0,4-2 3 16,0 1 3-16,-3 1-5 0,-3 0 0 16,1 0 7-16,-4 0-6 0,0 4 0 0,-1-3 6 15,2 1 0-15,-5 2-3 0,0-2 3 16,2 0-6-16,-17 2 10 0,32-3-10 0,-16 3 6 15,-1-3-7-15,-15 3 6 0,32-4-7 16,-18 4 7-16,4-1 0 0,-2-1-4 0,-16 2 2 16,39-5-1-16,-25 5 4 0,6-2 1 15,-6 2-4-15,-14 0 1 0,34-3-3 0,-21 1 1 16,-13 2-2-16,26-2 1 0,-26 2 3 16,18-1-2-16,-18 1-2 0,22 0 6 15,-22 0-2-15,0 0-1 16,19-3-4-16,-19 3 7 0,0 0-2 0,14-1 0 0,-14 1-6 15,0 0 7-15,0 0 3 0,0 0-3 16,0 0-1-16,0 0-2 0,22 0 6 0,-22 0-6 16,0 0 1-16,0 0 3 0,0 0 0 15,0 0-7-15,0 0-1 0,0 0 4 0,0 0 1 16,-61 4-4-16,37-3-3 0,-8 1 5 16,-11 0-2-16,-3 1-2 0,-3 4 1 0,-1-4 3 15,-5 0-1-15,-13 1 0 16,2 3-7-16,9-5 4 0,2-2 0 0,2 2 2 15,4-1 0-15,5 1 1 0,8-2 2 0,2 0-2 16,11 0 4-16,-3 0-1 0,3 0 0 0,2-2-3 16,21 2 0-16,-32 0 2 15,17-1-2-15,7-1 1 0,8 2-1 0,-22 0 0 16,22 0-3-16,-12-2 2 0,12 2 0 16,-13-2 1-16,13 2-1 0,-6-5-6 0,6 5 3 15,-2-13 4-15,4 6-2 0,-2 7 4 16,6-21-4-16,0 8 3 0,1-1 0 0,1-1 1 15,5-4 0-15,2 0-3 0,1-10 2 16,4 2 1-16,-3 1-3 0,0 0 4 16,2-4-4-16,-3 3 1 0,6-3 0 15,-5-3-3-15,2 4 5 0,-2 0-1 0,-1-2-6 16,0 4 3-16,-2-1 1 0,-1 0 3 16,0 3-2-16,-5 5-3 0,1 0 1 0,-3-1 2 15,0 1 0-15,1 3 0 0,-3-2 1 16,1 2-4-16,-1-2 5 0,-2 4-5 0,0 1 0 15,0 2 0-15,0-1 1 0,-2-1 1 16,2 4-2-16,-2-1 1 0,2 0-4 0,-2 0 6 16,0 2 2-16,0 0-4 0,0-1 0 15,0 3 2-15,0-2 0 0,0 9-2 0,-2-17 0 16,0 10 5-16,2-1-1 0,0 8-3 16,0-13-2-16,-2 7-1 0,2 6 6 0,0-10-5 15,0 10 1-15,-2-14 7 0,2 8-5 16,0 6 2-16,-2-10-1 0,2 10 1 15,0 0-1-15,0-9 0 0,0 9 1 0,0 0-2 16,-2-7 2-16,2 7-3 0,0 0 3 16,0 0-1-16,0-13 0 0,0 13-1 15,0 0-4-15,0 0 7 0,2-7-4 0,-2 7-1 16,0 0 5-16,0 0 2 0,0 0-5 16,0-11 1-16,0 11 3 0,0 0-5 0,0-6 1 15,0 6-3-15,0 0 1 0,0 0 6 16,2-11 1-16,-2 11-6 0,0 0 4 0,2-8 0 15,-2 8 3-15,0 0-4 0,0 0 1 16,4-7-5-16,-4 7-1 0,0 0-4 16,0 0-1-16,2-9-2 0,-2 9 0 0,0 0 2 15,2-7 0-15,-2 7 3 0,0 0 1 16,4-6 0-16,-4 6 0 0,0 0 0 0,0 0-1 16,7-7-2-16,-7 7 5 0,0 0-4 15,9-6 4-15,-9 6 0 0,12-4-1 0,-3 2 2 16,-9 2-4-16,21-5 5 0,-6 5-1 15,-1-4 2-15,4 4-1 0,2-3 1 16,2 2-2-16,3 1 7 0,5-4-4 0,-3 4-1 16,5 0 0-16,0-2 0 0,0 0 2 15,13 1-2-15,-10-2 0 0,-3 1-4 16,2 2 5-16,-4 0 7 0,-1-2-8 0,-3 2 4 16,-4-2-7-16,2 1 8 0,-5 1-6 15,-2-2 1-15,0 2 1 0,-5 0 3 0,-12 0-5 16,24-3 4-16,-16 3 0 0,-8 0-4 15,17-1 4-15,-17 1-4 0,18 0-10 0,-18 0-19 16,0 0-23-16,14 0-34 0,-14 0-36 16,0 0-43-16,14 1-34 0,-14-1-139 0,0 0-111 15,18-1 47-15,-18 1-13 0,10-6 153 16</inkml:trace>
  <inkml:trace contextRef="#ctx0" brushRef="#br0" timeOffset="30944.759">18406 13101 684 0,'0'0'43'15,"-10"-2"-16"-15,10 2-10 0,0 0 6 16,-12-3-2-16,12 3-1 0,0 0-4 0,-16-4 3 15,16 4-4-15,0 0 2 0,-14 0-3 16,14 0-3-16,0 0 4 0,-17 0-5 0,17 0 6 16,0 0 5-16,-20 2-2 0,20-2-4 15,0 0 2-15,-14 0 1 0,14 0-5 0,0 0 2 16,-12 2 3-16,12-2-4 16,0 0-6-16,0 0 9 0,0 0-5 0,0 0-4 15,0 0 8-15,-14 0-1 0,14 0 2 16,0 0 4-16,0 0 0 0,0 0 0 0,49 0 2 15,-21 0 4-15,6 0-1 0,14-2-4 16,5 0 1-16,6 1 0 0,11-3 1 16,5 0-3-16,-2 2 0 0,6-2-2 15,1 0 4-15,-1-1-7 0,2 1 1 0,-4 0 2 0,2 1-4 16,-1-1-1-16,-3-3 3 0,-6 4-4 16,1 1-4-16,-17-1 1 0,-4-2 2 15,-1 3 3-15,-3 0-4 0,-11 1 1 0,-11 1-8 16,-2-2 6-16,-6 2 0 0,0-2 6 15,-2 2 9-15,-13 0-3 0,14 0-3 16,-14 0 1-16,0 0-3 0,0 0-2 16,0 0-2-16,0 0-1 0,0 0-2 0,-46 5-1 15,18-1-3-15,-19 1 1 0,-3-2-1 16,-13 4-2-16,-4 0 1 0,-6-2-2 0,-4 3 2 16,1-1-4-16,-1 1-1 0,0-2 0 15,-4 1 3-15,-1 1 0 0,-1 0-3 16,4-2 0-16,4-3-1 0,-2 3 1 15,11-4-2-15,9 2 4 0,6-3-2 0,5 1 0 16,1 0 0-16,9 0 0 0,9-2 1 16,4 0 2-16,6 2-3 0,-3-2 3 0,20 0-2 15,-26 0-1-15,26 0 0 0,-24 0 2 16,18 0-4-16,6 0 2 0,0 0 0 0,0 0-1 16,0 0 1-16,0 0-3 0,0 0 2 15,26-13 4-15,-4 9-5 0,6 0 2 0,17-1 3 16,3-3 1-16,15 1 1 0,10-3 6 15,-2 2 1-15,8 0 1 0,-1 1-4 0,7 1 5 16,0 2 0-16,0 1-1 16,-1 1 1-16,1-3-1 0,-3 5-1 0,1 0 0 15,-5 0-1-15,-3 3 1 0,-17-3-2 16,-5 2-1-16,-6 0 0 0,-13 0 1 0,-4-2-4 16,-9 0 2-16,-2 1 3 0,-4-1-1 15,-5 0 0-15,-10 0 1 0,0 0-2 0,0 0 4 16,0 0-4-16,0 0 3 0,-65 8-4 15,18-4-1-15,-11-2-1 0,-11 1-2 0,-9-1-2 16,-3 2 3-16,-2-2-4 0,-2 2 4 16,-1 0 1-16,2-3-2 0,-1 3-3 0,4 1-2 15,1-5 5-15,7 3-1 0,16 1-3 16,7-3 1-16,1 2 0 0,7 1-2 16,6-4 0-16,10 2 1 0,5-1-2 15,7-1-3-15,-4 0 4 0,8 2 1 0,10-2-1 16,-15 4-3-16,15-4 2 0,0 0 4 15,0 0-1-15,0 0-1 0,38 8-1 0,-11-8-1 16,20 0 2-16,3 0 1 0,8 0 2 16,12 0-3-16,6-3-2 0,5 2 4 15,-3-1 2-15,2 0 2 0,1 2 1 0,-1 0-1 16,1-2 2-16,-2 0-1 0,-4 2 2 16,-5 0-1-16,-13-2 1 0,-6 2 3 15,-1 0-6-15,-17 0 2 0,-3 0 5 16,-10 0-2-16,-2 0 2 0,-6 0 0 0,-12 0-5 15,13-1 2-15,-13 1-4 0,0 0 3 16,0 0-2-16,-72 1 2 0,20-1-3 0,-8 0-1 16,-19 2 1-16,-5-2 2 0,-3 0-2 15,-5-2-3-15,-1 2-2 0,-4 0 4 0,2-1-3 16,4-1 0-16,6 0-1 0,9 2 0 16,6 0-1-16,18 0 4 0,11 0-2 0,9 0-4 15,9 0 1-15,2 0-2 0,4 0 1 16,2 2 1-16,15-2-2 0,-11 3-1 0,11-3 5 15,0 0 0-15,0 0 3 0,51 10-3 16,-6-6-1-16,5-1 1 0,19 1 1 0,2-2-2 16,5 0-2-16,5 1 4 0,2-3 4 15,-5 5-2-15,2-3 1 0,-1 1 5 16,1-1-3-16,-1 1 5 0,-6-1 0 16,-11-2 2-16,-7 0-2 0,-4 0 0 0,-5 0-1 15,-12 0-2-15,-6 0 4 0,-7 0-3 16,-3 0 3-16,-6 0 4 0,-12 0-4 0,0 0-3 15,0 0-1-15,0 0-1 16,0 0-3-16,-85-2 1 0,32-1-1 0,-23 1 2 16,-7 0 2-16,-6-1-4 0,-2-2-1 0,-2 0-1 15,-2-1 0-15,2 3 4 0,4-1-4 16,4-2-1-16,5 2 2 0,5 3-4 16,20-3 2-16,7 2-2 0,12-1-1 0,8 2 1 15,5 1-1-15,6-2-1 0,4 2 1 16,13 0 5-16,0 0-6 0,0 0 1 15,0 0 1-15,0 0 0 0,66 3 1 0,-13-3-2 16,4 0 0-16,17 0 2 0,5 0-1 16,4 0-1-16,-2 3 0 0,-2-6 1 0,4 6 1 15,-3-3-2-15,1-3 6 0,-6 3-6 16,-2 3 1-16,-14-3 0 0,-4-3 2 0,-6 3 0 16,-11 0 0-16,-11 3 2 0,-3-3 0 15,-7 0 0-15,0-3 3 0,-9 6-1 0,-8-3-2 16,0 0 1-16,0 0-3 15,0 0-1-15,-76 6 1 0,25-3-2 0,-21-1 2 16,-4 0 0-16,-6 0-2 0,1 0 1 16,-4-2 3-16,5 0-4 0,3 0 3 0,2 0-2 15,15 0-3-15,3 0 3 0,10 1-4 16,9-1 4-16,13 0-3 0,1 3-2 0,8-3 1 16,2 1-1-16,8 1 3 0,6-2-1 15,0 0 0-15,0 0 0 0,40 11 2 0,3-6 2 16,3-2-4-16,9 1 2 0,15 1-4 15,5-2 4-15,-4-1-2 0,6 2 0 0,1-4 4 16,-2 2 0-16,0-2-4 0,3 0 2 16,-7 1 0-16,-13-2 0 0,-2 1 2 15,1 0 3-15,-9 0-1 0,-3-2 2 16,-13 2 0-16,-7-2-4 0,-5 2 3 0,-4-2 3 16,-17 2 2-16,25 0 2 0,-25 0-3 15,0 0-2-15,0 0-1 0,0 0 0 0,0 0-4 16,0 0 3-16,-107 4-2 0,52-2-3 15,-20-1 2-15,-1 2 0 0,-2-3 2 16,0 0-2-16,-3 0 1 0,5 0-3 0,6 0 0 16,-2 3 1-16,19-1-1 0,3 0-1 0,3-2 3 15,11 0-1-15,6 2-1 0,9-2-1 16,1 0-1-16,8 0-2 0,2 2-1 16,10-2 2-16,0 0 0 0,0 0-1 0,0 0 1 15,0 0 1-15,48 6 0 0,-1-6 1 16,1-3 1-16,7 1 0 0,16 1-1 15,-2-1 0-15,1 0-1 0,5 2-1 16,-8-2 3-16,5-2-2 0,-17 3 0 0,0-2 0 16,-7 2 0-16,-9 1 2 0,-9-2 0 15,-8 2-1-15,0 0 2 0,-5-2 1 0,-4 2 0 16,-13 0-1-16,0 0 2 16,0 0-3-16,0 0 0 0,0 0-2 0,-74 2-1 0,19 0-1 15,-18-1 0-15,-1 2-2 16,-4-2 4-16,-4-1-1 0,1 2 0 0,5 0 1 0,2-2-1 15,14 0 0-15,10 0 1 16,1 2 3-16,13-2-5 0,8 0 0 0,5 0 0 16,7 2-2-16,0 0 2 0,8-1 1 15,8-1 2-15,0 0-1 0,0 0 1 0,0 0-1 16,40 21 0-16,0-12-2 0,7-2 4 16,2-3 2-16,3 1-2 0,17 3 0 0,-4-4-2 15,7 0 2-15,-3-1 0 0,0-1-3 16,1 0 4-16,-13-2-2 0,-2 0 1 0,-3 0 3 15,-1 0-1-15,-15 0-1 0,-6 3 4 16,-4-3-3-16,-7 0 2 0,-1 0 3 16,-18 0 3-16,22-3-2 0,-22 3-3 0,0 0-1 15,0 0 0-15,0 0 0 0,0 0-1 16,-87-6-2-16,38 5-1 0,-3-3-2 16,-19 2 0-16,-1 0-2 0,-6-2 3 0,2 2-1 15,-1 0 1-15,6-1-1 0,1 1 2 16,15 0-1-16,2 2 4 0,4-2-4 0,2 4-2 15,12-2 0-15,7-2 0 0,6 2-2 16,4 0 4-16,3 0-2 0,0 0-2 16,15 0 2-16,-17 2-1 0,17-2 1 15,0 0 3-15,0 0-2 0,0 0-1 0,0 0 2 16,51 11 1-16,-19-11-3 0,12-2 2 16,5 0-1-16,2 1 0 0,1-1 2 0,4 0 2 15,-1-2-2-15,-2 1-1 0,-3-1 1 16,-1 1-1-16,-7 2 1 0,-10-1 0 15,-7 2 2-15,-5-3 2 0,-6 3 4 0,0-4-4 16,-14 4-1-16,8 0-1 0,-8 0 0 16,0 0 0-16,0 0-1 0,-64-8-4 0,17 4 3 15,-7 1 0-15,-15 0-1 0,-2-1 0 16,-3 0-2-16,-1 2 2 0,0 1-1 0,-2-2-1 16,3 2 2-16,6-1 0 15,16 2 1-15,2 0-2 0,13 0 0 0,7 0 2 16,8-2-4-16,4 2-1 0,5 0 3 15,0 2-3-15,13-2 1 0,-9 3 2 0,9-3 1 16,0 0 1-16,32 6-1 0,-4-4 0 16,3 0-1-16,20 0-1 0,1 0 3 0,1-1-3 15,-1-1-3-15,1 2-8 0,0-2-12 16,-2 4-19-16,-4-4-23 0,-3 3-24 0,-8 0-21 16,-6-1-27-16,-2 1-31 0,-6-3-47 15,0-3-152-15,-3 1-58 0,-4 0 87 0,0 1 225 16</inkml:trace>
  <inkml:trace contextRef="#ctx0" brushRef="#br0" timeOffset="37103.868">15688 12996 495 0,'-10'-6'18'0,"10"6"4"16,0 0-10-16,-12-5 1 0,12 5 4 16,0 0 9-16,-8-2-12 0,8 2-1 0,0 0 3 15,-11-5-4-15,11 5 2 0,0 0-5 16,0 0 7-16,-13-2-2 0,13 2-1 0,0 0 2 16,0 0-5-16,0 0-1 15,-12-2-2-15,12 2 5 0,0 0-1 0,0 0-5 16,0 0-4-16,0 0-4 0,0 0 7 15,0 0 1-15,0 0 2 0,0 0 3 0,0 0 3 16,0 0-2-16,0 0-4 0,0 0 3 16,0 0-7-16,32 11 8 0,-14-9 5 0,6 3-6 15,5-4-3-15,15 3 5 0,8-1-3 16,1 0-2-16,2-1-6 0,19 2 2 0,0-1 11 16,2 1-4-16,5-2-8 0,-1 2 1 15,3-2 4-15,2 0-2 0,-3 0-6 0,0 1 7 16,1-1 2-16,-6 0-3 0,-5 1 0 15,-17-2-4-15,-2 1-1 0,-7 0 2 16,-8-2 0-16,-6 3 1 0,-9-3 0 16,1 0 0-16,-8 0 0 0,-1 0 22 0,0 0 15 15,-15 0 11-15,19 0-4 0,-19 0-2 16,10-3-7-16,-10 3-2 0,0 0-5 0,0 0-9 16,0 0-4-16,-22-12 1 15,2 9 2-15,-7-1-6 0,-19 0-1 0,-3 0 1 0,-5 0-7 16,-13 1 2-16,-3 1-1 0,-4 2-2 15,0 0 2-15,-7 0-3 0,-2-2-4 16,4 4-1-16,-2-2 1 0,3 2-1 16,3 1 1-16,6-1-2 0,11 0 4 0,3-2-5 15,7 2 3-15,9 0-3 0,9 0 6 16,10-2-6-16,1 2-2 0,1-2 3 16,6 0-3-16,12 0-4 0,-17 2 9 0,17-2-6 15,0 0 6-15,0 0-1 0,0 0-2 16,0 0 2-16,57-6-2 0,-28 2 2 0,21 0-4 15,3-1 5-15,14 1-4 0,5-3-1 16,5-2 2-16,2 2 3 0,6-2 5 0,9 1 0 16,-1 0 0-16,2 3 1 0,-1-1-4 15,-3 1 2-15,-7 3-3 0,-7-1 4 0,-18 3-4 16,-11-2 2-16,-9 2 3 16,-9 0 0-16,-12 0 2 0,-5 0 1 0,-13 0-4 0,8 0 2 15,-8 0-2-15,0 0-5 16,-41 5 6-16,-9-3-2 0,-5 3 0 0,-16 1-2 15,-8-2 1-15,-4-1-2 0,-5 1-2 16,-3 0 6-16,-5-1 0 0,3 1 4 0,-3 2-4 16,5 1 4-16,4 0 2 0,3 1-2 15,6-5 7-15,6 5-7 0,17-5 7 0,4-1-4 16,15 0 3-16,6 0-6 0,11 0 1 16,0 0-4-16,6 0-1 0,5 0 0 0,8-2 1 15,0 0 0-15,0 0 0 0,0 0 0 16,55 7 2-16,-9-9-5 0,5 2 3 0,21-2-5 15,3 0 1-15,-2 2-3 0,8 0 3 16,2-1 2-16,-3-1-2 0,5 2 1 16,0 0-3-16,-8 0 2 0,4 0 1 15,-2 3-4-15,-9-1 2 0,-17 0 1 0,-9 0-3 16,-10 1 2-16,-9-3-1 0,-5 0 3 16,-6 0 2-16,-14 0-2 0,11 0-6 0,-11 0 2 15,0 0-2-15,0 0 3 16,-59 0 0-16,8 0 0 0,-9 1-1 0,-13-1-1 15,-6 2-3-15,-4-2 1 0,-4 0 1 16,-1 0 3-16,1 0-6 0,0 2 4 0,4-2-3 16,0 0 1-16,8 3 0 0,0-3 5 15,19 0-5-15,0 0 0 0,7 0 1 0,15 0-1 16,7 0 1-16,3 0 0 0,8 0-5 16,1 0 5-16,2 0-4 0,13 0 0 15,-15 5 0-15,15-5-1 0,-4 6-3 0,4-6-11 16,0 0-10-16,0 0-28 0,25 15-26 15,-7-10-36-15,-4-1-66 0,8 2-243 0,1-2 18 16,0-3 171-16,2 1 74 0</inkml:trace>
  <inkml:trace contextRef="#ctx0" brushRef="#br0" timeOffset="44345.429">14527 15141 1207 0,'0'0'30'0,"0"0"-9"16,-5 7-8-16,5-7-3 0,0 0 2 0,0 0-2 15,16 14 5-15,-6-9 7 16,7 3-4-16,9-3 6 0,12 3 2 0,2-2 0 16,5-2 7-16,7-1 1 0,1 0 0 15,12 2 0-15,-7-1-2 0,-3-2-2 0,-4-2-5 16,1 0 0-16,-3 0 0 0,-4 0 4 15,-9-2 5-15,-4 2 2 0,-4-4 4 16,1 0 0-16,-4 0 3 0,-2-1 2 0,3-3-4 16,-5 0 1-16,0 0-1 0,-4 1-1 15,1 0 0-15,-6-3-8 0,-2-1-2 0,-3 1-4 16,-3-1-2-16,-4-3 1 16,-2 1-7-16,-5-5 0 0,-3 1-5 0,-11-9-1 15,-4-1 1-15,-8 1-4 0,5-2 1 16,-13 0-3-16,1 0 4 0,-3 1-3 0,7 8-2 15,2-2-1-15,0 2 3 0,7 2 3 16,3 5 2-16,6 1 2 0,3 1-4 0,0 3 2 16,7-1-1-16,-3 2 0 0,3 1-1 15,1-2-2-15,7 7-2 0,-7-9-1 0,7 9 2 16,0 0-2-16,20-13-1 0,-7 7-1 16,1 3-3-16,8-3-12 0,0 0-15 0,4 1-21 15,-1 0-19-15,3 2-37 16,2 1-34-16,-1-4-51 0,-3 2-120 0,2-3-109 0,-3 1 12 15,2-3 136-15,-6-3 81 16</inkml:trace>
  <inkml:trace contextRef="#ctx0" brushRef="#br0" timeOffset="44659.46">15440 14084 1274 0,'-13'-8'89'0,"5"5"-8"0,-1 1-1 0,9 2-7 16,-11-4-5-16,11 4-8 0,0 0-6 16,-12 17 1-16,4 4 2 0,-4 15-1 0,4 5-1 15,0 14-3-15,-1 4 5 16,1 7 0-16,-3 6 2 0,2 2-3 0,1 2-4 16,-4 4-1-16,0-2-4 0,0-2-6 15,2-2-3-15,1 1-2 0,-4-2-4 0,5-11-3 16,-3 1 2-16,3-3-6 0,0-15-5 15,-4 1 0-15,4-8-1 0,2 0-3 0,2-7-3 16,0-6 2-16,0-3-3 0,4-1-6 16,-3-3-12-16,3-5-23 0,3 2-29 15,-1-2-38-15,2 2-44 0,2-6-82 0,-2-1-227 16,2-7 34-16,-6-1-7 0,0 0 145 0</inkml:trace>
  <inkml:trace contextRef="#ctx0" brushRef="#br0" timeOffset="46181.004">15795 15098 838 0,'0'0'57'0,"0"0"-7"0,0 0-2 16,0 0-16-16,0 0-11 16,2 10-2-16,-2-10-4 0,0 0 3 0,0 0 4 15,0 0 5-15,0 0 11 0,0 0 3 16,26 1 4-16,-11-2-2 0,1 0-4 0,6-2 4 16,3-1 1-16,3 1 0 0,12-3-2 15,-6 1-2-15,4-3-1 0,-7 4-1 0,-3-1-5 16,-2-2-1-16,-5 4-3 0,-2-2 5 15,0-2 4-15,-4 1-1 0,0 1 4 16,-2-1-1-16,-3 1-4 0,-2 0 0 0,0-2-2 16,0 2-4-16,-4-3 0 0,-4 8-5 15,0-14-2-15,-6 7-5 0,-6-3 2 0,-2 0-4 16,-7-2-2-16,-11-2 2 16,-2-1-4-16,0-3-1 0,-2 2-1 0,3 2 1 15,-2-3-3-15,1 1-1 0,4 1-1 16,10 2 2-16,-1 4 3 0,5-5-1 0,2 4 2 15,4 0-2-15,0 3-1 16,6-1 0-16,6-1-5 0,8 0 3 0,2-4-1 0,4 5 0 16,14-10-1-16,3 6 0 15,4-1 0-15,3 6-6 0,2-1-9 0,-1 2-23 16,3 3-31-16,-8 1-34 0,-1 2-34 16,-1 0-45-16,-7-2-117 0,5 0-128 0,-4 2 20 15,-2-3 167-15,4-1 71 0</inkml:trace>
  <inkml:trace contextRef="#ctx0" brushRef="#br0" timeOffset="46591.53">16549 14729 852 0,'-14'13'27'16,"-6"2"-2"-16,8 1 10 0,3-1 0 0,-1 4 3 15,-1 3 2-15,7-2-6 0,1 3 12 16,6-3-12-16,1 7 6 0,5-1 4 16,5 4-6-16,5 0 6 0,5-3 1 15,-1-2-6-15,5-6 6 0,4 2 2 0,2-6 7 16,-1-2-1-16,5-3 6 0,-4-7 0 16,-4 0 1-16,-1-7-1 0,11-4 2 0,-8 1-1 15,1-6-5-15,-5-3 1 16,-6-1-5-16,-7 0 1 0,-3-2-5 0,-1-5-1 0,-6-1-3 15,-5-1-4-15,-5-12-2 0,-4 2-2 16,-5 2-5-16,-1 3-4 0,-9-1 2 0,2 6-4 16,-6 4-4-16,0 5-4 0,-3 3 1 15,3 7-2-15,5 4-8 0,-3 7-11 16,-2 4-13-16,-3 8-13 0,1 1-19 16,5 6-9-16,6 1-14 0,9 1-14 15,5-2-16-15,5-2-15 0,7 4-13 0,5 5-10 16,10 1-9-16,3-4-12 0,11-3-21 15,0-5-29-15,4 0-124 0,3-6 233 0</inkml:trace>
  <inkml:trace contextRef="#ctx0" brushRef="#br0" timeOffset="46976.678">17256 15041 1043 0,'22'-13'20'16,"-7"-2"10"-16,-5 0 9 0,-2-1 6 0,2 1 14 16,-6 0-8-16,0-3 5 0,-2 3-10 15,0 0 3-15,-2 2-6 0,0-1-1 0,-2 5 2 16,2 9-7-16,-4-15-8 0,4 15 4 15,0 0-13-15,0 0 6 0,0 0-4 0,-38 24-3 16,25-4-2-16,-2 8-3 0,4 5 0 16,3 0 1-16,0 4 1 0,6 1-7 15,2 5 5-15,2-2 4 0,4-1-2 0,0-2 1 16,4-1 2-16,-1-3-1 0,2-10 3 16,-3 0 3-16,-1-8 2 0,-1-2 7 0,-2-1 13 15,2-1 18-15,-2-6 9 0,-4-6-5 16,0 0-4-16,0 0-5 0,0 0-4 0,0 0-5 15,22-42-2-15,-20 16-2 16,-2-3-2-16,-2-14-3 0,0-2-3 0,-2-1 0 16,2-2-8-16,-2 1-2 0,2-3-5 15,2 4-1-15,0 0 0 0,2 6-7 0,0 10 0 16,2 3 3-16,-2 6-4 0,2 2-1 16,2 4-6-16,2 0-12 0,-1 7-18 15,4 0-15-15,-1 2-20 0,-10 6-17 0,25 3-27 16,-25-3-26-16,36 12-46 0,-14-3-65 15,-5-4-120-15,6 3-72 0,-2-1 14 0,5 3 153 16</inkml:trace>
  <inkml:trace contextRef="#ctx0" brushRef="#br0" timeOffset="47310.853">18063 14362 1373 0,'2'-37'32'0,"3"-4"17"15,-1 1 12-15,1 2 6 0,-1 8 8 16,0 3-7-16,-2 3 2 0,-2 2-4 0,2 5-1 16,0 2-9-16,-2 15-5 0,2-25-4 15,-2 25-4-15,0 0-5 0,0 0-5 0,0 0 1 16,0 0-5-16,0 0-1 16,0 0-8-16,-51 90 0 0,30-37 0 0,-2 8-2 15,-3 7-2-15,1 5-2 0,-5 20-3 16,5 3-2-16,6-20 0 0,2 2 1 0,4-1 0 15,3-4-4-15,5 5 0 0,5-8 3 16,2-2-3-16,5-5-2 0,4-6 2 0,-1-1 0 16,-1-12-3-16,3-6 1 0,4-1-1 15,-6-6-4-15,2-8-8 0,-3-6-17 0,2-3-14 16,-7-4-26-16,0-5-52 0,-4-5-43 16,0 0-104-16,0 0-131 0,-6-42-31 15,-16-6 130-15,-5-3 280 0</inkml:trace>
  <inkml:trace contextRef="#ctx0" brushRef="#br0" timeOffset="47473.265">17551 14746 1138 0,'-19'-34'104'16,"2"1"5"-16,7 4 3 16,1 9 3-16,2-2-4 0,7 7-10 0,0 15-7 15,22-26-1-15,-6 12-3 0,19 2-5 16,5 3-10-16,8 2-6 0,5 1-4 0,18 2-7 16,3 4-12-16,-3 4-7 0,6 0-3 15,-8 3-14-15,-1 1-36 0,-7 1-42 0,1 2-62 16,-13-4-73-16,-2 0-214 0,-7-3-20 15,-6-2 18-15,-7-4 121 0,-27 2 85 16</inkml:trace>
  <inkml:trace contextRef="#ctx0" brushRef="#br0" timeOffset="48135.402">18566 15262 944 0,'-9'20'29'16,"7"-16"1"-16,2-4 14 0,-3 10 3 0,3-10 9 16,-2 12 11-16,2-12 5 0,0 0 0 15,2 15-5-15,-2-15 6 0,0 0 3 0,5 14-1 16,-5-14 8-16,7 7 0 0,-7-7-2 15,0 0-1-15,0 0-3 0,0 0-5 0,0 0-7 16,0 0-6-16,0 0-1 0,0 0 1 16,0 0-8-16,0 0-2 0,33-28-5 15,-33 28-2-15,0 0-5 0,-7-25-6 16,7 25 0-16,0 0-3 0,-10-23-1 0,10 23-1 16,-8-15-4-16,8 15-3 0,-8-12-1 15,8 12 0-15,0 0-4 0,0 0-1 16,-20-8-3-16,20 8-1 0,0 0-3 0,0 0-6 15,0 0-13-15,0 0-18 0,0 0-6 16,0 0-16-16,0 0-21 0,0 0-30 0,0 0-32 16,4 43-53-16,3-40-114 0,4 0-140 15,-11-3 22-15,0 0 103 0,0 0 248 0</inkml:trace>
  <inkml:trace contextRef="#ctx0" brushRef="#br0" timeOffset="48593.698">18683 14853 1060 0,'0'0'36'0,"0"0"2"0,0 0-2 0,0 0-1 0,-16-2 4 16,16 2-1-16,0 0 6 16,0 0 1-16,0 0 2 0,0 0 9 0,0 0 6 15,0 0 3-15,0 0 4 0,0 0-2 16,0 0 3-16,0 0-5 0,0 0-5 16,0 0-7-16,0 0-4 0,0 0-2 0,0 0 1 15,44 10-6-15,-44-10 0 0,0 0-3 16,0 0-3-16,0 0 0 0,15-15-5 15,-15 15-2-15,0 0-2 0,-8-17-5 0,8 17 0 16,-15-8-5-16,5 2-1 0,10 6 0 0,-22-8-1 16,10 6-5-16,12 2 2 0,-22-4-1 15,22 4-2-15,-21 0 0 0,21 0-3 16,0 0-1-16,-28 6 0 0,28-6-2 16,-12 5 1-16,12-5 1 0,-8 6-3 0,8-6 0 15,0 0-2-15,-4 11-13 0,4-11-17 16,0 0-28-16,0 0-42 0,14 14-63 0,-8-14-119 15,-6 0-161-15,22 0 24 0,-22 0 89 16,0 0 238-16</inkml:trace>
  <inkml:trace contextRef="#ctx0" brushRef="#br0" timeOffset="49508.74">19863 14259 1018 0,'0'-13'17'0,"0"6"6"0,0 7 16 16,0-15 7-16,0 7 10 0,0 8-6 15,-2-14 0-15,0 10 2 0,2 4-8 16,-6-11-2-16,0 9-8 0,6 2-3 0,-24-3 4 15,10 4-5-15,-6 3 0 0,-5 2 4 0,-11 5 1 16,4 2-4-16,-3 7 5 0,-2 2-2 16,3 2-2-16,-8 6-2 0,4-1-2 15,2 3-2-15,4 2-1 0,2-5-1 16,5 2-5-16,4-2 0 0,1 3-3 0,2 0 0 16,5-2 2-16,-2-1-7 0,7-2 9 15,3-7-6-15,3 0-1 0,0-2 3 0,2-1-2 16,2-2 0-16,0 3 2 0,5-3 0 15,1 1-2-15,3-1-1 0,2-4 1 16,3 1-3-16,4 0 3 0,-2-2-4 0,4 1-1 16,-1-2-2-16,3-2 1 0,-6 3-2 15,6-3 3-15,-7 0-5 0,-1 0 1 0,0 1 0 16,-6 1 1-16,0-1-3 0,-1 1 1 0,-4 5-3 16,-3-3 3-16,-2 2 2 0,-5 5-6 15,-4-4 2-15,-3 6-2 0,0-5 0 16,-10 11 9-16,7-8-8 0,-1-3-1 15,-2 2 2-15,4-1 0 0,-4-1-1 0,4-3 0 16,3-4 2-16,-1 5-3 0,1-4-3 16,2-1 6-16,1-1 0 0,4-1-3 15,0 0-1-15,4-6 4 0,-6 9-2 0,6-9 1 16,4 10 5-16,-4-10-4 0,6 6 0 16,-6-6 1-16,14 4-2 0,-3-2 3 0,-11-2-2 15,19 0 1-15,-8 1 0 0,-1 1 0 16,3 0-4-16,0 2 3 0,-3-1-2 0,5 5 0 15,-2 1 2-15,-3 3-2 16,3 0 1-16,-2 1-2 0,-2 3 1 0,-1 2 0 16,0 0-1-16,-4-2 4 0,2 5-3 15,-6 0 1-15,3 1 0 0,-3 0-2 0,0 5 1 16,-5 0 1-16,3 1 1 0,-2 2 1 16,2 0 2-16,-2-4 1 0,2 2 0 0,2 0 2 15,0-6 2-15,0-1-3 0,4 4 0 16,2 0 0-16,3-2 0 0,0-2 3 0,3 0-3 15,-1-4-2-15,3 0-16 0,2-2-29 16,-2 0-44-16,6-1-56 0,-6-7-96 16,-1 1-206-16,4-4 21 0,-17-4 76 15,0 0 223-15</inkml:trace>
  <inkml:trace contextRef="#ctx0" brushRef="#br0" timeOffset="50843.492">20744 14347 1187 0,'0'0'34'0,"-2"-12"-6"16,2 12 18-16,-2-10 3 0,2 10-15 15,0 0-3-15,-4-12-3 0,4 12 1 0,0 0 0 16,-2-12-9-16,2 12 0 16,0 0-2-16,0 0 0 0,0 0-3 0,-20 32 9 0,14-12-2 15,-6 10 2-15,1 9 9 16,-4 3 6-16,0 13-4 0,-1 2 1 0,2 3-1 15,0 0-2-15,6-1-2 0,-1 1-1 16,5-11 0-16,2 0-3 0,4 1-2 0,2-5-5 16,3 1-1-16,1-2 6 0,4-1-8 15,4-5-2-15,-2-4 1 0,3-2 0 0,3-5-5 16,-4 0 2-16,4-10-5 0,-6-4-1 16,3-1-1-16,0-4-6 0,0-3-8 0,2-1-10 15,-2-4-13-15,2-1-21 0,0-4-20 16,0-5-35-16,3 0-29 0,-12-6-112 0,0-5-169 15,-3 5 21-15,-7-6 181 0,-5-5 61 16</inkml:trace>
  <inkml:trace contextRef="#ctx0" brushRef="#br0" timeOffset="51046.333">20281 14748 991 0,'0'0'65'16,"0"0"-5"-16,0 0-8 16,0 0 1-16,0 0 0 0,47-18-7 0,-27 17-2 0,8 1-11 15,3-2-6-15,-1 4-1 16,15 2-24-16,-9-3-20 0,8 2-39 0,-3 4-65 16,-7-5-172-16,-9 0-96 0,-2-4 217 15,0 2 37-15</inkml:trace>
  <inkml:trace contextRef="#ctx0" brushRef="#br0" timeOffset="51508.64">21306 14866 750 0,'-18'7'37'0,"4"3"14"0,1-2-4 16,1 1 12-16,-4 3-5 0,-2 10 3 15,0-2-6-15,2-1 6 0,3 9-12 0,0-1 0 16,7-4 7-16,-1 2-4 0,7 1-3 16,0 4 1-16,11 3 2 0,4 2 5 0,4-5-4 15,9 1 4-15,-1-6-4 0,17 1 1 16,-6-9 0-16,5 1-4 0,1-5 0 15,3-5 3-15,1-5-6 0,-1-3 3 0,0-3 1 16,-3-5-2-16,4-2 2 0,2-11 1 16,-15 3-7-16,0-6 0 0,-8-2 0 15,-2-2-3-15,-5 2-2 0,-8-4-7 16,-5 1 1-16,-10 5-7 0,-3-3 0 0,-6-8-3 16,-6 3-1-16,-9 3-4 0,-7 4-4 15,-10 3 1-15,-1 8-1 0,-3 4-4 0,-1 10-6 16,1 3-12-16,-1 2-13 15,2 4-16-15,-4 11-23 0,13-1-24 0,6 3-19 0,9 2-25 16,6 3-20-16,9-6-67 16,2-4-128-16,8-2-76 0,4 0 118 0,8-1 268 15</inkml:trace>
  <inkml:trace contextRef="#ctx0" brushRef="#br0" timeOffset="51824.967">22292 14335 932 0,'7'-48'31'0,"-3"13"14"16,-2 2 13-16,-2 7 5 0,0 4 10 15,0 2 1-15,0 1-4 0,-2 4-11 0,2 1-4 16,-2 4-7-16,2 10-3 0,-9-9-3 16,9 9-5-16,0 0-6 0,0 0-9 0,0 0 3 15,-40 41 2-15,23-10-4 0,5 6-1 16,-1 5 0-16,-2 13 1 0,7 2 6 15,0 4 4-15,0 2-1 0,2 4 1 16,4-1-3-16,-2 2-1 0,4-6-4 0,4 4 0 16,0-5-8-16,0-12 2 0,2 0-3 15,-2 0 1-15,2-3-1 0,-2-3 0 16,-2-2-5-16,0-9-3 0,0-2-3 0,0-5-15 16,-2-5-22-16,0 0-20 0,-2-6-30 15,-2 2-43-15,0-8-85 0,-2-3-193 0,-6-5-5 16,12 0 145-16,-31-13 81 0</inkml:trace>
  <inkml:trace contextRef="#ctx0" brushRef="#br0" timeOffset="51998.227">21759 14722 1028 0,'2'-10'71'16,"6"0"-8"-16,4 2-8 0,0-1 5 15,7 3-3-15,6-1-7 0,16-3-3 0,3 2-2 16,5 1-8-16,-1 1-5 0,3 1-4 15,2 2-6-15,-5 2-14 0,-1 1-33 16,5 0-38-16,-4 0-38 0,-12-2-118 0,-7 2-176 16,1-2 12-16,0 0 242 15,-7 0 47-15</inkml:trace>
  <inkml:trace contextRef="#ctx0" brushRef="#br0" timeOffset="52452.366">22413 14980 625 0,'-2'18'67'0,"0"-3"8"16,2 0 2-16,2-2 1 0,2 0 2 0,-4-13 3 16,25 32 2-16,-1-11-3 0,10-4 1 15,2 0-11-15,2-3-4 0,9-4-2 16,-2-3-5-16,3 0-3 0,1-7 0 15,-1 0-5-15,-1-9-2 0,-1 4 2 0,-1-5-5 16,-5-2 0-16,-1-2 1 0,-8-3-2 16,-10 2 0-16,-4 0-4 0,-6-5 0 0,-5 1-10 15,-4 1 1-15,-6-2-7 0,-5-3-3 16,-14-5 0-16,-3 1-3 0,-9 7-1 0,-12-3-3 16,-10 11-3-16,4 4-1 0,0 5 2 15,-1 3-8-15,-2 5 3 0,5 2-2 16,-6 10-2-16,15-3-2 0,3 1-1 15,9 6 0-15,4 2-2 0,4 0-7 0,7-1-4 16,9-4-4-16,6-1-2 0,2 2-2 16,7 2-2-16,9 5-10 0,4-3-7 15,12-7-7-15,2 6-8 0,1-8-10 0,8-4-13 16,1 0-12-16,4-7-5 0,1-1-10 16,-3-2 0-16,1-4-5 0,0-1-4 0,-7-1-10 15,2-5-20-15,-5-2-15 0,-5 1 4 16,-3-3-128-16,-5-3 82 0</inkml:trace>
  <inkml:trace contextRef="#ctx0" brushRef="#br0" timeOffset="52901.172">23214 15013 847 0,'6'-13'13'0,"-4"-1"9"0,-2 4 4 16,0 10 0-16,-6-14 4 0,6 14-1 0,-8-10-4 15,8 10-6-15,-15-5 4 0,15 5-3 16,0 0-1-16,-32 8-5 0,32-8 7 16,-24 12-1-16,14-3 6 0,0 3 1 0,3-2 2 15,-2 5 0-15,5 0 12 0,2-2-3 16,2 0-2-16,4 3 1 0,3-3 0 15,6 4 4-15,5 0 0 0,8 3-1 0,8-3-2 16,-3-6-5-16,5 3-1 0,-6-10-8 16,2 0 0-16,2-4 2 0,10-4-7 0,-2-2 0 15,1-6-1-15,-1-5 3 0,-6-2 0 16,9-10 0-16,-7-1 2 0,-2-8-4 16,-5-6 0-16,-1-6-6 0,-4-5 4 15,-9-7-6-15,1-5 1 0,-4 0-1 0,-8-2-4 16,-4 1 4-16,-2 15-1 0,-2 3 1 15,-4 4 3-15,0 2 0 0,-4 7 2 0,0 4 3 16,2 9-4-16,1 5 2 0,1 6 3 16,0 4-10-16,6 9-1 0,0 0 0 0,-28-6 3 15,28 6-6-15,-30 21 0 0,9 3 3 16,0 2-4-16,0 9 0 0,1 13 1 16,0 2-1-16,5 5 0 0,0 2-1 0,4 2 8 15,3 4 1-15,4-2 3 0,2-10 2 16,2-1-4-16,4 0 2 0,0 0-1 0,2-4 0 15,3-3-2-15,-1-1 1 0,3 0-5 16,-2-4 2-16,3 0-3 0,-4-3-11 16,6-5-24-16,-6-7-31 0,-2-4-50 15,5-3-48-15,-5-5-89 0,0-3-170 0,1-4-3 16,-7-4 121-16,0 0 280 0</inkml:trace>
  <inkml:trace contextRef="#ctx0" brushRef="#br0" timeOffset="53186.95">24095 15288 1558 0,'-9'3'81'0,"9"-3"0"0,0 0-1 15,-13 4 3-15,13-4-8 0,0 0-8 0,0 0-7 16,-6 4 0-16,6-4-8 0,0 0-1 15,2 9-5-15,-2-9-5 0,0 0-2 0,7 12-4 16,-7-12-4-16,4 7-4 0,-4-7-2 16,6 6-2-16,-6-6-3 0,0 0-2 0,5 7-2 15,-5-7-5-15,0 0-11 0,0 0-22 16,0 0-34-16,0 0-38 0,0 0-41 0,20-11-62 16,-20 0-132-16,4 1-89 0,-2-3 5 15,4-3 135-15,-4-2 84 0</inkml:trace>
  <inkml:trace contextRef="#ctx0" brushRef="#br0" timeOffset="53482.846">24247 14879 1153 0,'-6'-9'79'0,"1"1"11"0,5 8-4 0,-8-11-6 15,8 11-6-15,-6-8-7 0,6 8-5 16,0 0-4-16,-6-7-8 0,6 7-1 0,0 0-4 15,0 0-7-15,0 0-2 16,-6-10 1-16,6 10-3 0,0 0-3 0,0 0 7 16,0 0-4-16,0 0-5 0,0 0 7 15,-10-8-9-15,10 8 1 0,0 0-4 0,0 0-3 16,0 0-2-16,0 0-2 0,0 0-2 16,0 0 4-16,0 0-8 0,0 0-1 15,0 0-2-15,0 0 0 0,0 0 1 0,0 0-4 16,0 0-1-16,0 0-12 0,0 0-27 15,0 0-29-15,0 0-39 0,0 0-44 0,0 0-84 16,0 0-194-16,0 0 6 0,0 0 119 16,0 0 273-16</inkml:trace>
  <inkml:trace contextRef="#ctx0" brushRef="#br0" timeOffset="54242.971">24711 14988 878 0,'0'0'5'0,"0"0"6"0,0 0-1 16,0 0 7-16,0 0 6 0,0 0-6 15,0 0 12-15,25 7 4 0,-25-7 13 0,0 0 3 16,0 0 3-16,36-7 10 0,-20-1 0 16,-4 1 8-16,2-1 1 0,2-2 1 0,1-3-1 15,1-2-4-15,0 1 3 0,2-8-1 16,2 1 1-16,-1-6-6 0,-2 0-3 0,-2-1-6 15,0-1-4-15,0-3-4 0,0-1-3 16,0 3-7-16,0-2-4 0,-1 4 2 16,2-1-2-16,-8 4-2 0,3 5-4 15,-3 2-2-15,-1 3 0 0,-5 2 0 16,3 0-5-16,-1 4 5 0,-2-2-7 0,0 4-2 16,-4 7 0-16,6-10-2 0,-6 10-2 15,0 0-2-15,4-9-1 0,-4 9-2 0,0 0 3 16,0 0-5-16,0 0 2 0,-14 43-4 15,6-19 1-15,-3 10 6 0,-2 7-4 0,3 3-2 16,-3 9-1-16,1 0-3 0,-2 0 6 16,6-8-4-16,0 1 1 0,4 0 1 0,-1-1 0 15,3 1 2-15,2-3 0 0,0-1 4 16,2 0-2-16,-2-9 2 0,0-7 3 0,3 3-2 16,-1-9 1-16,0 2 0 15,0-3-3-15,2-2 3 0,-2-3-3 0,0-1 0 16,0-2-2-16,0 0 2 0,-2-11 3 15,2 17-9-15,-2-17-19 0,2 9-30 0,-2-9-54 16,2 5-64-16,-2-5-161 0,0 0-132 16,0 0 39-16,0 0 19 0,0 0 173 15</inkml:trace>
  <inkml:trace contextRef="#ctx0" brushRef="#br0" timeOffset="56232.837">25580 15025 1105 0,'0'0'67'0,"0"-6"-2"0,0 6-9 0,0 0-2 15,2-11-5-15,-2 11-4 0,0-7-2 16,0 7-2-16,0 0-1 0,4-7-4 16,-4 7 0-16,0 0-5 0,4-8-1 0,-4 8-3 15,0 0-2-15,0 0-3 0,0 0 6 16,0 0 2-16,0 0 0 0,21 17 1 0,-17-5-1 15,0 1-1-15,1 5 0 0,-1-1 1 16,-4 9-1-16,2 0-2 0,0 3 0 0,-2-1 1 16,0 4-3-16,-2 9-1 15,0-7-4-15,2-5 1 0,-2 0-2 0,0 0-1 16,-1-3-2-16,-1-1-5 0,2-1 4 0,-2 1-2 16,0-5 0-16,-1-2-3 0,3 0-2 15,-4-1 0-15,2-4-3 0,2 0-1 16,-2-1-6-16,0-4-25 0,-2 3-36 15,2-3-44-15,2 0-51 0,0 0-133 0,2-8-133 16,-6 5 22-16,6-5 136 0,0 0 81 16</inkml:trace>
  <inkml:trace contextRef="#ctx0" brushRef="#br0" timeOffset="57845.868">26827 14689 906 0,'0'0'23'16,"10"-12"16"-16,-10 12 9 0,8-11 2 0,-4 7 0 15,-4 4 9-15,0 0 8 0,12-17-6 16,-10 11 1-16,-2 6-7 0,0 0 3 15,6-19 2-15,-6 19-4 0,2-12 0 16,-2 12-7-16,-2-11-4 0,2 11-4 16,-11-10-3-16,0 5-3 0,11 5-5 0,-34-6 1 15,9 6-6-15,-5 2 0 0,-14 4-3 16,-3 3-2-16,-7 6 2 0,3 7-4 16,0 0 5-16,5 8 0 0,1 0-2 15,1 4-2-15,8 3 0 0,2-2-3 0,10-2 3 16,5-1-3-16,7 3-1 0,3-1 4 15,6-6-3-15,9 0 3 0,2 7-2 0,6-2-3 16,8 0 0-16,1-4 1 0,13 8 1 16,0-5-6-16,7-6 0 0,1 2-1 0,-6-10-2 15,2-2-2-15,0-4-3 0,0-3-8 16,3-2-10-16,-9-5-10 0,-4-2-5 16,3 0-7-16,-1-2-1 0,8-5 0 0,-2-2-6 15,-1-4 4-15,-5-2-1 0,-1-2 3 16,-1-1-3-16,-2-1-3 0,-1-5-3 0,-6 3 6 15,-4 3 0-15,-3 2 3 16,4-3 3-16,-6 4 0 0,-1 0 10 0,-1 0 5 0,-3 3-3 16,-7 12 1-16,11-21 5 15,-11 21-3-15,8-17 3 0,-8 17 1 0,0 0 4 16,0-17-1-16,0 17 8 0,0 0-6 16,0 0 1-16,0 0 6 0,0 0-4 15,0 0 10-15,0 0 2 0,-53 32-1 0,47-17 3 16,0-1 6-16,4 3 5 0,4 2 4 15,-2-19 6-15,14 40-2 0,5-13 5 0,2-1 1 16,12-3 4-16,-2-1-1 0,9-4-1 16,0-2-1-16,5-5-2 0,1-3 0 0,3 0-1 15,-1-8 5-15,4-3-2 0,-1-2 3 16,8-7 2-16,-4-3 7 0,-3-4-1 16,-5-2 2-16,-11 0-2 0,-4-4-2 15,-4-3-4-15,-7-2-2 0,-9-5-5 0,-3-5-2 16,-9 3-4-16,-9-4-2 0,-10-9-1 15,-8 2-4-15,-9 4-1 0,-8 4 0 0,-6 4-2 16,-5 5-1-16,1 6-3 0,-5 7-2 16,-1 5 1-16,11 5 0 0,3 6-1 15,-1 2 0-15,1 8-1 0,7 3-1 0,3 4-2 16,5 4-3-16,7 4-12 0,6 2-10 16,8-2-16-16,4 0-9 0,6-2-8 0,4 5-11 15,8 7-6-15,2-1-13 16,5-1-5-16,5-3-9 0,1 1-13 0,4-3-10 15,3-4-34-15,0-3-67 0,2-6-134 16,-2 0 68-16,-2-5 84 0</inkml:trace>
  <inkml:trace contextRef="#ctx0" brushRef="#br0" timeOffset="58565.621">28029 14766 907 0,'0'0'13'0,"7"-9"11"0,-7 9 5 0,0 0 3 15,4-9 0-15,-4 9-4 0,0 0-8 16,0 0 0-16,0 0 5 0,0 0 6 15,0 0-3-15,0 0 2 0,-11 38 3 0,7-21 10 16,-4 2 0-16,4 2-1 0,-3 4 0 16,-2 7-4-16,5-5 0 0,-2-2-3 0,2-1-1 15,0 1 0-15,0-1-2 0,-1-3 3 16,3-4-1-16,2 3-4 0,0-5-3 0,-2-1 7 16,2-2-1-16,0-1 5 0,0-11 14 15,0 0 12-15,-2 23 12 0,2-19-6 16,0-4-5-16,0 0-10 0,0 0-3 15,0 0-7-15,0 0-1 0,0 0-7 0,29-35-3 16,-18 17-5-16,0-2-3 0,7-10-6 16,-1-1-1-16,3-3-1 0,0 2-2 15,2 0-3-15,-1 2 3 0,3 2-8 0,-4 1 2 16,6 4 0-16,-3 2-5 0,-1 6 4 16,-4 4-5-16,-2 2 2 0,0 4-1 0,-1 3 0 15,-15 2-1-15,26 7 0 0,-12 2 1 16,-3 2 0-16,2 6 0 0,-7 1-2 0,2 0 1 15,-2 5 0-15,1 2-1 0,-2-2 2 16,-1 1 0-16,-2 1-1 0,2-2-1 16,0 3 0-16,-2-6-1 0,0 1 2 0,3 1-3 15,-3 0 0-15,2-6-1 16,0 2-16-16,2-1-18 0,3-2-14 0,2 1-20 16,-1-4-26-16,5 1-44 0,0-4-42 15,2-3-83-15,-2-5-144 0,0-1-16 0,3-3 101 16,0-5 245-16</inkml:trace>
  <inkml:trace contextRef="#ctx0" brushRef="#br0" timeOffset="59296.975">28660 15037 984 0,'-2'20'9'0,"2"-6"6"15,0-14 11-15,10 27 13 0,0-10 8 16,4 1 8-16,10 7 7 0,1-4 9 0,5 1-4 16,4 2 4-16,-3-5-2 0,3-2 5 15,2-2-6-15,0-3 3 0,0 1-3 0,-4-9-1 16,-4-1-3-16,-4-3-2 0,-24 0 0 16,56-7 0-16,-23-6-5 0,-1-1-5 15,-2-5-8-15,-7-3-1 0,-3-4-7 0,-4-1-2 16,-7 1-4-16,-5-1-4 15,-8-2-6-15,-3-7-2 0,-9-4-3 0,-6-3-4 16,-7 2-1-16,-7 7-2 0,-4 0 0 16,-3 7-1-16,-3 5-1 0,5 6-1 0,-1 5-1 15,0 5-2-15,3 4 2 0,8 4-1 16,-9 5-1-16,0 3-2 0,6 6-1 0,1 0 2 16,5 5-1-16,4 0-3 0,3 7 1 15,8-6-3-15,6-1 2 0,5 0 2 16,2-1-1-16,4 4-1 0,5-2 2 0,6 4 1 15,4-3 0-15,5-2 2 0,-2-3 2 16,8 1-1-16,-3-9 2 0,1-5 0 0,0 1-2 16,1-6 3-16,3 0-1 15,11-6 0-15,-1-3-1 0,-4-4 0 0,11-9 2 16,-7-4 0-16,3-6-3 0,-5-3-1 16,0-8 0-16,1-11-2 0,-3-1 1 0,8-20-4 15,-1 0 2-15,-8 11 2 0,-3 1-4 16,-4 2 2-16,-2-2 0 0,-5 6 0 0,1 4-1 15,-10 12 1-15,-1 3 0 0,-3 4 1 16,-1 7 0-16,-3 6 3 0,-1 5-5 16,-3 2 2-16,-2 14 0 0,4-19-2 0,-4 19 3 15,0 0-2-15,0 0 1 0,0 0 1 16,0 0-2-16,0 0 1 0,-75 67 2 0,46-28 1 16,1 6-3-16,1 6 2 15,0 1-3-15,1 3 2 0,3 6 1 0,1-2 0 16,4 0 0-16,2 2-2 0,2-4 3 15,3 0 4-15,3-11-2 0,2 0-4 0,1-5 3 16,1 2 0-16,-1-3-2 0,3-6 0 16,2-5 2-16,0-3-2 0,0-2-1 15,2 0-1-15,-2-2-30 0,0-8-27 0,0-14-32 16,0 25-46-16,3-15-30 0,-3-2-83 16,0-8-191-16,4 4 10 0,-4-4 115 0,0 0 254 15</inkml:trace>
  <inkml:trace contextRef="#ctx0" brushRef="#br0" timeOffset="60426.339">30024 14473 922 0,'4'-26'-1'0,"-4"26"13"16,2-24 12-16,-2 24-1 0,2-22 9 15,-2 22 4-15,0-22 7 0,0 7 2 0,0 15 4 16,0-29-2-16,-2 19-1 0,2 10 5 15,-2-21-8-15,2 21-3 0,0-17-4 16,0 17 0-16,0 0-7 0,-4-17-1 0,4 17-8 16,0 0-2-16,0 0 2 0,0 0-2 15,0 0-2-15,-44 35 1 0,27-7-3 16,-3 9 1-16,-2 13-2 0,-6 5-1 16,-1 6-1-16,3 2 2 0,-2 2-1 0,7-4-2 15,-2 4 3-15,0-4-1 0,3-4-2 16,4-3 1-16,3-13-2 0,2-1-1 0,-4-5-2 15,5-4-1-15,2-7 3 0,2-7 3 16,-2-2 2-16,2-1 15 0,6-14 9 16,-10 11 0-16,10-11-5 0,0 0 2 15,0 0-2-15,0 0 0 0,-39-32-1 16,31 9 2-16,0-12-2 0,6 1-1 0,4-12-5 0,2-12-2 16,4-7-4-16,5-6-1 0,2-1-2 15,8-3-2-15,9-17-6 0,0 9 4 16,-1 18-2-16,-1 8-2 0,4 1-2 15,0 7 1-15,2 5-4 0,0 6 0 0,2 7 0 16,-4 10 2-16,0 6-1 0,-1 2-3 16,-3 6 2-16,-2 7-1 0,-5 0-1 15,-23 0 1-15,62 18-1 0,-33 1 0 0,1 4-2 16,-7 6 6-16,-4 0 1 0,-6 6 1 16,-7 4-2-16,-4-6 0 0,-8 2 2 0,-7 5 0 15,-12 3 1-15,-6 1 0 16,-10-5-2-16,-5-4 1 0,-1 0 1 0,-2-7-2 0,-2-2 2 15,-2-2-2-15,5-4 0 16,7-5-2-16,3 1 3 0,5-7-4 0,5 0-1 16,4-1-17-16,10-2-19 0,14-6-33 15,-26 10-25-15,26-10-10 0,-15 8-31 0,11-3-23 16,4-5-50-16,2 6-99 0,-2-6-117 16,0 0 123-16,26 7 274 0</inkml:trace>
  <inkml:trace contextRef="#ctx0" brushRef="#br0" timeOffset="61635.149">29897 14919 885 0,'-8'14'4'0,"1"-2"16"16,7-12 12-16,-6 24 5 0,6-11 8 0,0-13 5 15,8 31 12-15,5-12 10 0,4 6 4 16,8-2 7-16,1-1-8 0,3 0 1 0,5-3-2 16,0-4-2-16,0-3-2 0,-1-7 0 15,-5 0-5-15,2-1-2 0,0-5-3 16,-30 1 4-16,55-11 0 0,-24-2-4 16,-7 0-8-16,0-8-5 0,-8 3-4 15,-5-6-5-15,-7 2-6 0,-4-7-2 0,-4 0-2 0,-7-9-6 16,-5 3 1-16,-6 2-5 15,-1 4-1-15,-7 2-4 0,-6 4-1 0,-2 6-1 16,-2 6-2-16,-3 4 0 0,5 7 2 16,-4 3-6-16,2 6 3 0,0 7-4 0,6 5 0 15,2 2-1-15,5 3-2 0,5 3 1 16,8 1 1-16,7-3-4 0,5-3 1 16,4 1-4-16,7 0 2 0,7 8-2 0,4-3-2 15,5-2 1-15,5-5-9 0,0 1-4 16,1-9-6-16,3-2-6 0,0-1-6 0,-5-5-8 15,-1 0-6-15,-2-7 0 16,-26 0 2-16,48-7-2 0,-23 1 7 0,-1-1 1 16,-3-2-4-16,0-1 2 0,-4-4 6 15,-2 4 5-15,-4-2 1 0,-1-2-2 0,-2 2 8 16,-8 12 2-16,11-25 3 0,-6 15 0 16,-5 10 5-16,2-19-1 0,-2 19 2 15,0 0 2-15,-9-19 0 0,9 19 6 0,0 0-2 16,-21-10-2-16,21 10 6 0,0 0 0 15,0 0 7-15,0 0 6 0,-49 22-1 0,41-7 1 16,8-15 0-16,-11 23-2 0,9-3 4 16,4-5 6-16,-2-15-3 0,11 40 4 15,-1-19-3-15,3 0-1 0,9 3 2 16,0-2 1-16,6-3-6 0,1-2 3 0,5-2-4 16,0-4 1-16,5-1 3 0,-5-5-7 15,-3-4 7-15,13-1-6 0,-1-3-3 16,-1-7 2-16,0-2 0 0,-1-5 3 0,5-5 0 15,-10-2-3-15,3-5-3 0,-1-3 1 16,-13 6 3-16,-1-3-2 0,-4 2-1 0,-4-3 1 16,-6 4 1-16,-2 4 2 15,-1 1 6-15,-5 2-4 0,0 0 1 0,0 2 1 16,-4 4-1-16,2-1-2 0,-2 1 0 0,-2 1-1 16,-3 1-2-16,1 1 2 0,-4 2-3 15,0 3 1-15,-4 1-10 0,0 1-8 16,14 3 0-16,-41-2-7 0,41 2-5 0,-46 0 0 15,22 0 1-15,24 0 2 0,-47 5 0 16,25-3 4-16,22-2-3 0,-43 7 9 16,24-1-8-16,2-2 4 0,17-4-2 0,-28 13 5 15,16-4 3-15,12-9 3 0,-15 17-4 16,11-5 5-16,4-12-3 0,2 22-1 0,-2-22 9 16,13 28-6-16,-5-12 0 0,4 3 4 15,2-2-5-15,0-1 3 0,1 1 4 16,2 0-1-16,-2 1 1 0,4-6 2 0,-2 5 1 15,2-3 5-15,0-2 1 0,0-2 4 16,0 2 4-16,-2-4 1 0,0-1 1 16,-17-7 4-16,34 12 5 0,-20-11 0 0,4 2-1 15,-4-3-1-15,2-3-2 0,-2 2-1 16,3-2 0-16,0-2 1 0,-4-1 0 16,-1 1-3-16,2-3-3 0,-4 3-1 0,0-3-2 15,1-1 2-15,-5 2-4 0,3-2 0 16,-5 3 1-16,2-1-2 0,1-2-1 0,-3 1-2 15,0 0-1-15,-2-1 3 16,2 0-3-16,-2 2-2 0,0-2 0 0,0 1 2 0,0 0-2 16,-2-1-3-16,3 1 1 0,-3 8-2 15,0-13-1-15,0 7 1 0,0 6-2 16,-3-14-1-16,1 9-1 0,2 5-2 16,-8-11 1-16,8 11-1 0,-10-12-2 0,1 6-1 15,9 6 0-15,-15-7-6 0,15 7 0 16,-17-8-11-16,17 8-8 0,-14-8-8 15,14 8-6-15,-18-4 0 0,18 4-13 0,-10-1-10 16,10 1-9-16,0 0-16 0,0 0-14 16,0 0-10-16,-19 4-7 0,19-4-50 0,0 0-79 15,0 0-51-15,0 0 77 16,0 0 69-16</inkml:trace>
  <inkml:trace contextRef="#ctx0" brushRef="#br0" timeOffset="62014.183">31066 14967 831 0,'0'0'39'15,"0"0"5"-15,0 0 8 0,0 0-2 0,0 0-1 16,0 0-7-16,0 0-6 0,0 0-4 16,0 0 4-16,0 0-3 0,-32 9 3 15,32-9 0-15,0 0 8 0,-16 18-4 0,9-9-1 16,7-9 4-16,-15 25 1 0,7-4 0 16,8-21 0-16,-17 58 0 0,8-24 2 0,1 4 2 15,1 2-2-15,1 2 2 0,4 0-3 16,-2 2-1-16,0-3-4 0,0 5-4 0,2-2-3 15,-5 2 0-15,2-4-5 16,-3 0 0-16,0-2-3 0,2-2-2 0,-8-6 1 16,0-1 2-16,-1-5 3 0,-4-1 1 15,-4-2-2-15,-5-6-1 0,-6-1 0 16,1-5 1-16,-6-3-2 0,5-3-3 0,2-3-1 16,1-4 2-16,-3 1 0 0,-6-5 2 15,4-2-2-15,4 1 3 0,9 1 1 0,1-1-4 16,22 7-1-16,-29-12-1 0,18 6-4 15,11 6-1-15,0 0-5 0,-9-17-18 0,9 17-17 16,0 0-17-16,41-13-30 16,-41 13-30-16,70-13-46 0,-25 6-60 0,11-6-106 15,1 0-127-15,3-2 9 0,1-6 138 16,-2-3 288-16</inkml:trace>
  <inkml:trace contextRef="#ctx0" brushRef="#br0" timeOffset="62377.89">31356 15125 973 0,'-10'-8'31'0,"1"6"-2"0,9 2-2 16,-14-8-3-16,14 8 1 0,0 0 1 0,0 0-3 0,-32 9 6 16,26-1 10-16,-1 1-2 15,0 4 6-15,3 4 0 0,4-17 6 0,2 37 6 16,4-14 4-16,8 5 4 0,2 3 5 15,4-2-1-15,5-3 3 0,1 0-2 0,3-5-2 16,3-1 2-16,0-3-3 0,0-4 1 16,-3-3-4-16,1-6 3 0,0 1-7 0,1-7 3 15,-31 2-6-15,56-11-1 0,-23-3-6 16,-5-7-3-16,-8-1-3 0,-2-9-6 16,-10 8-3-16,-4-3-4 0,-6-1-1 0,-6-8-4 15,-7 1-2-15,-4 2-1 16,-6 3-5-16,-1 2-3 0,-6 5-1 0,0 1-6 15,3 4-12-15,-5 5-14 0,6 5-15 16,3 1-26-16,5 4-31 0,4 4-24 0,-3 5-43 16,4-2-90-16,4 3-157 0,3 0-32 15,4 1 52-15,4 2 183 0</inkml:trace>
  <inkml:trace contextRef="#ctx0" brushRef="#br0" timeOffset="62701.936">32079 15295 1155 0,'0'0'25'0,"-14"25"9"0,12-20 5 0,2-5 3 15,0 16 6-15,-2-8 0 0,2 1 7 16,0 1 10-16,0 1 5 0,2-2 4 0,-2 1 4 16,0 1-1-16,2-1-2 0,-2-3-3 15,2 1-6-15,0 2-1 0,-2-10-5 0,0 11-6 16,4-5-1-16,-4-6-5 0,0 9-8 16,0-9-1-16,2 8-7 0,-2-8-34 15,0 0-53-15,0 0-60 0,0 0-98 16,0 0-223-16,14-20 1 0,-10 10 84 15,5-6 216-15</inkml:trace>
  <inkml:trace contextRef="#ctx0" brushRef="#br0" timeOffset="62973.013">32077 15040 1310 0,'-8'-8'77'0,"8"8"20"0,-8-10 3 0,8 10 2 15,-4-7-6-15,4 7-8 0,0 0-7 16,0 0-7-16,2-14-9 0,-2 14-4 0,0 0-7 16,16-7-2-16,-16 7 1 0,14-4-5 15,-14 4 0-15,17-4 2 0,-17 4-7 0,15-7-2 16,-15 7-4-16,13-4-6 0,-13 4-1 16,0 0-1-16,14-6-7 0,-14 6-4 15,0 0-11-15,10-4-22 0,-10 4-25 0,0 0-33 16,0 0-20-16,0 0-47 0,12-2-50 15,-12 2-92-15,0 0-162 0,0 0 10 0,0 0 133 16,14 8 271-16</inkml:trace>
  <inkml:trace contextRef="#ctx0" brushRef="#br0" timeOffset="63360.87">32400 15054 1151 0,'0'0'87'0,"28"12"15"0,-28-12-1 0,0 0 0 15,35 4 0-15,-35-4-7 0,32 1-2 16,-10 4-5-16,-22-5-10 0,43 2-1 16,-25 2-8-16,-18-4-8 0,43 4-5 0,-25-1-6 15,-18-3-5-15,34 2-5 0,-34-2-9 16,30 6-17-16,-30-6-26 0,25 1-33 0,-25-1-39 15,0 0-45-15,30 4-54 0,-20-4-121 16,-10 0-134-16,0 0 14 0,24-2 180 16,-24 2 76-16</inkml:trace>
  <inkml:trace contextRef="#ctx0" brushRef="#br0" timeOffset="63824.159">33031 14952 926 0,'6'-14'72'0,"4"-1"9"0,-2 2-3 0,0 0 4 16,5-5-6-16,2 1-4 0,6-8-5 16,5-3-4-16,-2 2-1 0,4-2-2 0,1 2 0 15,-1-1 3-15,0 2-4 0,-3 0-4 16,1 3 6-16,-5 0 1 0,-4 3-1 0,-4 5-4 15,-1 2 7-15,-3 2-4 0,-9 10-3 16,15-19 3-16,-15 19-8 0,10-11-5 16,-10 11-11-16,0 0-5 0,0 0 0 0,0 0-10 15,0 0 2-15,0 0-3 0,0 0 1 16,0 0-8-16,-34 30 3 0,15-5-2 0,0 5 2 16,2 5-1-16,-1 1 1 15,0 0-3-15,1 3 3 0,5-1 0 0,-4 11-2 16,6-7 2-16,0 0 1 0,-1-2 4 15,2 3-4-15,3-5-4 0,-2-2 4 0,4-3 2 16,1-7-4-16,-1-2-2 0,-2 1-2 16,2-6 1-16,4 2-4 0,-5-1-1 15,3-8 3-15,2-12-3 0,-4 26 0 0,-1-13-5 16,5-13-3-16,-2 15-14 0,2-15-20 16,0 0-34-16,0 0-34 0,-10 13-35 0,10-13-46 15,0 0-114-15,0 0-179 0,-10-22 38 16,10 22 59-16,-2-25 190 0</inkml:trace>
  <inkml:trace contextRef="#ctx0" brushRef="#br0" timeOffset="72586.168">33593 13809 194 0,'0'0'16'0,"0"0"4"16,0 0 2-16,-2-13 0 16,2 13 7-16,0 0-6 0,0 0 10 0,0 0 0 0,0 0-8 15,0 0 0-15,0 0-6 0,0 0 5 16,-3-22-2-16,3 22 5 0,0 0 4 15,0 0 5-15,0 0 6 0,0 0 13 16,-4-15-4-16,4 15-7 0,0 0-6 16,0 0 0-16,0 0-3 0,-8-16-5 0,8 16 4 15,0 0 0-15,0 0-2 0,0 0-3 16,-11-13 0-16,11 13 8 0,0 0-5 0,0 0-1 16,-13-14 2-16,13 14 0 0,0 0-1 15,0 0-3-15,0 0-10 0,-12-10 3 16,12 10 0-16,0 0-5 0,0 0-6 0,0 0-3 15,0 0 0-15,0 0 4 16,0 0-8-16,0 0 5 0,0 0-6 0,0 0 5 16,55-4-1-16,-55 4-5 0,0 0-1 15,59 16 0-15,-38-6 1 0,0-1 0 0,1 2-1 16,-4 0 2-16,0 4 2 0,-2 0-6 16,-1 0 0-16,-2 1 2 0,-2 1-1 15,-3 0 0-15,-2 0 5 0,-4 0-5 0,0 2 8 16,-4 0-4-16,0 1-3 0,-4-2 1 15,-2 2-3-15,-1 2 1 0,-4-1 1 0,1-1 2 16,-5 8 0-16,-3-3-1 0,6-5-2 16,-1-1-2-16,-2 6 7 0,2-6-5 15,5-2 2-15,-1-1-3 0,5-3 7 0,-3 2-7 16,9-15 3-16,-8 23 2 16,4-11-5-16,4-12 2 0,-6 17 3 0,6-17-6 15,-5 17 7-15,5-17-4 0,-3 15 5 16,3-15-3-16,0 0 3 0,0 0-4 15,3 23 2-15,-3-23 3 0,0 0-3 0,0 0-1 16,0 0 4-16,0 17 2 0,0-17-3 16,0 0 3-16,0 0 3 0,0 0-4 0,0 0-1 15,-5 18-1-15,5-18 0 0,0 0-4 16,0 0 1-16,0 0-5 0,0 0 2 16,-2 15-1-16,2-15 8 0,0 0-7 15,0 0 2-15,-4 19 0 0,4-19-3 16,-2 14 4-16,2-6-3 0,0-8-2 0,0 20 4 15,0-11-2-15,2 0-1 0,0 3 1 16,2 1-1-16,1-3-1 0,0 1 1 0,1 4 2 16,0-1 1-16,2 0 4 0,-1-1-6 15,-1-2 0-15,1 0 3 0,-3 1-7 16,2-2 3-16,-2 0 1 0,3-1-1 16,-3-2-1-16,-4-7-1 0,6 14-2 0,-2-6 4 15,-4-8 5-15,9 11-9 0,-9-11 3 0,5 13 0 16,-5-13-4-16,4 11 6 15,-2-3-1-15,-2-8-4 0,6 17 4 0,-4-5 1 16,0-1-2-16,2 0 1 0,-2 4 1 16,2-1-4-16,1 5 0 0,-1 1 3 15,1 5 5-15,1-2-4 0,2 14 2 0,3-3 2 16,-1 2-1-16,1 1 2 0,0 1-2 16,-1 3-2-16,2-2 6 0,0-1 2 0,-2 3-4 15,-2-4-1-15,-1 2-2 0,-1-3 2 16,-2-5 1-16,-2-4 4 0,-2-5-4 15,0 1 2-15,-2-2 4 0,-2 2 7 0,-2 2 4 16,-5 5 3-16,-1-4 2 0,1-8 1 16,-2 3 3-16,1-5-2 0,-8 12-3 0,1-10 1 15,5-1-1-15,-8 7-3 16,6-7-1-16,0-3-2 0,2 1-1 0,1-2-4 16,1-2-2-16,1 3-2 0,-2-5-9 15,5 3-20-15,2-5-25 0,-4 3-24 16,6-1-35-16,2-2-30 0,2 0-97 0,0-7-191 15,0 0 9-15,0 0 207 0,0 0 54 16</inkml:trace>
  <inkml:trace contextRef="#ctx0" brushRef="#br0" timeOffset="75515.504">24950 12489 649 0,'8'-10'11'0,"-1"0"8"16,-2 2-3-16,1 1 4 0,0-1 9 16,-6 8-3-16,8-15 10 0,-2 8 4 0,-1-2 1 0,-5 9-5 15,9-13 2-15,-5 6 4 16,-4 7-5-16,6-12 7 0,-6 12 0 0,4-10-3 15,-4 10-3-15,5-7 3 0,-5 7-12 16,0 0-1-16,0 0-4 0,4-10 3 0,-4 10-5 16,0 0-2-16,0 0 3 0,0 0-7 15,2 24 7-15,-4-9-2 0,-2 4-4 0,1 10 2 16,-3 15 0-16,4 4-2 0,-2 15-2 16,-2 5 5-16,4 2-5 0,-1 4-2 0,3 7-3 15,0 0 7-15,0 2 0 16,3-2-3-16,1 0 3 0,2-3-5 0,0-1 2 15,3-2-1-15,-3-4-2 0,0-6 3 16,1-7 2-16,-1-10-3 0,-4-4 6 0,3-5 0 16,-1-7-3-16,-2-7 7 0,0-4-1 15,0-3-2-15,0-3 5 0,-2-1-2 16,2-2 4-16,-2-1-1 0,0-4 8 0,2 4 2 16,-2-3 0-16,0-8-3 0,0 7-4 15,0-7-1-15,0 0-8 0,0 0 1 0,0 0-4 16,0 0-2-16,0 0-12 0,0 0-14 15,0 0-12-15,-8-27-13 0,8 17-19 0,-2 1-15 16,0-2-5-16,-2-2-16 16,2-2-19-16,-3 1-12 0,1-3-42 0,-7 0-87 0,5-3-147 15,-3 3 134-15,-1-2 80 16</inkml:trace>
  <inkml:trace contextRef="#ctx0" brushRef="#br0" timeOffset="75911.344">24788 13514 835 0,'-5'-7'18'0,"5"7"1"0,0 0-1 0,0 0-6 15,0 0 2-15,0 0 14 16,0 0-8-16,0 0 2 0,0 0 4 0,-3 20-1 16,8-10 1-16,0 4 5 0,-1 3 5 15,4 3 2-15,0 4 8 0,3 7-2 0,2 2 6 16,0 2-2-16,1-3-8 0,1 1 8 0,6 0 1 15,-4 2-3-15,0-3-4 16,2-1 2-16,-2-2-4 0,0-3-3 0,0 3-3 16,0-4-1-16,0-3 1 0,-4-6 1 15,-3-5 1-15,1 3 6 0,-1-5 13 0,1 0 12 16,-2-1 9-16,-1-3 5 0,2 0 0 16,1-3-7-16,-11-2-2 0,26-7-8 0,-6 2-7 15,0-7-4-15,9-5-6 0,-1-5-2 16,0-2-6-16,-1-2-1 0,-2-5-6 0,10-6-4 15,-13 4-1-15,0 1-4 16,-1-2-5-16,-4 5-10 0,-4-3-19 0,-1 10-17 16,-2 1-25-16,-2 4-27 0,-2 2-33 15,0 1-43-15,0 2-64 0,-2 0-170 0,3 0-45 16,-3 1 16-16,2 0 120 0,3-3 274 16</inkml:trace>
  <inkml:trace contextRef="#ctx0" brushRef="#br0" timeOffset="77489.287">24117 11228 971 0,'4'-14'-1'0,"-2"9"7"15,-2 5 7-15,0-12 1 0,0 12 6 16,0-8-6-16,0 8 4 0,0 0-4 16,0 0 1-16,0 0-8 0,0 0 3 0,0 0 9 15,-16 31-7-15,8-11 7 0,-2 13-2 16,-3 2-5-16,-2 4 1 0,-2 15 1 0,2 3-4 15,-4 0 4-15,0 4-3 0,0-2-1 16,-2-1 0-16,3 0-4 0,0-4 2 0,3-2 3 16,2-12-7-16,0-4-4 0,7-1 4 15,-2-9 0-15,4-5 0 0,-1-6 12 16,1-1 12-16,1-4 16 0,1-3 6 0,2-7 4 16,0 5-7-16,0-5-3 0,0 0-6 15,18-22-3-15,-8 3-1 0,9-12-3 16,1-7-5-16,0-8 0 0,0-7 4 0,1-3-7 15,0 1-3-15,0-6-2 0,3-2 2 16,-1-1-4-16,2-5-3 0,2-1 3 0,1 2-7 16,0 2 2-16,-3 7-1 0,1 1-3 15,-6 7 1-15,-2 12-1 0,-6 8 2 0,1 5 0 16,-5 6 2-16,-2 4-2 16,2 6-6-16,-4 2 5 0,-2 3 1 0,-2 5-3 15,0 0-5-15,0 0 3 0,8 27 2 16,-8-6-3-16,0 8 1 0,2 15-2 0,0 1 2 15,2 3 1-15,0 2-1 0,5 9 0 16,0 0-1-16,1 0-3 0,5-2 4 0,2-3-1 16,-2-3 0-16,-1-11 0 0,4-2-3 15,-4-2-2-15,1-3 2 0,0-5 2 0,-6-4 0 16,1-5-2-16,-4-6 2 0,-2-2 1 16,1-1-4-16,-5-2 0 0,0-3 5 0,0-5-6 15,-13 10-1-15,3-10 1 0,-7 0-4 16,-7-2 6-16,-3-4-3 0,-14-1-1 15,-3-4 2-15,-1 1-1 0,1-2 0 16,1 0 6-16,-1 1 0 0,3 3 6 0,2 1-2 16,11 1-4-16,8 2 4 0,0 0-3 15,6 4 0-15,0 0-6 0,14 0 0 0,-12 4-2 16,12-4 7-16,0 0-2 0,0 0 5 16,26 15-1-16,0-9-1 0,15 2 2 0,5-2 0 15,8 0-1-15,9 1 0 0,-8-2-3 16,0 2-9-16,9-4-19 0,-9 2-25 0,-5 0-27 15,4-1-34-15,-3-4-35 0,-5-2-141 16,-1-3-127-16,-3-2 18 0,-1 0 203 0,-4-5 48 16</inkml:trace>
  <inkml:trace contextRef="#ctx0" brushRef="#br0" timeOffset="78058.081">24972 11703 666 0,'-16'7'26'16,"16"-7"6"-16,-12 8-6 0,12-8-3 16,-9 7 5-16,9-7 14 0,-2 10 0 0,2-10 15 15,5 11 4-15,1-3 3 0,0-1 10 16,5 0-3-16,4 2 7 0,3-1-2 0,6-3-3 16,6 1 1-16,1-5 0 0,12 3-3 15,1-4-4-15,3 0 1 0,1-4-3 0,1-1-3 16,-2-2-7-16,-5-3-3 0,-2 3-5 15,-12-3-3-15,-4 3 5 0,-2-5-9 0,-5-2-4 16,-1-1 1-16,-6 2-6 16,-6-3 2-16,-2-1-7 0,-6 0-2 0,-6-4-2 15,-12-8-3-15,-3 1 1 0,-13-6-8 16,2 3 0-16,-7 0-1 0,-1 3-1 0,1 1-1 16,11 6-1-16,-1 3 0 15,-1 0-1-15,8 1-1 0,3 3 2 0,8 5-4 0,3-1-1 16,12 10 0-16,-19-13-3 0,11 9-2 15,3-1 2-15,5 5 0 0,0 0-1 16,15-20 0-16,0 15 2 0,8-4-2 16,2 1 0-16,11 0 0 0,5 0-1 0,3 5 0 15,3-3-3-15,-3 4-10 0,1-1-17 0,-1-2-25 16,-8 5-28-16,-4 0-24 0,-3 0-22 16,1 2-25-16,-2-4-45 0,1 1-85 15,-3-1-136-15,3 0 108 0,1 2 253 16</inkml:trace>
  <inkml:trace contextRef="#ctx0" brushRef="#br0" timeOffset="78471.792">26295 11250 996 0,'0'0'13'0,"0"0"11"0,0 0 6 16,0 0 1-16,0 0-2 0,0 0-2 0,0 0-2 16,0 0 1-16,0 0-3 0,0 0-10 15,0 0 5-15,0 0 1 0,0 0-5 0,-46-2 1 16,28 9-3-16,-5-2 2 0,-9 10-6 16,-6 0 8-16,0 5-7 0,-7 6-2 0,1 7 4 15,-1-1 0-15,5 6-3 0,0 3 4 16,5 5-8-16,0 0-1 0,8-1 9 15,8-7-2-15,9-3-2 0,2 2 9 16,8-5 4-16,10 3 13 0,4-3 3 0,10-1 16 16,11 1 1-16,12-3 3 0,6-6 0 15,4-6-9-15,4-2-2 0,-1-4-6 0,3-1-2 16,-12-8-4-16,2 2-5 0,-2-6-2 16,-4 2-2-16,-5-4-4 0,-11-1-10 15,-5 0-18-15,-3-3-27 0,-3 3-40 0,-4-2-34 16,-3-3-41-16,-6 0-171 0,-3 1-107 15,-2-1 34-15,0 1 217 0,-2-1 37 0</inkml:trace>
  <inkml:trace contextRef="#ctx0" brushRef="#br0" timeOffset="79444.561">20793 16002 628 0,'-19'0'30'0,"19"0"-7"16,0 0-5-16,0 0 2 0,0 0 1 15,0 0-11-15,-10 6 8 0,10-6 4 0,0 0 9 16,0 0 2-16,49 4 13 0,-20-1-2 16,17-6-4-16,10 1 12 0,15-4 6 15,16-1-2-15,10-1 0 0,33-5 0 0,12-1 3 16,6-5-3-16,6 1 0 0,10 1-8 15,3 0-1-15,-6 1-4 0,-2 3-5 0,-11 3-5 16,-12-2-5-16,-16 5-8 16,-31 1-4-16,-10 0-4 0,-11 3 0 0,-20-5-6 15,-5 4 4-15,-14 0 1 0,-5-1-3 16,-8-1-4-16,-2-1-2 0,-6 0 1 0,-8 7-10 16,0 0-18-16,8-15-19 0,-6 9-33 15,-2 6-20-15,0 0-88 0,0 0-203 16,-8-11-7-16,8 11 226 0,0 0 37 0</inkml:trace>
  <inkml:trace contextRef="#ctx0" brushRef="#br0" timeOffset="84984.654">31184 10899 961 0,'0'0'19'0,"-8"-5"19"0,8 5-8 16,0 0 3-16,0 0-9 0,-6-6-3 15,6 6 0-15,0 0-7 0,0 0-3 16,0 0 3-16,0 0 1 0,0 0 3 0,0 0-8 15,0 0 11-15,0 0-6 0,0 0 6 16,0 0 1-16,0 0 8 0,-13 11-6 0,11-1-1 16,2-10 2-16,-8 25 2 0,-1-10-5 15,0 8 3-15,-5 9-6 0,0 5 0 0,-2 0-2 16,2 4 0-16,-4 8-2 0,1 0 0 16,1 0-6-16,2-7 2 0,2 1-3 0,2-2 2 15,-3 1-2-15,4-1-1 16,1-1-1-16,1 0 1 0,1-1-1 0,4-9 0 15,0-2-7-15,2-4 4 0,2-2-5 16,2 2 6-16,3-2 0 0,-1-5 7 16,4 2 4-16,1-3 4 0,4-3 1 0,4-1 5 15,4-3 4-15,3-3-2 0,5-6 0 16,12-2 8-16,1-3-12 0,3-7 5 0,3-8-1 16,4-2 2-16,-1-7 1 15,0-1 4-15,-3-7 0 0,1-3-3 0,1-2 3 16,-6-3-7-16,1-1 0 0,-9-2-1 0,-5 0 0 15,-5-5-2-15,-7 4-3 0,-4-4-2 16,-11 10-4-16,-8-1 0 0,-6 1 0 0,-12-6-5 16,-9 1 1-16,-5 4-2 0,-10 3-1 15,-9 9-3-15,-9 0 3 0,-9 6-7 16,-2 8-4-16,-5 5-1 0,-3 3-2 16,4 3 0-16,4 9-5 0,1 5-4 0,9 3-11 15,4 2-10-15,5 5-10 0,5 7-23 16,15-2-10-16,5 5-20 0,8 2-19 0,8 3-19 15,9-4-49-15,6-2-142 16,11 9-89-16,6-6 163 0,8-2 81 0</inkml:trace>
  <inkml:trace contextRef="#ctx0" brushRef="#br0" timeOffset="85731.478">32305 10899 809 0,'4'-5'40'16,"3"-1"2"-16,-7 6 20 0,10-9 3 0,-4 5-2 16,3-3-1-16,0 3 6 0,-1-2-8 15,4 1 1-15,4 3-6 0,-2-3 2 16,3 1 3-16,3 2-8 0,-4 1 1 15,4 1 1-15,2 0-7 0,-2 1 0 16,1-1-8-16,-3 2-6 0,-2 0-2 0,0 0-1 16,-5 3-4-16,2-3 3 0,-4 3-8 15,-3-2-2-15,-6-3-2 0,0 7 1 0,0-7-3 16,-17 12-3-16,-2-6-4 0,-8 2-2 16,-16-1-3-16,-1 1-1 0,-5-3 1 0,0 3 0 15,0-2-3-15,-2 0 2 0,5 0-2 16,-1 1 2-16,5 1 0 0,2-3-2 0,11 3 2 15,3 0-4-15,2 0 0 0,3 1-2 16,3 2 1-16,0 0 1 0,6 2-6 16,-1-2 0-16,6 2 5 0,1 3-4 15,0-1 5-15,6-15-3 0,-5 28 1 0,5-11 1 16,0-1-1-16,3-1 1 0,-1 4-1 16,0-3 6-16,2 2-3 0,-2-4-1 15,0 0 3-15,0 4-4 0,0 1 5 0,-2-3-2 16,2 1 3-16,-4 2-4 0,0-1 2 15,0 4 2-15,-2 2-1 0,-2 0-2 0,4 2-1 16,-7 9 3-16,1-2 1 0,2-4-2 16,1 0 0-16,3-2 1 0,-1-1 7 0,6 3 2 15,1-2 3-15,3 7 2 0,3 0 6 16,1-3 3-16,5-3 2 0,4 1-2 0,3-3 3 16,2-6-4-16,5 1-1 15,-1-1 1-15,5-6-2 0,5-2-4 0,-1-3-9 16,2-3-23-16,-9-3-27 0,1-3-35 15,-8 0-47-15,3-5-90 0,7-11-212 16,-6 0 3-16,-7-9 118 0,-2-6 266 0</inkml:trace>
  <inkml:trace contextRef="#ctx0" brushRef="#br0" timeOffset="85919.461">31922 11283 907 0,'0'0'-7'0,"0"0"-3"0,0 0-2 0,0 0 10 16,0 0-5-16,0 0 3 0,56 27 7 15,-23-14-11-15,3 0-6 0,4 2-14 16,2-2-19-16,1-1-45 0,-3 0-135 0,5-1-202 16,-5 0 420-16,0-2 2 0</inkml:trace>
  <inkml:trace contextRef="#ctx0" brushRef="#br0" timeOffset="86398.419">32566 11722 348 0,'23'13'93'16,"-2"-2"-2"-16,10 2 10 0,-3-4-5 15,8 2 0-15,1-4 2 0,3 3 4 0,2-2 3 16,0-3-3-16,2 0-1 0,-1-5-9 16,-7 5-4-16,-8-5-1 0,-4-2-2 0,2-1-1 15,0-2-4-15,-5-3-6 16,-5 1-4-16,0-7-7 0,-6-1-9 0,-6 1-8 15,-2-6-7-15,-6-6-6 0,-8-7-8 16,-8-2-4-16,-7-6-4 0,-5 0-4 0,-6 1 0 16,-2 0-2-16,-1 2 1 0,1-2-5 15,1 2 3-15,5 2 1 0,6 7-4 16,3 3 1-16,3 4 4 0,8 2 1 0,0 5 5 16,4 1-1-16,4 4-4 0,2 3-4 15,4 7-1-15,2-13 1 0,-2 13 0 0,21-14-5 16,-21 14 1-16,38-7 0 15,-15 5 2-15,7 0-6 0,1 2-11 0,12 4-12 16,-7 0-15-16,6-1-19 0,1 3-15 16,1 2-13-16,-3-3-23 0,1 1-22 0,2 3-29 15,-9-7-72-15,-6 1-161 0,15 2-20 16,-8-2 164-16,-4-2 78 0</inkml:trace>
  <inkml:trace contextRef="#ctx0" brushRef="#br0" timeOffset="91219.413">31451 12247 736 0,'3'17'76'0,"-8"-1"-18"15,3 1 20-15,-2 6-3 0,0 4-6 16,-3 11-7-16,3 3 14 0,0 5 2 0,2 0-1 16,4 2-1-16,2 2 2 0,7 7 1 0,1 6-2 15,8-4 0-15,2 2-7 0,4 0-4 16,4 0-9-16,15 16-2 0,-7-18-6 0,1-4-4 15,2 1-4-15,-3-8-5 16,0-2-4-16,-2-4 0 0,1-3-7 16,-4-6-2-16,-5-5-3 0,-3-3-1 0,2-3-5 15,-1-1 2-15,-1-4-1 0,-3-1 1 0,-6-7-6 16,-2-1 1-16,-4-1 1 16,0-3-8-16,-1-2-17 0,-9-2-11 0,0 0-12 0,23-9-10 15,-16-3-7-15,-3-5-8 0,-2-3 8 16,-4-6 2-16,0-3 11 0,-7-8 6 15,1-5 3-15,-3 3 0 0,0 4 8 0,3 2 2 16,0 6 1-16,2 8 5 0,-2 2 10 16,4 2 3-16,0 3-3 0,2 0-3 15,-2 5-2-15,2 2 3 0,2 5 8 16,0 0 11-16,0 0 4 0,0 0 7 0,-10 29 3 16,10-9 3-16,2 6-5 0,2 17 3 15,0 1 4-15,2 2-4 0,0 2 0 0,4 13 5 16,-2-6-5-16,0-9-1 0,-4 0-1 15,3-2-2-15,-3-1-4 0,0-6 0 0,-2-4-4 16,-4-8 3-16,2-2-1 0,-2-5 1 16,-2 1-2-16,-3-3 2 0,-1-3 0 0,-6-3 1 15,-8-3-1-15,-6-2-4 16,-3-8 4-16,-13-1-2 0,-3-5 2 0,0-4 3 16,5-2 0-16,-7-6 1 0,9 4-2 15,6-3 0-15,0 6-5 0,4-4-5 16,7 5-15-16,7 0-29 0,2 6-33 0,4 0-53 15,-1 1-101-15,5 0-229 0,2 1 25 16,4 5 27-16,0 0 173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09:45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23591 8061 538 0,'0'0'50'0,"0"0"-30"16,0 0 10-16,0 0-10 0,0 0 6 15,0 0-9-15,0 0-2 0,0 0 2 0,0 0-1 16,0 0 4-16,6 11-1 0,-6-11 6 16,0 0-7-16,-2 11 7 0,2-11-3 15,-4 12 1-15,4-12 3 0,-5 12-4 16,3-4 2-16,0 1-8 0,-2 2 4 0,0-2 4 15,2 0-5-15,-1 3-6 0,-1 0-1 16,2 1 5-16,0 0-1 0,0 0 0 0,0 3 1 16,-2 1 2-16,2 0-2 0,0 0 4 15,-3 3-13-15,3-3 15 0,-1 2-3 0,1 0-2 16,-2-1 0-16,4 4-2 0,-2-3-6 16,0 2-1-16,-2-2 6 0,4 0-3 0,-2 0-1 15,0 0-2-15,0-2-4 0,0-2 0 16,0 1 2-16,0-1-1 0,-1-2 2 0,3 0-3 15,-2 2 0-15,0-6-1 0,2 0 5 16,-2 1-4-16,2-3 4 0,-2 1-7 16,-1-1-2-16,3-7 4 0,-2 13 3 15,2-13 2-15,0 9-4 0,0-9 9 0,0 7 3 16,0-7 7-16,0 0 3 0,-2 8 1 16,2-8 1-16,0 0-7 0,0 0 3 0,0 0-6 15,0 0 2-15,0 0-6 0,-2-29-1 16,2 18-2-16,0-3 5 0,2-1-3 0,0-1-9 15,-2-3 1-15,2 1-1 16,-2-3-1-16,3-1-1 0,-1 1 4 0,0 1 2 16,0-3-5-16,0 0 0 0,1 2 0 15,-1 0-4-15,-2 0-1 0,0 2 2 0,2 0-1 16,-2 4 0-16,0-1 0 0,2 1 0 16,-2 2 0-16,0 1 0 0,2 3 0 0,-2-1 0 15,0 2-2-15,0 1 0 0,0 7-1 16,2-14-3-16,-2 14 2 0,0-9-4 0,0 9 0 15,0 0 1-15,0 0 6 0,0 0-5 16,0 0-1-16,0 0 5 0,-15 27-2 0,11-14 1 16,-3 4 2-16,3 3-4 0,0 2 3 15,0 5 0-15,-3-1 1 0,3 11 2 0,0-4-1 16,2 4 1-16,0-4 2 16,-2-4 0-16,2 1-1 0,0-2-4 0,-1 0 5 15,1 0 0-15,0 1 1 0,-1-5-1 0,1 0-1 16,0-4 1-16,2 1 0 0,-2-1 0 15,2-6 2-15,0 3 2 0,-2-2-4 16,2-2 2-16,0-4 4 0,0 0 5 0,0-1 6 16,0 0 7-16,0-8 10 0,0 13 10 15,0-13 4-15,0 8 0 0,0-8-6 0,0 0-4 16,0 0-4-16,0 0-5 0,0 0 1 16,0 0-8-16,8-37 0 0,-5 23-2 0,1-6-3 15,-1-5-3-15,3 0-3 0,-2-11 0 16,2-2-5-16,-2 0 2 0,3 0-3 0,-1-1-1 15,-2 8-1-15,-2 1 0 16,3 1-1-16,-1 1-1 0,-2 3-2 0,0-1-1 0,1 1 2 16,-1 4-1-16,0 0 1 15,2 3 0-15,-2 0-1 0,0 3 0 0,0 4 0 16,0-3-2-16,0 2 0 0,0 5 2 16,-2-3-4-16,2 3 1 0,-2-1-4 0,0 8-1 15,2-12 2-15,-2 12 0 0,2-9-2 16,-2 9 3-16,0-8-1 0,0 8-4 0,3-8 3 15,-3 8-1-15,0 0 1 0,0-9-3 16,0 9 4-16,0 0-2 0,2-7 1 0,-2 7-3 16,0 0 3-16,0 0-3 15,0 0 3-15,0-10-2 0,0 10 1 0,0 0-3 16,0 0 4-16,0 0 0 0,0 0 1 16,0 0-1-16,0 0 4 0,0 0-4 0,3-7 1 15,-3 7 0-15,0 0 0 0,0 0 2 16,0 0-6-16,0 0 3 0,0 0 1 0,0 0-2 15,0 0 3-15,0 0 0 0,0 0-2 16,0 0 3-16,12 0-1 0,-12 0 2 0,0 0 3 16,25 6-2-16,-12-5-1 0,2 2 2 15,3-2-3-15,4 3 4 0,6 0-1 0,-1-1-2 16,3 1 1-16,14 2-2 0,-1 0 2 16,1-3 0-16,1 4 0 0,1-4 0 0,1 2 0 15,3-4-2-15,-1 5 0 16,-2-2-1-16,1-3 2 0,1 3 1 0,0-2 0 15,-2 0 0-15,0-2 1 0,-5 2 4 16,4-1-7-16,-10-1-1 0,-2-1 3 0,-2 1-2 16,4 0 2-16,8-2 0 0,-3 2 1 15,-8 0 0-15,1-2 1 0,10 0-4 16,-11 0 1-16,1 2 1 0,-3-2 1 0,-1 2-3 16,0-1 1-16,-1-1 2 0,3 0 0 0,-4 2 0 15,4-2-1-15,-3-1 2 16,1 3-4-16,0-1 0 0,-2 1 0 0,2-1 2 0,3 1 1 15,-9 0-2-15,6 0 0 0,2-3 5 16,-3 3-7-16,3 0 1 0,0 0 6 16,-3 0-4-16,1 0 0 0,0 0-2 15,1 0 2-15,-1-2 2 0,-4 2-3 0,3 0 1 16,-3 0 3-16,-1 0-3 0,5 0-1 16,-4 0-1-16,3 0 5 0,3-2-3 0,-2 2 0 15,1 0 3-15,1 0 1 0,-2 0-4 16,2 0 0-16,-1 0 5 0,1 2-2 15,0-2 0-15,-1-2 0 0,3 4-4 0,-2 0 4 16,2-2 0-16,-3 0 0 0,1 0-3 0,0 3 5 16,3-3-6-16,-2 1 2 0,9 3 1 15,-6-2 1-15,-8-2-3 0,4 2 2 16,-3 0-5-16,-5-2 3 0,1 1 0 16,-4-1 0-16,0 2 4 0,-3-2-4 0,-2 2 1 15,-1-2 0-15,-2 2-1 0,-2-2 2 16,-11 0-2-16,20 2 4 0,-20-2-7 0,16 0 2 15,-16 0 3-15,12 0 1 0,-12 0-1 16,0 0-2-16,15 2 2 0,-15-2 1 0,0 0 2 16,0 0-2-16,15 1-2 0,-15-1 0 15,0 0 1-15,0 0 2 0,0 0-4 0,0 0 5 16,10 0-2-16,-10 0-1 0,0 0 2 16,0 0 0-16,0 0-2 0,0 0 1 15,0 0-2-15,0 0 0 0,0 0 0 16,0 0 1-16,0 0-1 0,0 0-2 0,0 0 6 15,0 0-9-15,0 0 2 0,0 0-2 16,0 0 2-16,0 0 2 0,0 12-7 0,0-12 6 16,-8 13 2-16,2-1-2 0,-3 1 2 15,0 3-3-15,-1 3 2 0,0 2 4 0,1 0-6 16,-6 9 1-16,0 0 1 0,5 3 1 16,-3-3 1-16,0 3-2 0,1-5 0 15,4-1 3-15,-4-4-1 0,6 0 0 0,-2 0 1 16,-1 0 0-16,3-2 5 0,-1-4-6 15,1 0 3-15,2-2 1 0,0-1-2 16,-1-2 3-16,1-2-1 0,0 2 2 0,0-4 2 16,2-1 4-16,0-1 9 0,2-6 11 15,-4 12 12-15,2-7 5 0,2-5 2 0,0 0 1 16,-3 5-5-16,3-5-2 0,0 0-5 16,0 0-5-16,0 0-4 0,7-26-2 0,-3 11-3 15,4-2-4-15,3-6 2 0,1-9-7 16,1-1-1-16,2-1-4 0,1 0-1 15,-2 1-1-15,2 0-1 0,-1 1-3 0,-2 3 0 16,0 3 1-16,-3 5-3 0,-2 0-3 16,2 2 3-16,-6 2-1 0,4 2-4 15,-4 3 2-15,0 0-2 0,0 3-2 0,-1 2-2 16,1-1 2-16,-2 3 4 0,-2 5-11 16,0 0 1-16,0 0 2 0,0 0-1 0,0 0 0 15,0 0 3-15,0 0-2 0,-9 29 1 16,5-15 2-16,0 4 0 0,0 0-4 15,0 1 14-15,2 4-10 0,0-2 0 0,0-1-1 16,0 0 2-16,0 1 0 0,0-2 0 16,-1 1 2-16,3-5-3 0,3-1 1 0,-6 3 0 15,3-5 4-15,0-2-3 0,0-1 3 16,0 1-4-16,0-10-8 0,0 13-7 0,0-6-9 16,0-7-1-16,0 11-7 0,0-11-7 15,-3 5-12-15,3-5-11 0,0 0-11 16,0 0-5-16,0 0-12 0,0 0-6 0,-18-16-15 15,14 3 8-15,-3 2-12 0,3-2-5 16,-2-3-1-16,-1 1-4 0,1 0-7 16,-1-6-52-16,-1-2-135 0,2 2-88 0,0-1 188 15,-4 0 64-15</inkml:trace>
  <inkml:trace contextRef="#ctx0" brushRef="#br0" timeOffset="4094.856">19855 8457 646 0,'0'0'14'0,"0"0"12"0,0 0 12 16,0 0-5-16,0 0-6 0,0 0 7 16,0 0-6-16,0 0 9 0,0 0-1 0,0 0-1 15,0 0 1-15,0 0 4 0,0 0-1 16,0 0-5-16,0 0-3 0,0 0-2 0,0 0-1 16,0 0-1-16,0 0 0 15,0 0-3-15,0 0-3 0,0 0 2 0,0 0-8 0,0 0 13 16,0 0-12-16,0 0-5 15,0 0 2-15,0 0-4 0,0 0 2 0,0 0-1 16,0 0-7-16,0 0 7 0,0 0-1 16,0 0-9-16,0 0 2 0,0 0-1 0,0 0 3 15,0 0 1-15,-8 23 6 0,8-23-1 16,4 17 6-16,-4-3 0 0,2-1-3 0,0 3 3 16,2 4-3-16,-4-1 2 0,2 2 2 15,0 2-8-15,0 1 3 0,0 2-2 16,3 0 1-16,-1-1-1 0,-2 2 3 15,3-3-2-15,-3 3-1 0,2-1 0 0,-2-6 0 16,2 4-1-16,-2-3 1 0,1 1 0 16,-3-4-2-16,2 1 1 0,0 1 0 0,0-3 0 15,-2-1 0-15,2-3-2 0,-2 2 2 16,2-6-3-16,-2 2 0 0,0-11 4 0,2 17-1 16,0-9 1-16,-2-8 4 0,2 14 8 15,-2-14 12-15,0 9 4 0,0-9 4 16,0 0 2-16,0 13 2 0,0-13-4 0,0 0-2 15,0 0-2-15,0 0-6 0,0 0-1 16,0 0-4-16,0 0-3 0,0 0 0 0,0 0-2 16,-14-36-4-16,9 27 0 0,5 0-4 15,-2-3-3-15,0-1 1 0,0 0-4 16,0-2 3-16,0 1-3 0,0-3-1 16,0 0-2-16,-3-3 0 0,5 1-1 0,-2 0-1 15,0 0 1-15,2-2-2 0,-2 0 1 16,2 2-2-16,-5-2 3 0,3 3 2 0,0-4 0 15,2 3-7-15,-2-2 0 0,0 2 4 16,0-1-2-16,2 2-3 0,-2 1 1 0,2-1 1 16,0 3 0-16,-2 0 0 0,2 2 0 15,0 0-2-15,0 1 2 0,0 0 1 0,0 3-1 16,-2-1-1-16,2 0 1 0,0 2-2 16,0 8 0-16,0-14 0 0,0 14 1 15,0-12 1-15,0 12 1 0,0-7-1 16,0 7-3-16,0-10 0 0,0 10 6 0,0 0-1 15,0 0-3-15,-2-11-3 0,2 11 4 16,0 0-2-16,0 0 2 0,2-8-3 0,-2 8-1 16,0 0 0-16,0 0-2 0,0 0 3 15,0-8-2-15,0 8 1 0,0 0 0 0,0 0-2 16,0 0 3-16,0 0 0 0,8-3-1 16,-8 3 0-16,0 0 3 0,22 0-1 0,-22 0 2 15,25 2-3-15,-6-1-1 0,-19-1 4 16,43 2-4-16,-20-2 2 0,9 3-2 15,2-3 4-15,-3 2 0 0,15-2 1 16,-7 0 1-16,7 1-4 0,3-1 2 0,-3 2 1 16,1 0-2-16,-11-2 1 0,10 0 2 15,-1 3 0-15,1-6-3 0,1 1 0 0,0 0 3 16,0 2-2-16,2-1 2 0,-3 1 0 16,3-2-2-16,-5-3 0 0,3 4 2 0,-5-3 2 15,3 0-6-15,-1 0 3 0,-8 2 0 16,-5-2 1-16,12 3 0 0,-7 1-3 15,-2-2 4-15,-2-2-3 0,-1 4 2 16,-3-2 1-16,4 0-1 0,-1 1 2 0,-3-2-1 16,-2 3-1-16,-3-1 1 0,5 1-2 15,-2 0 2-15,-2-3 1 0,1 3-4 0,-1 0-2 16,2-1 3-16,-4 1 0 0,4 0-2 16,1 0 2-16,3-2 2 0,2 2 0 15,-1 0-1-15,1 0 1 0,0 0-2 0,3 0-1 16,-4-2 1-16,-1 2 2 0,2 2 1 15,-3-2 0-15,-2-2-2 0,-1 2-3 0,-3 2 4 16,3-2-2-16,-3 0 2 0,-2 2-1 16,0-2 1-16,-1 0-2 0,-20 0 4 0,31-2-1 15,-14 2-1-15,-17 0 0 0,27 0 0 16,-27 0 2-16,24 0 1 0,-24 0 1 0,25-2 2 16,-25 2-1-16,19-3-3 15,-19 3-1-15,21 0 1 0,-21 0 2 0,16 0-2 16,-16 0 1-16,0 0 0 0,24-5 2 15,-24 5 1-15,0 0-3 0,18-2 4 0,-18 2-5 16,0 0 8-16,17-3-6 0,-17 3 1 16,0 0-3-16,16-4 1 0,-16 4-1 0,0 0 0 15,14-5 1-15,-14 5-1 0,0 0 2 16,10-5-2-16,-10 5-2 0,0 0 0 16,0 0 3-16,0 0 0 0,16-4-2 0,-16 4 0 15,0 0-2-15,0 0 2 0,0 0-3 16,12-3 2-16,-12 3 0 0,0 0-3 0,0 0 1 15,0 0-1-15,0 0 1 0,12-6 0 16,-12 6-1-16,0 0 0 0,0 0 3 16,0 0-4-16,0 0-2 0,0 0 2 0,15-4 1 15,-15 4-3-15,0 0 2 0,0 0-2 16,0 0 2-16,0 0-1 0,0 0 2 0,0 0 0 16,28 2-2-16,-28-2 6 0,0 0-5 15,16 4 1-15,-16-4-1 0,18 1 0 0,-18-1 2 16,0 0 0-16,25 4 0 0,-25-4-2 15,17 2 1-15,-17-2 1 0,15 0-1 0,-15 0 0 16,16 4-1-16,-16-4 0 0,0 0 1 16,0 0 0-16,24 2 0 0,-24-2 1 15,0 0 1-15,14 2-2 0,-14-2 1 0,0 0-1 16,0 0 0-16,15 1 2 0,-15-1-4 16,0 0 6-16,0 0-4 0,0 0 0 15,0 0 2-15,0 0-2 0,0 0-1 0,17 5-2 16,-17-5-1-16,0 0 2 0,0 0 2 15,0 0-2-15,3 7 0 0,-3-7 0 16,2 14 3-16,-2-14 1 0,2 17-3 0,0-4 0 16,-2 1 4-16,0-2-1 0,2 4-2 15,-2-1 2-15,0 0 2 0,4 5 0 0,-4-5-2 16,2 3 0-16,0 0 2 0,-2-3 3 16,2 1-1-16,-2-2 2 0,0-2-2 0,2 3-2 15,-2-1 5-15,0-1-2 16,2-1 0-16,-2-1 1 0,0-1 2 0,0 2-2 15,0-12 1-15,0 17 0 0,2-6-2 16,-2-11 1-16,0 15 5 0,0-15-3 0,0 13-2 16,0-13-1-16,0 10 0 0,0-10 0 15,0 0-1-15,0 14 1 0,0-14-1 0,0 0 1 16,0 0-1-16,0 0-2 0,0 0 1 16,0 0 0-16,-2 16-4 0,2-16-14 0,0 0-21 15,0 0-30-15,0 0-28 16,0 0-36-16,-12 2-40 0,12-2-103 0,0 0-188 0,0 0 27 15,-30-15 37-15,30 15 173 16</inkml:trace>
  <inkml:trace contextRef="#ctx0" brushRef="#br0" timeOffset="9190.945">19954 9956 1044 0,'0'0'-24'0,"7"-8"0"0,-7 8 14 16,0 0-3-16,0 0 6 0,0 0-1 16,0 0-4-16,0 0 5 0,0 0 8 15,0 0-5-15,-3-9 4 0,3 9 0 0,0 0-2 16,0 0 2-16,0 0 4 0,0 0 2 15,0 0-3-15,0 0 5 0,0 0 10 0,-8-10-8 16,8 10 6-16,0 0-5 0,0 0 2 16,0 0-3-16,0 0 1 0,0 0 8 15,0 0-10-15,-10-2 1 0,10 2-5 0,0 0-5 16,0 0 7-16,0 0-8 0,-10 13 9 16,2-3-6-16,2 0 7 0,-2 3 2 15,-3 0 0-15,5 2-7 0,-2 0 8 0,-1 7-6 16,-2-3-4-16,3 1 8 0,4-2-2 15,-2-1-2-15,0 6-1 0,0-6 6 0,2 0-9 16,-2 0 3-16,4 1-5 0,-2-1 7 16,2-2-2-16,0-3-2 0,0 3 1 0,0-4 1 15,2 2-2-15,-3-3 4 0,1 2 2 16,0-3-4-16,2-1 3 0,-2-1-2 0,0 0 9 16,2-7-3-16,-2 15 4 0,2-10-4 15,0-5 6-15,-2 9-5 0,2-9 4 0,0 8 8 16,0-8-2-16,0 0 5 0,0 9 4 15,0-9 5-15,0 0 4 0,0 0-2 16,0 0 3-16,2 8-3 0,-2-8-5 0,0 0 0 16,0 0-4-16,0 0 1 0,0 0-4 15,0 0-5-15,0 0-2 0,0 0 1 16,0 0-6-16,13-20 3 0,-13 20-6 0,6-12-2 16,-4 5-2-16,4-1 1 0,0-4-1 15,1 3 0-15,0-3 0 0,-1-3-1 0,0-1-3 16,0 1 3-16,5-4-3 0,-5 4 0 15,5-4-1-15,-5 2 1 0,-1 0-3 16,-1 1 3-16,2 1-4 0,0 2 1 0,-2 1 3 16,-2 2-5-16,3-2 1 0,0 0 2 0,-3 5 3 15,0-1-4-15,0 1 0 0,0-2-3 16,-2 9-2-16,2-11 4 0,-2 11-2 16,4-7 1-16,-4 7-3 0,0-8 0 15,0 8-4-15,0 0 2 0,0 0 0 0,0 0 1 16,0 0 4-16,0 0-5 0,0 0 3 15,0 0-3-15,0 33 1 0,-2-21 1 0,2 4 3 16,-2 4 2-16,2-3-1 0,-2 5 0 16,0-1-2-16,2 0-2 0,0 0-1 0,0 1 3 15,0-2 3-15,0 3 2 0,0-3 0 16,0 0-3-16,0-2 3 0,2 2-3 16,-2-3 3-16,2-4 0 0,-2 0-2 15,0-1 0-15,2 0 2 0,-2-4 2 0,2-1 5 16,-2-7 3-16,0 14 12 0,0-9 6 15,0-5 7-15,2 8 2 0,-2-8-2 0,0 0-3 16,0 0-6-16,0 0-2 0,0 0-2 16,-10-29 0-16,6 16-5 0,0-4-3 0,-1-7-2 15,0-2-3-15,1-3-1 0,0-8-2 16,0 6-4-16,0 2 2 0,2 2-1 0,-3 1 0 16,3-1-5-16,0 3 3 0,0 2 1 15,0 3-2-15,0-1 0 0,2 8-3 0,-2-3-1 16,0 4 1-16,2-1-1 0,-2 4-6 15,2 0 1-15,0 8-4 0,-3-11 0 0,3 11 2 16,0 0 0-16,0 0 0 0,0 0 5 16,0 0-3-16,0 0 0 0,0 32 2 15,0-14 0-15,3 0 1 0,-3 1 1 16,0 3 0-16,2-4 0 0,0 3-1 0,-2 0 1 16,2 1 0-16,-2-1 4 0,2 1-4 15,-2-2 2-15,0-1-2 0,2 1 2 0,-2-3-2 16,0 1 1-16,0-3 2 0,0-2 1 15,-2 1-2-15,2-2 1 0,0-1-2 0,-2-2 3 16,2 0 2-16,0 1-5 0,0-2 1 16,0-8 3-16,-2 11-2 0,2-3 1 15,0-8 1-15,0 9-2 0,0-9 2 0,-2 8-3 16,2-8 0-16,0 0 2 0,0 12 2 16,0-12-1-16,0 0-3 0,-2 5 4 15,2-5-4-15,0 0 0 0,0 0 2 0,0 0-2 16,0 10 1-16,0-10 0 0,0 0 0 15,0 0 1-15,0 0 0 0,0 0-1 0,-3 8 1 16,3-8-2-16,0 0 0 0,0 0 0 16,0 0 0-16,0 0-2 0,0 0 0 15,0 0 1-15,0 0-1 0,0 0 2 0,-2 7-2 16,2-7 0-16,0 0 0 0,0 0-3 16,0 0 4-16,0 0-1 0,0 0 0 0,0 0 0 15,0 0-1-15,0 8 0 0,0-8 1 16,0 0 2-16,0 0-1 0,0 0-1 15,0 0 0-15,0 10 1 0,0-10 2 0,0 0-1 16,5 5-1-16,-5-5-1 0,6 5 4 16,-6-5 3-16,8 7-6 0,-1-4 2 15,3 3 0-15,0-2 4 0,6 0-5 0,-4-1 0 16,8 1 0-16,1 0 0 0,2-1 4 16,4 1-1-16,5-1 0 0,9 3 0 0,1-4 3 15,-6 0-5-15,9 3 2 0,-3-3 0 16,5 0 1-16,-3 0-2 0,-7-2 2 0,11 0 3 15,-2 1-3-15,1-1 2 0,-3 0-2 16,3-1-2-16,-1-1 2 0,1 2 1 16,-3-4 1-16,-3 4-1 0,3 0-2 15,3-2 4-15,-9-1 2 0,9 1-4 0,-1 2 1 16,-1-2 0-16,1-1-1 0,-1 1-1 16,1 1 2-16,-1 1 0 0,-7-3 2 0,8 3-4 15,-5 0 1-15,3 0 1 0,-6 0-1 16,-5 0-2-16,0 0 0 0,3 0 3 0,-2 0 1 15,12 0-3-15,-1 3-2 0,-7-3 0 16,-3 0 2-16,10 0-2 0,-9 0 2 0,-2 0-1 16,0 0-1-16,0 0 1 0,-1 0 1 15,-1-3 0-15,3 3-2 0,-1 0 0 0,-3 0 2 16,3-1 0-16,0 1 0 16,-2 0 1-16,15-3-1 0,-10 3-2 0,7-1 1 15,-5 1 2-15,7 0-1 0,-6 0-1 16,-8 0 1-16,15 0 2 0,-9 0-2 0,-4 0 1 15,1 0-2-15,0 0 4 0,-1 0-2 16,0 0 0-16,0 0-1 0,-3 0 2 0,3-2-2 16,0 2 0-16,-5 0 0 0,3 0-2 15,-2 0 0-15,4 0 1 0,-5 0-1 16,1-2 1-16,2 4-1 0,-7-2 2 0,1 0 0 16,6 0-2-16,-3 0 2 0,-3 0-2 15,-1 0 2-15,-1 2-1 0,3-2 0 16,-4 0 5-16,3 1-8 0,-5-1 1 0,2 3 4 15,-2-3-2-15,1 0 0 0,-6 0-4 16,3 0 2-16,-3 1 2 0,0-1-2 0,-1 0 0 16,-2 3 0-16,-13-3-1 0,23 0 1 15,-12 0 0-15,-11 0 1 0,21 0 0 0,-9 1 0 16,-12-1-2-16,20 0 2 0,-20 0-4 16,14 2 4-16,-14-2-2 0,15 0 1 0,-15 0 2 15,0 0-2-15,17 3-1 0,-17-3-1 16,0 0 3-16,15 0 0 0,-15 0 0 0,0 0 0 15,0 0-1-15,12 0 0 0,-12 0 0 16,0 0 1-16,0 0-1 0,0 0 0 16,0 0-1-16,0 0 0 0,18 0 3 15,-18 0-2-15,0 0 0 0,0 0-2 0,0 0 3 16,0 0 0-16,0 0 1 0,16-3 2 16,-16 3 9-16,0 0-1 0,0 0 4 0,0 0 5 15,13-6-2-15,-13 6-1 0,7-9-2 16,-7 9-1-16,6-11-2 0,-4 1-2 0,0-2 0 15,3 2-2-15,-5-4 1 0,2-1-5 16,-2-2 1-16,0-3-5 0,0 1 4 0,0-2-2 16,0-1-1-16,-2-3-1 0,-1-2-1 15,1 0 2-15,0 0-2 0,-2 3 3 0,-2-3-1 16,1 5-5-16,1-2 4 16,2 3-1-16,-2 5 1 0,1-2-1 0,1 2-2 15,-2 5 0-15,2 0 1 0,0 2 0 16,2 9 0-16,-4-20-3 0,4 20 1 0,-2-11-4 15,2 11 8-15,-2-8-7 0,2 8 5 16,0 0 0-16,0 0-4 0,0 0-1 0,0 0 2 16,0 0-1-16,-8 39 0 0,8-24 2 15,-4 4 0-15,4 2-1 0,-2 0 7 0,2 2-7 16,0 4 0-16,-2-1 2 16,2 1-3-16,2-1 5 0,-2 1 0 0,2 0-1 15,-2-6 3-15,6 5-2 0,-6-5 0 16,2 0-4-16,0 0 3 0,0-1 2 0,0-1-1 15,-2-4 0-15,2-3 1 0,-2 3 2 16,2-4-1-16,0 0 1 0,-2-11 0 0,2 16 0 16,-2-8 2-16,0-8 14 0,0 13 4 15,0-13-1-15,2 9 8 0,-2-9-7 0,0 0 1 16,0 0 1-16,0 0-3 0,0 0-3 16,0 0 0-16,0 0-3 0,0 0-2 15,0 0 1-15,0 0-1 0,0 0 1 0,0 0-6 16,0-37-1-16,0 37 2 0,0 0-1 15,4-30-5-15,-4 30 1 0,2-23-5 0,-2 23 2 16,0-20 0-16,0 20-3 0,0-21 4 16,3 11-4-16,-3 0 2 0,0 10 0 0,0-16-6 15,0 6-3-15,0 10-9 16,2-12-12-16,-2 7-18 0,0 5-19 0,2-12-43 16,-2 12-28-16,0 0-22 0,2-6-29 15,-2 6-104-15,0 0-190 0,0 0 48 0,0 0-8 16,0 0 111-16</inkml:trace>
  <inkml:trace contextRef="#ctx0" brushRef="#br0" timeOffset="11402.491">24509 9999 1185 0,'0'0'-40'15,"7"2"7"-15,-7-2 9 0,0 0 14 0,7 6 4 16,-7-6 8-16,4 7-1 0,-4-7 3 16,4 9 3-16,-4-9 4 0,4 8-4 0,-4-1 4 15,0-7 8-15,4 13 4 16,1-6 2-16,-5-7 0 0,0 19 0 0,2-7-1 15,-2-2 2-15,2 3 1 0,-2 2 4 16,2-2-2-16,-2 3-2 0,2-1 3 0,-2 7-4 16,2-4 1-16,-2 3 5 0,2 0 1 15,-2 0-9-15,2-1 1 0,0 2-2 0,1-1 1 16,-1-3 3-16,0 4-2 0,2-1 0 16,-1-1 1-16,-1 0 2 0,2-1 1 0,0-2 1 15,0 2-2-15,0-4-2 0,0 1 1 16,-2-3 0-16,2-1-1 0,-1-1-1 15,2-2 2-15,-3 2-1 0,2-4-1 0,-2 0 0 16,-2 1-1-16,0-8-3 0,4 9 6 16,-2-3-8-16,-2-6 1 0,6 9-2 0,-6-9 0 15,2 7-2-15,-2-7 2 16,5 6 1-16,-5-6 0 0,8 4 1 0,-8-4-3 16,13 0 1-16,-13 0-2 0,21 3-1 15,-9-3-1-15,4 0-2 0,3-3-2 0,-2 3 1 16,6 0 0-16,3 0-1 0,3 0-3 15,5 0 2-15,10 0 0 0,3 3 1 0,-1-3-3 16,3 0 1-16,3 2 0 16,0-2 0-16,5 4-1 0,11-2-1 0,-11-1 0 0,13 5 3 15,-4-4-2-15,-7 2 3 16,7 1-1-16,1-1 0 0,-11 1 1 0,11 0 0 16,-1 1 1-16,0 0-1 0,-12-3 3 15,10 5-2-15,0 0 1 0,-12-3-1 0,2 1 0 16,-1 1 1-16,0-5-1 0,1 3 1 15,12 0 0-15,-13-1-3 0,2 2 3 0,-2-4-1 16,1 1-1-16,-2-1-1 0,-1 2-1 16,4 0 1-16,-5 0-1 0,3-2 1 0,1 1 1 15,-5-1-1-15,-1 2-4 16,1-1 5-16,-1 0-3 0,-3 1-3 0,-1-4 0 16,1 3 0-16,-9 0-2 0,-4-1 5 0,-1 0-4 15,1 1-2-15,0-1 2 0,-1 0 0 16,12 3 1-16,-9-2-3 0,-2 0 2 15,-2-1-2-15,1 2 2 0,-1-2-2 0,0 1-2 16,1 1 2-16,-1-2-2 0,-2 2 2 16,3 1-1-16,-1-3 1 0,-2 3 1 0,3-2-1 15,-1 1-1-15,-3-1 0 0,2 2 3 16,1-1 0-16,-2-1-3 0,1 2 2 0,-1 0 0 16,0-1-1-16,1-1 1 0,-1-1 1 15,0 2 0-15,-5-1 1 0,3-2 2 0,-4 1-3 16,2 3 6-16,-1-5-2 0,-1 3 0 15,-4-3-2-15,4 2 5 0,-1 0-3 16,-3-2 1-16,4 1-2 0,-6-1 3 16,2 0-2-16,-1 0 1 0,-3 0-1 0,4-1 2 0,-4 1 0 15,2 0 3-15,-16 0-3 16,22-2 1-16,-11 0 4 0,0-1 2 0,1 3-2 16,-1-5-1-16,-1-1-4 0,2 0 3 15,-4-1 0-15,2-3-2 0,0 1-1 0,-1-2 1 16,0-3-3-16,-1-3-2 15,1-2 2-15,-3-4-3 0,0 0-1 0,0-2-2 0,1 1-1 16,-2-2 5-16,-3 2 0 16,2-1-3-16,-2 4 2 0,0 2-1 0,0-1 1 15,-2 0-4-15,2 3-1 0,-2 1 1 16,0-1 1-16,2 2 2 0,-2 2-2 0,0 0 2 16,2 0-2-16,-2 3 4 0,2 0-5 15,-2 1 4-15,2 0-3 0,-2 9 3 16,0-13-3-16,0 9 2 0,0 4-3 0,2-12 0 15,-2 12-3-15,0-10 0 0,0 10-8 16,2-5-19-16,-2 5-28 0,0 0-23 0,0-12-30 16,0 12-25-16,0 0-26 0,-12-2-33 15,12 2-163-15,-26 0-106 0,10 0 35 0,-1-5 50 16,-3 3 191-16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0:47.61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2630 9359 361 0,'0'0'1'16,"0"0"23"-16,0 0 3 0,-9-31-9 15,9 31 2-15,0 0-2 0,0 0 7 0,0 0 3 16,-17-22 2-16,17 22-1 0,0 0-3 15,0 0-3-15,0 0 7 0,-19-16-5 0,19 16 6 16,0 0-2-16,0 0 1 0,0 0 2 16,0 0-11-16,-28-12 5 0,28 12 7 0,0 0-4 15,0 0-6-15,0 0-2 0,0 0-1 16,0 0 1-16,-52 3 3 0,52-3-7 16,0 0 6-16,-47 21-7 0,47-21 0 15,-38 24-6-15,11-4 5 0,-3 1-5 16,2 1 5-16,1 0-5 0,-1 4 3 0,-2 2-1 15,-3 7 0-15,-1 0-1 0,0 1 5 16,2 0 5-16,3 2-13 0,-1 4 7 0,0-3 6 16,5 6-2-16,-1 2-4 0,1-1 0 15,6 5 0-15,0-1 1 0,4 6 3 16,-2-3 1-16,5 3-2 0,1-1 5 16,4 1-4-16,-1-10-2 0,6 4-4 0,-2-1 3 15,6 0-2-15,2-2 3 0,2 1-2 16,1-5 4-16,1-1-6 0,3 0 3 0,1-3 1 15,4 0-2-15,-2-4-2 0,3-2 2 16,0-3-3-16,2 1 8 0,-5-5-9 16,6-2 1-16,-3-2-1 0,-2-5 4 0,0-2-4 15,-15-15 0-15,30 31 0 0,-14-18 1 16,-16-13 0-16,36 23-2 0,-21-14 1 0,-15-9 1 16,34 17 1-16,-34-17-3 0,36 12 1 15,-36-12 0-15,36 7-3 0,-36-7-1 16,40 6 3-16,-40-6-1 0,42 3-2 15,-42-3-2-15,0 0 3 0,68-4-1 16,-68 4 1-16,47-5-4 0,-47 5 1 0,46-4-2 16,-46 4 0-16,41-5 5 0,-41 5-4 15,36-6-2-15,-36 6 2 0,0 0-3 0,0 0 3 16,46-5 0-16,-46 5 1 0,0 0-3 16,0 0 2-16,0 0 3 0,0 0 1 0,41-2 4 15,-41 2 5-15,0 0-3 0,0 0-6 16,0 0 3-16,0 0 3 0,0 0-5 15,0 0-5-15,0 0 3 0,0 0-1 0,0 0 1 16,-115 28-3-16,73-18 2 0,-3-2-2 16,1-2-2-16,-5 1 0 0,0-2-1 15,-5-1 1-15,1 1-2 0,1-5 2 16,-1 0 1-16,7-3-3 0,-3-3 2 0,5-1 1 16,1-1 3-16,3-1 4 0,2-3-1 15,2-1 1-15,3-2-1 0,-2-2-2 0,7-3-1 16,4-6-3-16,0 0 1 0,5-1-3 15,4-6 3-15,0-1-1 0,5-2 2 16,2-5-2-16,1 0-1 0,5-1-1 0,-1-2 0 16,3-1-1-16,3-1 0 0,2 1 0 15,-1 2 2-15,0-2 1 0,0 1-3 0,2-2 1 16,0 1-1-16,3 3 2 0,-2 0 0 16,1 0-1-16,0 0-1 0,1 4-1 15,-3 1 1-15,4-1 0 0,-3 1-2 16,4 3 2-16,-1-1-4 0,-2 3 4 0,4 0 1 15,0-1-1-15,1 4-2 0,-1 4-1 16,-1 3 2-16,6-5 0 0,2-1-4 0,-2 4 3 16,2 0 0-16,5 2 2 0,-2 0 1 15,4 1-1-15,2 1 0 0,-3 2 1 16,3 1-1-16,-1-1-2 0,-6 3 0 0,8 0 0 16,-5 2 0-16,-5 0 2 15,2 1-2-15,0 0 2 0,-1 3 0 0,-2-2 4 16,0 2-3-16,-1 1 1 0,-17 8-3 15,27-16-1-15,-16 10 3 0,-11 6 2 0,16-9-4 0,-16 9 0 16,0 0 3-16,22-10 0 16,-22 10 3-16,0 0-4 0,15-10 2 0,-15 10 2 15,0 0 1-15,0 0-4 0,0 0 0 16,0 0 1-16,14-7 1 0,-14 7-3 16,0 0 3-16,0 0-4 0,0 0 3 0,0 0-4 15,0 0 1-15,0 0 0 0,0 0 0 16,-63 32 2-16,48-24-5 0,-4 3 2 0,0 3 0 15,-9 5 1-15,1 1-1 0,-1 2 2 16,1 5-1-16,0-3-3 0,1 7 2 0,-4 6-2 16,1 4 2-16,1 1 4 0,5 2-8 15,-1 4 6-15,4 5-4 0,2 2 1 16,6 3-4-16,-1 2 10 0,2 3-4 16,5 0 0-16,4 0 0 0,0 2-4 0,2 1 3 15,4 0 0-15,0-2 1 0,5-1 0 16,4-4-1-16,-3 1 0 0,4-7-3 15,2 1 4-15,0-3-2 0,8-1 1 0,-3-7-3 16,3 1 4-16,-4-10-1 0,2-1 0 16,1-3-1-16,-1-1 0 0,-2 0 0 0,4-7-1 15,-1 2 1-15,-4-8 0 0,-2 0 2 16,2-3-1-16,-4 0-1 0,-2-3 3 0,-1-1-2 16,1 1 2-16,-13-10-2 15,21 14 1-15,-21-14 1 0,15 11-1 0,-15-11 0 16,15 9 4-16,-15-9-3 0,0 0 1 15,15 8 3-15,-15-8 0 0,0 0 0 0,0 0-2 16,0 0 2-16,0 0 1 0,0 0-3 16,0 0 0-16,0 0-2 0,0 0 3 15,0 0-1-15,0 0-2 0,0 0-2 0,0 0 3 16,-106-6-1-16,106 6 0 0,-56-4 0 16,25 3 1-16,-9-5 2 0,0-2-2 0,1 1-2 15,1-3 0-15,4-2-1 0,-1 1 3 16,3-4-2-16,2 0 1 0,1-8-2 15,3 0 2-15,2-2-2 0,1-5 1 16,4-5-2-16,4-4 2 0,3-11-4 0,4 2 1 16,3-11 3-16,5 9-1 0,5-14-2 15,-1 2 1-15,6-1-3 0,4-2 1 16,4-1 4-16,3-2 0 0,3-1-1 0,-2 3 1 16,4-2-3-16,1 3-1 0,3 1 3 15,2 1-2-15,2-1 1 0,-1 8 0 0,-1-2 4 16,0 9-4-16,0-1-1 0,-3 6 1 15,-1 5 0-15,-3 6-2 0,-3 4 4 0,1 3-2 16,0 1 2-16,-2 2-2 16,-3 5-2-16,-2 3 2 0,2 4 0 0,-2 0 0 15,-1-1-4-15,0 5 1 0,-15 7 1 0,27-15-1 16,-11 8 1-16,-16 7-1 16,25-9-2-16,-25 9 3 0,23-6-3 0,-14 4 3 15,-9 2-5-15,0 0 4 0,24-5-2 16,-24 5 1-16,0 0 0 0,0 0 3 0,0 0-2 15,22 0 0-15,-22 0 0 0,0 0 4 16,0 0 1-16,0 0 0 0,-2 17-2 0,2-17 0 16,-14 15 4-16,6-5-6 0,-6 1 3 15,-1 2 0-15,0 0 1 0,-10 8 0 0,-1 3-1 16,-1-3-1-16,-1 1-1 0,-2 1 0 16,1 0 0-16,2 2 3 0,-1-1-2 15,-1 2 0-15,-1-2 1 0,2 3-1 16,-1 2 1-16,3 1-3 0,-3 8 6 15,3-6-4-15,2 14 2 0,2 2-3 0,2 4 2 16,3 0 1-16,5 8-1 0,4-1 1 16,0 4-2-16,4 4 4 0,2 0-3 0,4 1-1 15,5 1-1-15,2-2 1 0,1-4 1 16,5-3 1-16,2 1-1 0,2-7 1 0,3 1 1 16,-2-5-2-16,4-4 0 0,-1-1 2 15,1 0-2-15,-6-10 2 0,4-2 1 16,-1-3-4-16,-1 1 4 0,4-5-3 15,0 1 2-15,-1-2 0 0,0-4-1 0,-4-4 3 16,0-2-1-16,0-4-2 0,-2 2 0 16,0 0 1-16,0-5 1 0,-1 1-1 15,0-3 0-15,-2-1 1 0,1 1 0 0,-2 0 1 16,0-4 0-16,-13-2-1 0,0 0 2 16,36 10-1-16,-36-10 2 0,0 0 7 0,23 3 6 15,-23-3 6-15,0 0-3 0,0 0-2 16,0 0 2-16,0 0-5 0,0 0 2 0,0 0-4 15,0 0 0-15,-29-38-1 0,7 24-4 16,-7-2-1-16,-7-4 2 0,-7-6-4 16,-3-3 2-16,-3-1-3 0,-4-3 2 15,-2-1 0-15,-2-3-4 0,2-3-1 16,1 0 1-16,2-5 0 0,5-3-3 0,1-7-2 0,5 0 3 16,7-5-2-16,7-4-1 15,3 1 0-15,10-4 0 0,8-2 1 0,4 0-1 16,6 3 2-16,8-1-4 0,6 2 1 15,5 4 1-15,7 0 2 0,6 4-5 0,1 1 5 16,7 1-2-16,6 3 2 0,-1 6-2 16,-1 1 0-16,-1 7 1 0,-3 5 0 15,-3 7-1-15,-8 6-1 0,-3 3 1 0,-5 5-4 16,-4 2-13-16,-3 4-6 0,-2 5-4 16,-1-1-10-16,-15 2-17 0,0 0-36 15,38 17-32-15,-26-8-60 0,-4 4-215 0,0-1-45 16,-2-4 168-16,-6-8 85 0</inkml:trace>
  <inkml:trace contextRef="#ctx0" brushRef="#br0" timeOffset="3329.868">14349 8170 627 0,'6'5'31'0,"-6"-5"-16"0,0 0 2 15,0 0 1-15,0 0 3 0,5 6-2 0,-5-6-3 16,0 0 4-16,0 0-4 0,0 0-3 16,0 0 0-16,0 0 0 0,0 0 4 0,0 0-1 15,2 7 6-15,-2-7 0 16,0 0 1-16,0 0 2 0,0 0 2 0,0 0-3 16,0 0 2-16,0 0-5 0,0 0-2 15,0 0 6-15,0 0 3 0,0 0-8 0,-9 9-1 16,9-9 6-16,0 0-11 0,0 0 5 15,0 0 0-15,0 0-2 0,0 0-1 0,0 0 3 16,-4 8 0-16,4-8 1 16,0 0 1-16,0 0 1 0,0 0-1 0,0 0 1 0,0 0 6 15,0 0 4-15,0 0-4 0,0 0 5 16,15 3-2-16,-15-3-2 0,0 0 2 16,13 3-2-16,-13-3-2 0,0 0-1 15,22-4-5-15,-10 2 3 0,-12 2-2 0,20-4-1 16,-20 4-5-16,30-5-1 0,-17 3-1 15,9 0 0-15,-6 0 2 0,3-2-1 0,4-1-4 16,-2 2 3-16,7 0-3 0,-2-2-5 16,-5 3 6-16,7-3-5 0,-4 2-3 15,6-1 5-15,-2 1-3 0,-1 0-3 0,5-1 1 16,-2 0 1-16,10 1 0 0,0-1 3 16,2-2-3-16,1 1-1 0,-1 1 0 0,-6-1 1 15,-4 4-1-15,11-3-1 0,1 1 1 16,-10 3-1-16,-3-3-3 0,1-1 6 0,13 2-4 15,-7 0 0-15,4 1 2 16,1-4 0-16,-5 4-1 0,-9-1-8 0,18-2 0 0,-3 0 2 16,-2 0-1-16,1 1 3 15,-1-3-4-15,3 1 4 0,-1 2-3 0,3-1 4 16,-3 1-6-16,1-1 6 0,-1 0 1 16,1 0-3-16,-3 2 0 0,-4 0 0 0,-4 0 1 15,-2-2 4-15,13 3-1 0,-9-1-6 16,-5 2 7-16,3-2-1 0,-2 0-2 0,-1 0-1 15,3 2 0-15,11-2-2 0,-7 1 2 16,-4-1 1-16,13 0 0 0,-3 0 1 0,1-1 2 16,-1 2 1-16,1-3-2 15,-7 4 0-15,-4-3 2 0,10 3 0 0,-6 0-3 0,-4-1 2 16,8 0-1-16,5-2-3 16,-5 3 2-16,-6-2 2 0,-2 2-1 0,1-2 0 15,6 1 1-15,-3-1-2 0,-6 2 5 16,2 0-4-16,-2-2-2 0,-3 2 1 0,6-4-1 15,-3 4 1-15,-3-2 0 0,3 2 0 16,2-2-4-16,-2 1 1 0,-1 1 6 16,-1 0-4-16,2 0 3 0,-3 0-2 0,1 0 1 15,2 0-5-15,-1 0 4 0,-1 1-1 0,2-1 0 16,-2 0 0-16,-1 2-1 0,1-2-2 16,0 2 7-16,-3-1-2 0,-1-1-5 15,0 3 7-15,2-1-4 0,-4 0 3 16,1-1-3-16,1-1 1 0,-1 4 0 0,3-1-2 15,-6-2 0-15,6 0 3 0,-4 2-1 16,-1 0 2-16,1-2-2 0,-2 0 1 0,2 2-4 16,-3-1-2-16,5-2 2 0,-6 4 3 15,4-3-2-15,-3 1 2 0,3 0 0 0,-4 0-3 16,6 0 2-16,-5 0 0 0,5-1-2 16,-6-1 3-16,6 4 1 0,2-2-3 0,-3 0 3 15,3 0 2-15,-3-2-4 0,5 0 3 16,4 0-3-16,-1 0 2 0,14 0 0 0,-2 0-1 15,-1 2-1-15,3-2 3 16,-1 0 1-16,1 2-2 0,2-2 0 0,-3 2-2 16,1 0-1-16,-1 2 1 0,3-2 1 15,-3 1-2-15,5-1 2 0,0 1 1 0,2 0 0 16,-2 1-2-16,0-3 3 0,1 4-1 16,3-5-4-16,-3 1 1 0,1 2 1 0,-1-2 0 15,-1-1 0-15,0 2 3 0,1 2-2 16,2 0-2-16,-1-3 2 0,0-1 0 0,-1 3-6 15,1-3 10-15,1 2-4 0,-1-1 0 16,-1 1 0-16,1 0 0 0,2-2-1 0,1 2-1 16,-6-4 3-16,-1 4-1 0,0-2 0 15,-3 2 2-15,1 1-3 0,-3-3 0 16,1 3-3-16,-9-3 0 0,10 2 3 16,-1-2 1-16,-1 2 0 0,-5-1 1 0,5-1-2 15,1 0 2-15,1 2 2 0,1-2-4 16,-1 0 0-16,3-2 2 0,-1 2 0 0,-1-1-2 15,5 1 2-15,-2 0-2 0,-1-2 5 16,2 2-3-16,-1-2-1 0,-1-1 0 0,-1 3 0 16,-1-3 5-16,-3 1-6 0,1 0 2 15,-9 2 1-15,-4-2 0 0,2 2 4 16,11-2-4-16,1 1 1 0,-1-1-3 16,1-2 4-16,1 2 0 0,-3-2 2 0,3 0-6 0,-1-1 5 15,1 0-1-15,-3 4 1 16,3-3-3-16,-3 1 0 0,1 0-2 0,1-1 3 15,1 1-1-15,-3-1 2 0,3 0-2 16,-1-2 0-16,1 2 3 0,-1 0-3 0,1 1 1 16,1-1-2-16,-2 2 0 0,1-1 4 15,1-1-3-15,1-1 0 0,-3 4 1 0,3-3-3 16,2 1 3-16,-3 2-1 0,1-3-2 16,1 4 4-16,0-2-2 0,1-1 4 0,-3 1-7 15,1-3 2-15,2 4 1 0,-1-1 1 16,1 0-3-16,1 2 4 0,-4-1-2 15,3 1-1-15,-5-3 1 0,1 1 0 0,0 1 2 16,1-1-3-16,-1 0 0 0,-3 2 2 16,3-2-1-16,-3 2-2 0,1 0 2 15,-7-2 1-15,-4 2 0 0,13-2-1 0,-9 2 0 16,-2 0 1-16,10 0 0 0,-1-1 0 16,-10 1 2-16,-1 0-6 0,11 0 5 0,-5 0 0 15,-8 0 0-15,13 0-2 0,-5 0 1 16,4-3-1-16,1 2-1 0,-7 1 2 0,-7 0 0 15,3 0 1-15,13-3-2 0,-11 2 0 16,-2 1 1-16,0 0 1 0,-1 0-2 0,12-2-1 16,-7 2 3-16,-8 0-1 0,4 2-2 15,-3-2 1-15,3 0 1 0,-2 0-2 16,2-2-1-16,0 4 2 0,-2-2 2 16,0 0 1-16,2 1-6 0,-3-1 1 0,3 3 0 15,-2-3-1-15,2 1 2 0,-3 2-1 16,3-3 1-16,-4 1 1 0,3-1-1 0,1 4-1 15,1-4-1-15,-1 2 2 16,0-2-2-16,10 4 2 0,1-3 0 0,-1 4-2 0,-9-5 2 16,8 3-1-16,-5-1 2 15,-8-2 1-15,4 4 1 0,11-2-4 0,1 1 3 0,-3 1-1 16,1-4 1-16,5 5-1 16,-3-2 2-16,3 0 2 0,-3-2-4 0,3 0 1 15,-1 2 2-15,-1 1-3 0,2-2 0 16,-1 1 2-16,2-1 1 0,-2 0 0 0,1 2 0 15,4-3-2-15,-3 5 6 0,1-4-4 16,0-2-2-16,0 4 3 0,-2-4-4 0,0 2 1 16,1-2 1-16,-3 4 0 0,1-2-2 15,1 0 1-15,0 0 0 0,-1-2-1 0,1 3 3 16,-2-1 4-16,-2 1-6 0,-1-3-2 16,-6 0 2-16,-4 3 0 0,10-1-2 0,-6-2 1 15,9 2 1-15,-3-1 0 0,3 2 0 16,-9-3 0-16,9 2-1 0,-9-2 0 15,9 0 1-15,-9 0 4 0,-4-2-4 16,10 4 2-16,-8-2 2 0,-4 1-2 0,0-1 0 16,0 0 1-16,-1 0-2 0,1 0 2 15,-6 0 0-15,3-1-3 0,1 2 3 0,0-1 0 16,-8 0 0-16,4 0 1 0,-1 0-4 16,-1 3 0-16,-3-3 8 0,-4 0-10 0,2 0 0 15,-5 1 0-15,2-1 2 0,-4 0-1 16,-12 0-2-16,22 0 8 0,-22 0-6 0,18 0 4 15,-18 0-3-15,13-1-4 0,-13 1 0 16,0 0-2-16,15 0-8 0,-15 0-9 0,0 0-20 16,0 0-37-16,0 0-35 0,0 0-40 15,0 0-55-15,0 0-229 0,-49-6-8 0,11-5 14 16,0-3 150-16,2-5 84 0</inkml:trace>
  <inkml:trace contextRef="#ctx0" brushRef="#br0" timeOffset="8891.751">6568 11192 507 0,'0'0'36'0,"0"0"-2"0,0 0-5 15,-8 9-5-15,8-9-3 0,0 0 1 0,0 0 0 16,0 0-3-16,0 0-4 0,0 0-2 15,0 0 6-15,0 0-3 0,0 0-1 16,0 0-2-16,0 0-9 0,0 0 11 0,0 0-6 16,0 0 4-16,0 0-3 0,0 0 6 15,0 0-5-15,8 13 3 0,-8-13 2 16,0 0-7-16,9 8 7 0,-9-8 0 16,0 0-6-16,13 11 6 0,-13-11-3 0,13 7 6 15,-5-1 11-15,0-2-5 0,3 1 2 16,0 0 5-16,3-1-4 0,-1 0 4 0,2 0 3 15,4-1-4-15,0-1-1 16,2 0-4-16,-1 2 3 0,2-1-7 0,0 1 1 16,1-1-2-16,1-2-2 0,1 1-4 15,0 0-2-15,2 1 3 0,1-3-4 0,2 3 4 16,-3-1 0-16,3-2-3 0,0 2 2 16,-3 0-4-16,1-2-1 0,2 0 1 0,1 0 1 15,-3 0-1-15,2 0 1 0,1 0 8 16,1 1-10-16,0-2-1 0,-1 1 1 0,3-2-1 15,13 2 1-15,-3-2 2 0,1 2 0 16,-7-2-4-16,-6 2-2 0,2 0 0 0,-3 0-1 16,3 0 1-16,-2 0 1 0,2 2 0 15,-3-2-1-15,3 0 0 0,-1 0-2 0,-1 0 0 16,-1 0 10-16,3 0-8 16,-2 0 0-16,-3 2 0 0,5-2-3 0,-2 0 3 15,0 0-3-15,-1 0-2 0,1 0 2 16,0 0 3-16,0-2 0 0,1 2-1 0,-3 2 4 15,4-2-3-15,-5 0-2 0,5 2-1 16,-4-2 4-16,2 1-2 0,-1 2-3 0,-3-2 5 16,2 2-5-16,-1-3 2 0,1 3 0 15,-2-3-1-15,1 2 0 0,1 0 0 0,0 0 2 16,1-2-2-16,-1 2-1 0,-5-2 0 16,7 1-2-16,-4-1 5 0,2 0 1 0,-1 2 2 15,1-4-4-15,-5 2 3 0,7 2-3 16,-2-2 5-16,-1 0-4 0,1 3 5 0,-2-3-9 15,4 0 3-15,-1 1 3 16,-1-2-2-16,2 2 1 0,-3-1-2 0,1 0-1 16,0 0 1-16,-1 0-1 0,1 0 1 15,-2 2-1-15,-2-2 4 0,0 0-4 0,1-2 1 16,3 2 2-16,-4-1 2 0,3 1-3 16,-3-3-1-16,2 3 5 0,-28 0-5 15,59-3-1-15,-32-1 4 0,3 2-2 0,0 0-1 16,0-1 0-16,-2 3 0 0,0 0 1 15,1-3 0-15,1 2-3 0,-2-2 6 16,1 2-1-16,3-1-2 0,-4 0-3 0,-1 0-1 16,3-1 3-16,-2 3 1 0,-1-3-4 15,3 1 3-15,-2 0-5 0,-3 1 3 16,0-2 0-16,4 2 1 0,-3-2-2 0,0 2 1 16,-1-1 0-16,-1 2 1 0,-2-2 2 15,4 0-4-15,-1 2 2 0,1-2 0 0,-3 2 0 16,3-2 3-16,-3 2-4 0,4-2-1 15,-5 2 2-15,3-1-1 0,-1 1 1 0,0 0 1 16,2-3-1-16,-26 3 2 0,55-3-3 16,-29 3 1-16,3-2 2 0,3 0 0 0,-32 2-1 15,49 0-2-15,-20-2 3 0,-4 2-3 16,5-2 4-16,0 2-2 0,0-3-2 0,-30 3 0 16,55 0 3-16,-30-2-1 0,1 4-3 15,-1-4 2-15,0 2-1 0,-1-3 1 16,3 3 1-16,-1-2-4 0,-1 2 3 15,1 0-3-15,2-1 4 0,0 0-2 0,5 1 3 16,-6-6-2-16,2 6-2 0,3-1 3 16,-2-1-1-16,-1 0-1 0,1 0 0 0,0 0 3 15,-3 2-2-15,-1-2 1 0,1 2-4 16,-1 0 2-16,-2-1 3 0,-24 1-6 0,46-5 2 16,-46 5-1-16,47 0 0 0,-27 0 3 15,-20 0 0-15,47-1-2 0,-23-1-1 0,-24 2 1 16,44-2 1-16,-21 1-2 15,-23 1 2-15,46-5-1 0,-46 5-2 0,56-3 4 0,-31-1 0 16,-1 1-1-16,5 2 2 16,-1-3 0-16,-5 1 4 0,7-2 0 0,-30 5-3 15,44-4 3-15,-20 4-2 0,-24 0 0 16,42-7-2-16,-21 3 2 0,-21 4 0 0,42-3-2 16,-22-1 5-16,-4 2-2 0,-1 0-5 15,-15 2 2-15,30-2-2 0,-18 0 3 16,-12 2-2-16,24-4 1 0,-24 4-3 0,21-2 1 15,-21 2 1-15,17-2 0 0,-17 2 1 16,17-1-1-16,-17 1-1 0,0 0 1 0,21-3-2 16,-21 3-1-16,13-1 3 0,-13 1-1 15,0 0 1-15,0 0-3 0,0 0 0 16,21-2 0-16,-21 2 0 0,0 0 3 16,0 0-3-16,0 0 2 0,0 0 0 0,0 0-2 15,0 0-6-15,21-5-20 0,-21 5-30 16,0 0-37-16,0 0-36 0,9 11-107 0,-9-11-197 15,0 0 18-15,0 0 94 0,0 0 247 16</inkml:trace>
  <inkml:trace contextRef="#ctx0" brushRef="#br0" timeOffset="10980.657">15033 8015 580 0,'-8'-7'10'0,"8"7"11"0,-11-1-12 16,11 1 1-16,0 0 3 0,-17 0 4 16,17 0-1-16,-19 1-3 0,19-1 5 0,-21 3-9 15,12-1 11-15,-3 2-6 16,12-4 4-16,-26 7-6 0,14-2 4 0,-2-1 2 16,-2 2 0-16,1 2 2 0,-2-1 4 15,-2 5-8-15,-1-3-1 0,0 5-1 0,-8 4 9 16,7-5 4-16,-7 7-11 0,3 0 6 15,0 1 0-15,0-1 3 0,-3 2-12 0,2 2 6 16,3 1 0-16,-3 2 5 0,0 1 0 16,2 1-5-16,1 0 0 0,-1 1-2 0,1 1-3 15,2 1 8-15,-2 1-4 0,3 2 5 16,-2 0-2-16,0 9 2 0,-6-3 4 0,5 3-7 16,1-7 0-16,4-2 4 0,-1 2 0 15,0 1-1-15,0 11 5 0,-3-4-2 0,4 0 0 16,-4 3-4-16,7-10 6 0,-3 11-5 15,2-8 2-15,0 6 5 0,1-5-6 16,-2 8 0-16,4 0 1 0,-4 0-2 16,4-6 0-16,3-3 1 0,0 1-1 0,-4 1-3 15,4-2 1-15,2 1-2 16,-1 0 2-16,1-3-1 0,1 2-3 0,1-3-1 16,-1 4 3-16,3-1-7 0,0 2-2 0,2-3 7 15,0 1-5-15,0 0 0 0,0-1-2 0,0-8 1 16,2 0-2-16,0-1 2 0,0 11-4 15,0-8 2-15,0 7 1 0,4 0 1 0,-2-3-2 16,0 3 1-16,0-1-2 16,2-7-2-16,-2 4 3 0,3-4 0 0,-1 6 0 15,2-4-2-15,-1-4 2 0,-1-2 0 16,2 7 2-16,-2-6-1 0,1-3-1 0,1-1 0 16,0 11 3-16,2 0-2 0,6-4-1 15,-6 0 3-15,2 1 2 0,1 0-1 0,4-2 1 16,-2 1-2-16,1-2-2 0,2-3 4 15,0 1-7-15,-1-1 0 0,2-2-1 16,2 2 1-16,-2-3-2 0,4-1 2 16,-1-1-3-16,0 1 1 0,1-2 1 0,3 2-2 15,-8-7 4-15,10 3-1 0,-7-2-4 16,1-5 3-16,-4 2-2 0,4-2 0 0,-2 1 0 16,-1-1 1-16,5 0-2 0,-6-2-1 15,2 1 2-15,-2-4-1 0,-3 1-1 0,4-1 0 16,-4 0 1-16,3-1-2 0,0 1 0 15,-4-1 2-15,3-2 2 0,-2 2-1 0,-1-3-3 16,-3 0 2-16,3 1-1 0,0-1 0 16,-2 0 0-16,-4 0-2 0,-6-4 2 0,15 5-2 15,-10-1-2-15,-5-4-6 0,10 4-6 16,-10-4-11-16,8 4-21 0,-8-4-23 0,0 0-32 16,9 5-33-16,-9-5-74 0,0 0-221 15,0 0 12-15,0 0 95 0,0 0 244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1:26.6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14498 6229 499 0,'0'0'31'0,"0"0"-20"0,0 0 3 0,0 0 19 15,0 0-15-15,-30-9 0 0,30 9-2 16,0 0-5-16,-7-7 0 0,7 7 9 16,0 0 0-16,-4-6-7 0,4 6 8 15,0 0-2-15,0 0 4 0,-8-7 6 0,8 7-1 16,0 0 15-16,0 0-25 0,-7-5 14 16,7 5 0-16,0 0-1 0,0 0-1 15,-9-6-1-15,9 6 5 0,0 0-2 0,-10-1-5 16,10 1 5-16,0 0-9 0,-10-6-4 15,10 6 4-15,0 0-7 0,-14-2-3 0,14 2 9 16,0 0-7-16,0 0 1 16,-18 2-1-16,18-2-4 0,-13 4 4 0,13-4-6 0,-17 5 2 15,6 1-7-15,3 0 7 16,0-1-7-16,-8 3 1 0,4 0-4 0,0 3 5 16,-6-1-3-16,1 1 7 0,1 3-3 15,-4-3-2-15,2 0-2 0,-2 3 2 0,1-1-2 16,-9 6 2-16,6 0 2 0,-4 1-4 15,1-1 1-15,-1 1-2 0,1 4 4 0,-1-4-7 16,3 1 5-16,6-3 0 0,-7 6 0 16,4-1 1-16,-4 2-1 0,5-1 1 0,-3-2 5 15,2 2 1-15,3-5-3 0,-6 5-1 16,8-5-3-16,-2-1 5 0,-2 7 3 0,2-4 0 16,-4 4 4-16,6-5-1 15,1-3-1-15,2 3-1 0,-6 5 1 0,-2 2-3 0,6 0 1 16,-5 1 6-16,3-2-2 15,6-2 3-15,0-3-5 0,-3-1 1 0,2 4-1 16,-3 5-4-16,-3 0 7 0,6-2-1 16,-2 2-4-16,1 2 5 0,-4-1-3 0,6-6 8 15,0 8-5-15,-1-6 1 0,3-3-2 16,1 1-4-16,-2 1 1 0,3 0 1 16,-4 10 1-16,0-5 2 0,0-1-7 0,6-7 7 15,-2 2-4-15,2 0-1 0,0-2 3 16,0 4-4-16,-3-3 2 0,3 0 2 0,-1 1-3 15,3 0 4-15,-2 0-5 0,0 2 1 16,2 0 2-16,-3-2-5 0,3 1-1 16,-2 1 4-16,2 2-2 0,-2-2 2 15,0 3-1-15,0-3-3 0,2 1 1 0,0 2 3 16,-4-1 0-16,2 1 0 0,2 0 0 16,0-2 1-16,-2-1 0 0,2 3 1 0,0-2-3 15,0 1 1-15,-2-1 1 0,4 1-3 16,-2-1 5-16,0 2-5 0,0 0-1 0,-3-1 3 15,3 1 1-15,0-1 0 16,0 3-2-16,-3-3-1 0,3-1 3 0,0 2 1 0,-2-1-3 16,2-1 0-16,0 0-1 15,2 0 0-15,-2-3 0 0,2-2 0 0,0 2-2 16,-3 2 0-16,3-3 2 0,0 4 1 16,0-1 1-16,0 1-2 0,0-1-1 0,0 2 3 15,3 0-2-15,-3-1 0 0,2-1-2 16,-2 2 1-16,2-4-1 0,0 2-1 0,0-4 0 15,0 2-1-15,0 2 0 0,0-2 3 16,3 1-3-16,-1 1-2 0,-2-2 2 0,3-2-2 16,-1 2 1-16,0 0-1 0,0 1 2 15,-2-2-2-15,2 1-2 0,0 0 3 0,0-2 0 16,4 1-1-16,-4-4-1 0,2 0 1 16,-2 4 0-16,2-2 0 0,-2-2-2 0,1 1 2 15,1-3-3-15,0 1 1 0,1 2 3 16,2 1-3-16,-3-5 2 0,0 1-3 15,0 0 2-15,0-3 0 0,4 3-2 16,-2-2 1-16,-2 1 4 0,0-1-2 0,3 2-2 16,-3-3-1-16,1 1 1 0,3-1 2 15,-1-1-3-15,-1 1 2 0,0-3-1 0,4 2 3 16,-4 0-2-16,2 1 0 0,-2-1-2 16,-8-13 4-16,20 23-1 0,-10-11 2 0,-1 1 0 15,1-2-3-15,3 0 1 0,0 0 1 16,-5 4-2-16,5-4-1 0,-2 0 2 15,1 1-3-15,-1-3 3 0,-1 3 1 0,1-2 1 16,2-1-1-16,-5-2-1 0,5 3-1 16,-4 0-1-16,1-5 0 0,1 3 2 15,-3 0 2-15,0-1-4 0,3 1 0 0,-2-1 0 16,-1 1 0-16,2-3 1 0,2 2-1 16,-2 1 1-16,0-3 0 0,-1 2-1 15,1-1 1-15,3 0 4 0,-2-1-4 0,-1 2-2 16,4 0 6-16,-2-4-3 0,0 5 0 15,-1-4-2-15,2 2 2 0,2 0-2 0,-3-3 6 16,1 3-3-16,0-1-2 16,-1-2 1-16,1 2-1 0,0 0 1 0,0-3 1 0,-3 3-1 15,3-1-2-15,0 1 1 16,-1 0-1-16,1-4-2 0,-2 3 5 0,1 0 0 16,-1-1-1-16,-1 0 2 0,1 0-4 15,0-1 5-15,-11-2-1 0,18 7 0 0,-18-7-1 16,20 2 1-16,-20-2-1 0,17 7-1 15,-17-7 0-15,14 3-3 0,-14-3 5 0,13 2 1 16,-13-2-2-16,0 0 1 0,15 3-3 16,-15-3 3-16,0 0 3 0,0 0 0 0,14 5 3 15,-14-5 0-15,0 0 7 0,0 0 2 16,0 0 1-16,0 0 0 0,14 4 7 0,-14-4-4 16,0 0-6-16,0 0-1 15,0 0-1-15,0 0-1 0,0 0-3 0,0 0-6 16,0 0-32-16,0 0-32 0,0 0-35 0,0 0-36 15,0 0-43-15,0 0-78 0,0 0-227 16,-16-22 4-16,16 22 57 0,0 0 6 16,-20-33 162-16</inkml:trace>
  <inkml:trace contextRef="#ctx0" brushRef="#br0" timeOffset="15778.265">14520 12022 922 0,'0'0'49'16,"0"0"-16"-16,-6 4-9 0,6-4-4 0,0 0 4 16,0 0-2-16,0 0 1 0,0 0 1 15,0 0-4-15,0 0-4 0,0 0 3 0,0 0 6 16,0 0-2-16,0 0-4 0,0 0-1 15,0 0 9-15,0 0-7 0,0 0 1 0,0 0-5 16,0 0-1-16,0 0 2 0,0 0-1 16,0 0-3-16,0 0 2 0,0 0-1 0,0 0 0 15,0 0 1-15,0 0 1 0,0 0 1 16,0 0-4-16,0 0-1 0,19-16-1 0,-19 16 12 16,0 0-10-16,17-5 2 0,-17 5 0 15,15-1-4-15,-5-1 3 0,6 0 1 0,-4 0 0 16,0 0 3-16,4-1-4 15,-2 3-3-15,1-2 2 0,7 0 2 0,-8-1-6 16,10 1-1-16,-3 1 2 0,2 1 0 16,-2 0-6-16,3 0 1 0,-1-2 2 0,2 2-1 15,-2 0 0-15,3 0-2 0,0 0 2 16,3 0-2-16,1 0 2 0,-7 0-3 0,7-2-1 16,0 2 3-16,-1-3-2 0,1 3 3 15,-1-3 4-15,-4 3-1 0,5-2-3 0,0 2 3 16,-3-2 2-16,3 1-4 0,0 1 2 15,-3-3-4-15,5 3 3 0,-4-1 1 0,3 1-6 16,-1-2 4-16,2 2 0 16,-3-2 2-16,3 2 0 0,2 0-1 0,-4 0 1 15,1-2 0-15,3 2-2 0,-2 0-3 16,1 0 3-16,0-2-2 0,3 2 2 0,8-2-2 16,-3 2 3-16,3 0-4 0,-6-2 5 15,7 2-5-15,-7-2 3 0,-5 2-2 0,1 2 1 16,13-2-3-16,-9 0 1 0,-4-2 0 15,0 4 0-15,-1-2 2 0,1 0 0 0,13 2 0 16,-11-2-2-16,9 2 2 0,-7-4-4 16,-6 2 5-16,14 0-4 0,-7 2 3 15,-8-2 0-15,1 0 0 0,2 2 0 0,0-2 0 16,11 2 0-16,-10-2 1 0,-3 0-4 16,4 0 3-16,-2 2-1 0,-3-2 5 0,14 2-6 15,-5-2 3-15,-8 1-2 0,4-1-1 16,9 0 0-16,-5 0 2 0,-6 3-2 0,-3-6 2 15,5 3 0-15,11 3-1 0,-9-3 1 16,-4 0-2-16,13 0 1 0,-11 0 1 0,-7 0 0 16,5 0 2-16,0-3-3 0,-2 3 1 15,15-1-3-15,-14 1 1 0,3-2 0 0,-2 2 1 16,11 0 4-16,-7 0-5 0,-6-2-2 16,12 2 0-16,-2-2 3 0,-6 2-1 0,-4-2 1 15,2 2-2-15,11-2 0 16,-7 2 7-16,4-2-8 0,-5-2 0 0,-5 4 0 15,13-1-2-15,-7 1 4 0,-4-3-4 16,-2 3 3-16,-1-1-1 0,4 2 0 0,-3-1 2 16,2-1-4-16,-5 1 2 0,5-2 0 15,-2 2-1-15,-3 0 0 0,3 0 6 0,0-3-3 16,0 2-2-16,-5 1 0 0,7-2-2 16,0 2 3-16,13-5 0 0,-3 5 2 0,1-2 0 15,-3-1-2-15,0 0-1 0,-3 2 0 16,-8-2 0-16,-1 1 1 0,6 2-1 15,-5-2 2-15,16 2-2 0,-2-1 2 0,-8-2-1 16,8 1 1-16,1 0-2 0,-1 2 1 16,1-3 1-16,0 3 4 0,-9-2-6 15,9 2-1-15,-7-3-2 0,-5 3 5 0,10-1-2 0,-6 1-1 16,11 0 0-16,-13 0 1 16,-4 0-2-16,1 0 1 0,-1 0 1 0,5 0-3 15,-3 0 4-15,-1 0-1 0,-1 0-2 16,4 1 1-16,-2-1 2 0,-1 0-3 0,-1 0 1 15,0 0 0-15,5 3 1 0,-6-3-2 16,-1 0 2-16,4 0-2 0,-2 2-1 0,-1-2 0 16,-1 1 4-16,4-1-4 15,-5 2 1-15,1 0 1 0,4-2 0 0,-2 2 1 16,-3 1-1-16,1-2-2 0,2-1 3 16,-1 2-2-16,-1-2-1 0,4 2 2 0,-5-2-2 15,1 0 0-15,2 0-1 0,0 3 1 16,-3-3 2-16,1 1 1 0,2-1-2 0,-3 0-2 15,1 0 3-15,2 1 0 0,-1-1-1 16,-1 0 1-16,2 2 1 0,-3-4-1 0,1 2 0 16,0 2 0-16,-5-2-1 0,1 0 4 15,0 0-4-15,-1 0 3 0,0 0-1 0,0 0-2 16,5 3 3-16,-4-3-2 0,-3 0 2 16,5 0-2-16,-1-3-1 0,-1 3 2 0,6 0-2 15,-8 0 1-15,8 0 0 0,-2 0-1 16,-1 0 1-16,-3 0 2 0,-1 0-1 15,-1 0-2-15,1 0 2 0,-2 0 0 16,5 0-1-16,-3 0 1 0,-1 0-2 0,-1 0 2 16,3 0 0-16,-4-2-1 0,2 2 0 15,1 0-1-15,-1 0 1 0,2-1-3 0,-4 1 3 16,4-1-1-16,3-2 1 16,-1 1 1-16,4 2-1 0,-1-2 0 0,1 1 0 0,0-2-1 15,0 3 2-15,1-2 0 0,10-2 2 16,-7 4-5-16,8-3 0 0,-5 0 2 0,3 2-2 15,-4-1 3-15,5-2 2 0,-5 2-5 16,-7 0 2-16,1 2-1 0,2-1 0 16,-2 1-2-16,-1 0 4 0,-1-2-3 15,4 2 1-15,-3-2 1 0,4 4-3 0,-3-4 2 16,0 2 5-16,1 0-7 0,1 0 3 16,10 0 0-16,-7 0-2 0,-3 2 1 0,0-2-2 15,-3 0 2-15,3 0 0 0,10 0 0 16,1 2 0-16,-7-2-1 0,-4 1 3 0,-1-1-2 15,1 0-1-15,-2 0 2 0,3 2-2 16,-4-2-1-16,13 2 2 0,-8 0 0 16,-4-2 0-16,5 0 0 0,-6 2-2 0,16 0 2 15,-10-2 2-15,8 1-4 0,-9 2 0 16,-4-3 1-16,2 0-1 0,-1 0 0 16,1 0 3-16,-4 0 1 0,2 0 0 0,-1 0-2 15,2 0 0-15,-1 0 0 0,-3 0-2 16,3 0 2-16,-2 0-2 0,-6 0 3 0,6-3 0 15,-4 3 0-15,3 0-2 0,-3 0-2 16,4 0 2-16,-5-1 3 0,5 1 0 0,-5 0-2 16,1 0 0-16,-1 0 2 0,0 0-3 15,5-2 0-15,-7 2 1 0,3 0-1 0,-1 0 3 16,-2-2-3-16,3 2 0 0,-1 0 0 16,1 0 3-16,-5-2-1 0,2 2-2 0,0 0 1 15,3-2 2-15,-1 2-2 0,-1-2-2 16,0 2 3-16,2 0-1 0,0-1-1 15,-1 1 1-15,5 0-2 0,0-2 1 16,1 2 2-16,-3 0-2 0,6 0 8 0,-3-2-7 16,1 2 0-16,-2-2 2 0,1 2-2 15,-1 0 0-15,0-3 2 0,0 3 3 0,1-1-3 16,-3 1 1-16,4 0-1 0,-7 0 4 16,1-1-2-16,-2 1 0 0,6 0 1 15,-7 0 0-15,1-3 0 0,0 3 0 0,-1 0 0 16,0 0 1-16,-2-3 0 0,3 3 0 0,-4 0-1 15,2 0 1-15,-1 0-1 0,1 0-1 16,-6 0 4-16,1-1-2 0,-2 1 0 16,0 0 6-16,-15 0-10 0,25-1 1 15,-14 1 6-15,-11 0-2 0,21-2 4 0,-13 2-2 16,-8 0 1-16,15-3 1 0,-15 3-1 16,15 0 2-16,-15 0-1 0,0 0 2 0,14-2-3 15,-14 2 1-15,0 0 4 0,0 0-8 16,14 0-1-16,-14 0 1 0,0 0 0 0,0 0-9 15,8-3-11-15,-8 3-12 0,0 0-12 16,0 0-20-16,0 0-19 0,-22-14-21 0,8 11-24 16,-5-1-49-16,-7-2-67 0,-12-5-201 15,-4-1 20-15,1-1 67 0,-7-8 217 16</inkml:trace>
  <inkml:trace contextRef="#ctx0" brushRef="#br0" timeOffset="18210.337">20340 10818 1001 0,'2'-13'-17'0,"-2"13"10"0,0 0-4 0,0-8 8 15,0 8 3-15,2-7-5 0,-2 7 6 16,0 0 6-16,0-11 3 0,0 11 0 15,-2-9-5-15,2 9 7 0,-4-8-5 0,4 8 13 16,-2-7-8-16,2 7 4 0,-2-11-7 16,2 11 3-16,-6-9 2 0,2 4-2 0,-2-1-4 15,0 0 14-15,-2 1-10 0,2 1 2 16,-1-4-8-16,-3 3 6 0,1-2-6 16,-4 2 1-16,3-1-3 0,-2 2 0 0,-2-1 1 15,-2 1 1-15,1-1 3 0,-4-1-8 16,2 2 12-16,-3 2-10 0,0-3-2 15,-2 2 3-15,-5 2 2 0,-1-2-3 0,-2 2 5 16,-3 2-8-16,-11 2 6 0,-3-2 3 16,-5 2-8-16,4 4-4 0,-1-2 14 0,1 3-8 15,-11 1-2-15,8 0 12 0,0-1 0 16,-11 2-5-16,3 4 6 0,-3-3 1 0,1 2 0 16,4 2 0-16,-5 0 3 0,10 1 0 15,-1-1 5-15,-2 1-10 0,11-3 7 0,-10 4-7 16,3 3 2-16,0-2 2 0,1 1-2 15,1 2 9-15,9-1-4 0,-5 2-5 16,-1 3 0-16,10-6 3 0,2 3-2 16,3-2-4-16,-2 3 5 0,1 0-1 0,6 2 1 15,-2-2-3-15,2 1-7 0,7 0 5 16,1-5-3-16,2-1 4 0,6 1 1 0,-1 1-2 16,3 1 3-16,-1-4 0 0,5 2 2 15,2 0-3-15,2 1 5 0,0-2-4 0,4 7 4 16,4-2 0-16,1 0 5 0,6 7 2 15,3 1 1-15,2-5 3 0,1 1 0 0,7 0-3 16,4-3-2-16,-1 0-4 0,3-2 1 16,2-1 0-16,11 4 2 0,-9-6-3 0,2-2 2 15,3 1-2-15,-1-3 1 0,2-2 0 16,9 2 0-16,-8-3 1 0,1-1-1 16,5-1 1-16,11-1 5 0,-1 2 1 0,-10-4-3 15,13 1 0-15,-10-6-1 0,-1 3-1 16,2-3 1-16,3 0-2 0,-3-1-3 15,2 1 1-15,2-2-1 0,0 0-1 0,-2 0 0 16,2 0-4-16,-3-2 1 0,-1 2 0 16,-2-1-3-16,-1-1 0 0,1 0 0 0,1 0-3 15,-1-2 3-15,-3 0-4 0,1 1 6 16,-2 2-9-16,-1 0 2 0,-1-4 0 16,-3 3-2-16,-1-1-1 0,-1-1-1 15,0 0 2-15,1 1-1 0,-1-3 0 0,1 0 0 16,-1 1-1-16,-2-2 1 0,5 2-2 15,-3-3 1-15,1 0 1 0,-1 1-1 0,0-1-2 16,-1 2 2-16,-3-3-3 0,2 2 2 16,-5-1-3-16,6-2 3 0,-5 1-3 0,0-3 4 15,-8 3-2-15,5-2-2 0,-5 3 2 16,-5-2-2-16,1 1 4 0,1-2-5 0,4-5 4 16,-1 0 0-16,-5 3 1 0,-3 2-3 15,-2-3-1-15,2 1 1 0,-6 0 0 16,3 2 0-16,-4-3 2 0,0-1 0 0,-1 2-3 15,0-1 4-15,-2 1-1 0,-2-3-1 16,-2 1-3-16,3 0 5 0,-3 2-4 16,-1-2 0-16,-1 1 3 0,0-3-4 0,1 3 2 15,-3 1 0-15,0-2-1 0,-2 0 3 16,2-3 0-16,-2 1-3 0,0 0 0 0,0 2-1 16,-2-4-2-16,0-1 1 0,0 4 7 0,-3-4-8 15,1 4-1-15,-5-4 6 0,1 0-4 16,-5 0 2-16,1 2-4 0,-2 1 2 15,-6-9 2-15,5 6 0 0,-4 5-2 16,-4-3 1-16,-1 1-2 0,-2-3 0 0,-1 2-2 16,1 1 0-16,-2 1 1 0,-2-1 7 15,2 2-8-15,-1 2 0 0,-5-3 1 0,1 3 2 16,1 0-2-16,1-2 1 0,-3 5 0 16,0-4-1-16,0 5 0 0,7-3 0 0,-11 1 2 15,4 2 1-15,5-1 1 0,1 2-5 16,2 1 2-16,1 1 1 0,-13-2-3 15,2-1-1-15,4 4 0 0,-7-6 1 0,2 4 0 16,-1-1 0-16,0 0 1 0,4 3 6 16,-3-2-5-16,-3 3 0 0,7-2-1 15,-9-1 2-15,7 2 0 0,3 3 0 0,-6-3 0 16,-4 1-3-16,9 0 3 0,3 0 1 16,-2 2 0-16,0 1-3 0,-10-1 4 15,8-1-2-15,0 3 0 0,4 0 0 0,-3 0 0 16,-1 0-1-16,-9 3 1 0,5-1 0 15,6-1 0-15,1 1 2 0,1 2-1 0,-2-2 1 16,2 1-1-16,3 1 3 0,-3 0-2 16,3 0-1-16,-1-1 0 0,2 4 0 15,4-4-1-15,-2 1-1 0,7-1-1 0,-2 2-7 16,-2-1-16-16,7-1-15 0,-6-1-16 16,5 2-29-16,1 2-14 0,-2-1-42 0,6 1-40 15,0-2-160-15,1-2-79 0,9-2 16 16,0 0 112-16,0 0 282 0</inkml:trace>
  <inkml:trace contextRef="#ctx0" brushRef="#br0" timeOffset="25584.76">2824 10930 576 0,'0'0'22'16,"0"0"-9"-16,-19-9-1 0,19 9 1 15,0 0 1-15,0 0 5 0,0 0 1 0,0 0 12 16,0 0-5-16,0 0 0 0,0 0-3 16,0 0-3-16,0 0 0 0,0 0 9 15,0 0 1-15,0 0 1 0,0 0 1 16,-16-15 1-16,16 15 0 0,0 0-3 0,0 0 2 15,0 0-7-15,0 0-3 0,0 0 11 16,0 0-6-16,0 0-1 0,0 0-3 16,-9-3 2-16,9 3-1 0,0 0 1 0,0 0 2 15,0 0-7-15,0 0-3 0,0 0 2 16,0 0 1-16,0 0-2 0,0 0-2 0,0 0 3 16,0 0 1-16,0 0-4 0,0 0-2 15,0 0 0-15,0 0-3 0,0 0 2 0,0 0-3 16,0 0 1-16,0 0 1 0,0 0-4 15,0 0 1-15,0 0 2 0,0 0-5 0,0 0 0 16,0 0-5-16,0 0 4 0,0 0 4 16,0 0 4-16,0 0 2 0,0 0 3 15,0 0-1-15,0 0-2 0,0 0 9 16,0 0-5-16,0 0-1 0,0 0 0 16,0 0-3-16,0 0 0 0,68 14-3 0,-68-14 2 15,0 0 0-15,36 4-3 0,-36-4 0 16,29 1 0-16,-29-1 1 0,32 3-2 0,-32-3 1 15,38 3 0-15,-38-3-3 0,43 2 2 16,-23-2 1-16,-20 0 1 0,45 2 4 0,-21-2 0 16,-24 0-4-16,50 2 2 15,-22-2-1-15,1 0-2 0,1 0 2 0,-30 0 0 16,59 0-4-16,-29 0 1 0,2-2 0 16,-2 2-1-16,-1-2 2 0,3 2-1 0,-2 0 0 15,-30 0 0-15,59-4-6 0,-27 4 4 16,-3-1-1-16,-1 1-3 0,-28 0 3 15,51-3-3-15,-26 3 1 0,2 0 0 0,-27 0 2 16,49-1 2-16,-19 1-1 0,-4-2-1 16,-26 2-2-16,0 0 2 0,83 0 1 0,-83 0-1 15,54-2 1-15,-54 2-3 0,57 0 5 16,-57 0-3-16,61 0 1 0,-61 0-3 0,64-3 1 16,-64 3 1-16,61 0-1 15,-61 0 1-15,62 0 2 0,-31 0-3 0,1 0-1 16,-2 0 2-16,1-3-2 0,4 6 3 15,-5-6-1-15,0 3 4 0,3 0-5 0,-3-2 3 16,2 4 0-16,-1-2-4 0,1 0 0 16,0 0 2-16,-2 0-2 0,-30 0 3 15,65 0-1-15,-65 0 1 0,64-2-2 0,-64 2 1 16,63 2 1-16,-63-2-2 0,61 0-1 16,-29 3 1-16,-32-3 0 0,61 0-1 0,-61 0-1 15,56 0 2-15,-56 0-6 0,59 0 5 16,-59 0-3-16,57 5 0 0,-57-5 0 0,51 0 1 15,-51 0-2-15,51 2 2 0,-51-2-1 16,55 4 1-16,-32-3-1 0,1-1-2 0,-24 0 3 16,50 2 1-16,-24 0-1 15,-26-2 1-15,51 0 1 0,-26 0 0 0,-25 0 1 16,58 2 1-16,-34-2-3 0,4 2 3 16,2-2 0-16,-30 0-1 0,59-2-1 0,-29 4 4 15,-1-2-1-15,1-2-3 0,-30 2 0 16,57 0 3-16,-31-2-5 0,-1 2 1 15,-25 0 1-15,51-2-1 0,-51 2-1 0,49-2 3 16,-49 2 1-16,51 0-3 16,-51 0 2-16,48-1 0 0,-48 1-1 0,53-3-8 15,-27 3 4-15,-26 0-2 0,59-3 4 16,-59 3-2-16,59-5-1 0,-59 5 3 0,60-3 0 0,-29 1-1 16,-1 0 3-16,-2 1-2 15,-1-4 1-15,3 3-3 0,-5 0 0 0,-25 2 1 16,47-3 1-16,-22 1 0 0,-25 2 0 15,46-2-1-15,-24 0 1 0,-22 2 1 0,46-2 0 16,-21 1-3-16,-25 1-1 0,47-3 3 16,-23 1-1-16,-24 2-2 0,54-1 0 0,-26-1 4 15,1 2-1-15,3-2 0 0,-2 2 0 16,2-2-3-16,-1 0 2 0,-1-1 0 16,2 3 1-16,-1 0-3 0,-31 0-2 0,60-3 5 15,-60 3-2-15,61-1 0 16,-61 1-2-16,63 0 5 0,-32-3-3 0,-1 3 1 15,4 0-2-15,-1-1 3 0,1 1-2 16,-2-2 1-16,2 2 1 0,-1 0 0 0,1-3 0 16,-2 3 0-16,2 0-2 0,0 0 2 15,0 0 0-15,-2 0-1 0,2-2 2 0,0 2 0 16,-1-2 2-16,1 2-1 0,-4 0-1 16,1 0-3-16,3-3 3 0,-4 3 0 0,-30 0-1 15,55-2 1-15,-25 2 2 0,-3-2-4 16,3 0 0-16,-30 2 0 0,49-2-1 15,-26 1 0-15,-23 1 2 0,49-3 1 0,-26 2 1 16,-23 1-3-16,48-2-1 0,-24 0 0 0,-24 2 1 16,0 0-1-16,68 0 0 15,-68 0 5-15,45-2-2 0,-45 2 1 0,44-2-3 16,-21 0 5-16,-23 2-2 0,44-1 2 16,-25 1 0-16,-19 0-4 0,42-5 5 0,-42 5 1 15,37-1-3-15,-37 1 1 0,32-2-2 16,-32 2 0-16,28-4-1 0,-28 4 1 0,24-2 1 15,-24 2 0-15,0 0-2 0,33-3 3 16,-33 3-4-16,0 0 2 0,24-2-1 16,-24 2-1-16,0 0 1 0,0 0-2 0,0 0-1 15,34 0 3-15,-34 0-1 0,0 0 7 16,0 0-2-16,0 0-8 0,30-5-1 16,-30 5 2-16,0 0 0 0,0 0-2 15,0 0 3-15,30-2-3 0,-30 2 2 0,0 0-2 16,0 0 0-16,0 0 6 0,31 0-6 15,-31 0 2-15,0 0-2 0,0 0-2 0,30-1 3 16,-30 1 2-16,0 0-1 0,0 0-2 16,35 0 6-16,-35 0 0 0,0 0-6 0,26-3 2 15,-26 3 3-15,0 0-2 0,35-1 3 16,-35 1-3-16,0 0 2 0,30 0 2 0,-30 0-4 16,0 0 0-16,34-4 4 0,-34 4-2 15,22-2 1-15,-22 2-3 0,0 0 1 0,33-4 1 16,-33 4 3-16,0 0-5 15,28-2 7-15,-28 2 0 0,0 0-9 0,26-2 3 16,-26 2-2-16,0 0-1 0,0 0 0 16,0 0 0-16,0 0-1 0,0 0 4 0,34-1-5 15,-34 1 5-15,0 0-2 0,0 0 0 16,0 0 2-16,13-2-12 0,-13 2-38 0,0 0-33 16,0 0-38-16,0 0-33 0,-40-8-49 15,15 2-86-15,-1 1-207 0,-10-8 24 0,-5-1-37 16,-3-13 9-16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2:08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19370 8197 781 0,'6'-7'70'16,"1"-1"-6"-16,-3 3-18 0,-2-2-2 15,3-2-1-15,-5 9-5 0,4-11 6 0,0 5 0 16,-4 6 7-16,4-11-2 0,-2 5-1 15,-2 6-4-15,2-10-5 0,-2 10-1 0,2-7 1 16,-2 7-5-16,5-8 2 16,-5 8-4-16,0 0-2 0,0 0-6 0,2-7 1 15,-2 7-2-15,0 0-3 0,0 0-1 16,0 0 2-16,0 0 0 0,0 0-4 0,0 0 6 16,0 0-3-16,0 0-5 0,0 0 5 15,-25 20-4-15,16-11 1 0,0 2 0 0,1 0-1 16,0 3 2-16,-1 1-1 0,-4 0 0 0,1 2 4 15,3-1 0-15,-4 3 1 0,-2-1 5 16,5-1-3-16,-10 10 0 0,8-6-1 0,2 1 1 16,-3-4 2-16,-4 10-2 0,4-6-1 15,-3 6-1-15,-2 1 0 0,6-7-4 0,1-2 2 16,-4 9 2-16,0-7-2 16,5-2 1-16,0 1-1 0,-8 5 0 0,6-3-5 0,1-2 5 15,0 0 0-15,-3 8-1 16,3-6 0-16,1-2-2 0,-1-1 0 0,2 1-2 15,-1 3 1-15,0-3 1 0,-2 1-1 16,2 1 1-16,0-2 0 0,-1 9 3 0,-2 1 0 16,0-7-3-16,5 0 1 0,-4 5 0 15,0-4 0-15,4-5 1 0,-2 3-2 0,-1 7 1 16,-2 1 1-16,0-5-4 0,7-4 7 16,-6 10-2-16,4-6-1 0,-2 0-1 0,2-4-4 15,0 3 5-15,-1 8 1 0,-1-1 2 16,1-3-3-16,-2 3 0 0,3-3-1 0,4-6-1 15,-4 12 4-15,-2-8-1 0,4 1-2 16,0-4 2-16,2 1-4 0,0 0 1 16,-2-2 2-16,1 1 0 0,-1 0 1 15,4-4 2-15,-3 3-1 0,-1 0 3 0,4-2 0 16,0-2-2-16,0 1-3 0,0 2 6 16,-1-1-3-16,1 0 4 0,0 4-4 0,2-2 0 15,-2 1-2-15,2 0 7 0,0-2-3 16,-2-1-3-16,4 1 13 0,0 6-13 0,-2-5 2 15,4-2 7-15,-1-1-2 0,-1 2 0 16,0-1-4-16,2 1-1 0,2-4-3 0,-1 1 0 16,-1-1 0-16,0 0-1 0,1 1-4 15,1 1 1-15,0 0-3 0,0-3-2 16,0 1 1-16,2 2-1 0,-2-1-2 0,2-2 1 16,-4 5-1-16,5-5-2 0,-3 0-7 15,0 0 6-15,3-2 4 0,-3 2-7 0,1 1 3 16,-1-3 2-16,2 2-3 0,4-2-1 15,-6 2-1-15,4-3 5 0,-4 1-1 0,3 0-2 16,1-1 2-16,-1-1 1 0,2 0 2 16,-3 1 1-16,2-1-7 0,2-1-4 0,-2-1 4 15,0 0 0-15,1 0-1 0,0 2 2 16,-1-4-2-16,1 2 5 0,-1-2-4 0,3 1 2 16,-2 0-6-16,-3-2 10 0,2-1-6 15,1 1-2-15,0-1-3 0,-3-1-6 0,-1 1 3 16,-7-7 0-16,21 12 1 15,-12-7 0-15,-9-5-1 0,0 0 4 0,20 15 0 16,-14-12 0-16,-6-3-1 0,0 0 4 0,18 11 3 16,-18-11-4-16,0 0 0 0,0 0 0 15,14 9 2-15,-14-9-1 0,5 3 3 0,-5-3 3 16,0 0 1-16,0 0 1 0,0 0-1 16,0 0 2-16,17 5-1 0,-17-5-3 0,0 0 2 15,0 0-1-15,0 0-1 0,0 0 4 16,0 0-2-16,0 0-2 0,0 0-2 0,11 7-2 15,-11-7-2-15,0 0 5 0,0 0-1 16,0 0-6-16,0 0 5 0,0 0-10 16,0 0-5-16,0 0-18 0,0 0-28 15,0 0-33-15,0 0-31 0,0 0-51 0,0 0-67 16,6 2-145-16,-6-2-116 0,0 0 36 16,0 0-222-16,0 0-202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2:26.7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686 10322 1354 0,'-17'-6'48'16,"17"6"-7"-16,-11-6-2 0,11 6-10 15,-7-3 0-15,7 3-7 0,0 0 0 0,0 0 4 16,0 0-2-16,35-20 0 0,-12 13-3 16,17-1-1-16,4 1 1 0,6 1-4 15,0 0 0-15,5-1-4 0,0 2 4 0,15 3-4 16,-13-1 0-16,14 1-5 0,-4 0 4 15,-9-2-6-15,-6 4 3 0,3-4-3 16,-2 2 1-16,-2 1-1 0,-3-1 2 16,-3-2-4-16,-9 2 3 0,-6 0-1 0,-30 2 2 15,53-9-4-15,-53 9 3 0,42-9-3 16,-42 9 3-16,34-7-1 0,-34 7 4 0,29-15-4 16,-29 15 5-16,24-15-1 0,-16 8 0 15,2-3-2-15,-10 10 3 0,10-21-2 0,-10 21-3 16,8-21 1-16,-8 8-2 15,0 13 0-15,0-26 1 0,0 26-1 0,-8-27-1 16,1 10-1-16,-2 2 0 0,-3-3 2 0,-1 2-3 16,0-1-4-16,-4 0 2 15,1 1 2-15,-4 3-3 0,2 0 2 0,-2 0-2 16,1 1 4-16,1 0-3 0,2 4 2 16,0-1-1-16,0 2 2 0,6-1-1 0,-3 5-1 15,5-3 0-15,0 1 0 0,8 5 0 16,-14-7-4-16,14 7 0 0,-8-3-4 0,8 3 8 15,0 0-5-15,0 0 2 0,0 0 5 16,0 0-4-16,0 0 3 0,34 21 2 0,-19-14 1 16,7 4 0-16,-2 1 2 0,10 3 1 15,2 1 2-15,-1 0 2 0,3 2-3 16,1 1-1-16,1-2 3 0,-3 3 4 0,1 4-3 16,-2-2 0-16,0 4-4 15,-3-4 4-15,-1 5-6 0,-3-1 2 0,-4 2 2 16,2-4-3-16,-9-3 0 0,-4-2-2 15,-2 0 1-15,-2-4 4 0,1 3-4 0,-7-3-1 16,-2 5 1-16,-7 0 0 0,-1 1 1 16,-9 4 0-16,-6 0 0 0,-3-5-1 0,-1 0 3 15,-1-3-2-15,-2 0 0 0,3-3 1 16,3-3-1-16,3-3 0 0,3-3-1 0,2-1-2 16,0 2 0-16,4-3-3 15,1 1-25-15,13-4-39 0,-19 5-46 0,19-5-33 16,-7 7-84-16,7-7-194 0,0 0-6 0,0 0 140 15,0 0 83-15</inkml:trace>
  <inkml:trace contextRef="#ctx0" brushRef="#br0" timeOffset="4211.701">13453 7456 1039 0,'0'0'10'0,"0"0"22"0,0 0-16 0,0 0-7 16,0 0 14-16,0 0 1 0,0 0-2 15,0 0 1-15,30-24 3 0,-13 17-4 0,11 2 6 16,12-5-5-16,2 3 0 0,7-1 1 16,12-1-9-16,5-2 6 0,1 2-6 0,6 0-2 15,-6 3 6-15,5-2-7 0,-2 1 1 16,0 2-4-16,-2-3 1 0,-3 3-3 0,-1-2 0 16,-13 3 2-16,-4 2 1 15,-14-1-3-15,-5-2-3 0,-7 4-2 0,-2-3-2 16,-5 0 1-16,0 2-1 0,-6-5-4 15,-4 3 3-15,-2-4-7 0,-2 8 2 0,-10-17-4 16,-5 5 3-16,-2 1 1 0,-13-9 1 16,1 5-5-16,-7-2 5 0,0-2 3 0,-1 2-1 15,1 4-4-15,-1-5 4 0,3 5 5 16,0 0 2-16,4 5-7 0,9 1 7 0,1-1-4 16,4 2 4-16,1 0-2 0,2 1 3 15,3 3-3-15,6-1-4 0,4 3 4 0,-9-6-4 16,9 6 2-16,0 0 1 0,0 0-5 15,0 0 2-15,34-4 4 0,-19 5-3 16,-1 3 2-16,6 2 4 0,3 1-12 0,3 1 12 16,4 6-3-16,-8-1 3 0,8 2 0 15,-9 3-1-15,-1-3-2 0,-4 0-4 16,-3 3 11-16,2 0-2 0,-5 1-4 0,-3 4 5 16,-3-4 0-16,0 6 0 0,-4-4-4 15,-4 1-1-15,0 3 4 0,-7 8 0 0,-6-2-3 16,2-3-1-16,-3-1 0 0,-6 2 6 15,3-4-3-15,-5-3 1 0,2-1-2 16,2-5-3-16,3-2 0 0,0 0 5 0,0-3-3 16,1 1 0-16,4-3 2 0,1 1-1 15,0-5-5-15,3 1 1 0,1 0-7 0,1 2-21 16,2-1-22-16,0 0-33 0,-2 0-98 16,8-7-219-16,-4 9 5 0,4-9 242 0,0 0 42 15</inkml:trace>
  <inkml:trace contextRef="#ctx0" brushRef="#br0" timeOffset="7771.802">14587 7934 660 0,'0'0'46'0,"0"0"-28"0,2-7 4 0,-2 7-9 16,0 0 10-16,0-10 2 0,0 10-6 16,0 0 4-16,2-11-3 0,-2 11 1 0,0-7 6 15,0 7-10-15,0 0 6 0,2-10 7 16,-2 10-7-16,2-7 11 0,-2 7-6 0,0 0 9 16,0 0-3-16,0-11 0 15,0 11 2-15,0 0-3 0,0 0 1 0,0 0 4 16,0-7-9-16,0 7-4 0,0 0-1 15,0 0 1-15,0 0-5 0,0 0-2 0,0 0 0 16,0 0-4-16,0 0-1 0,0 0 3 16,-30 15-5-16,22-9 1 0,-3 4-2 0,-2-1 0 15,-2 4 1-15,1 1 2 0,-4 0-4 16,2 2 0-16,1 1 0 0,-9 8 1 0,4-2 5 16,-4 4 1-16,3-2-1 0,-3-1-2 15,4 3 3-15,-2-3 2 0,1 4-3 16,0-1 1-16,2 3 6 0,-5 0-4 0,6 1 1 15,-4-3 1-15,5 5-1 0,-3 0 2 16,2-2 0-16,2 3 0 0,-4-1-2 0,5 4-1 16,-1-3 1-16,0-2 0 0,4 2 3 15,2-3-2-15,-6 2 2 0,6 1-3 0,4-7 4 16,-5 5-7-16,3-3 4 0,-1 5 2 16,0 0-1-16,3-5-1 0,2-3-1 0,-4 11 2 15,4-9-4-15,-3-1 5 0,0 9-2 16,1-7 7-16,4-2-6 0,-2-1-1 0,2 1 3 15,-2 2-1-15,2-2-3 16,-5 8 1-16,3-5-2 0,-2-1-1 0,1 8-2 16,1-7 0-16,0-1 1 0,2-2 3 15,-3 9-1-15,1-4 1 0,0-5-4 0,2-1 1 16,0 3-1-16,-2-2 0 0,0 0 0 16,0-1 2-16,0 1-2 0,0-3-1 0,2 4-1 15,0-2-2-15,-2-2 0 0,2 3 1 16,0-1 3-16,-2 0 0 0,2 1-5 0,0-3 1 15,-3 5 0-15,1-2-2 0,2 2 4 16,-2 1 2-16,2-4-6 0,-1 3 3 0,3-3-3 16,-4 3 2-16,4-2 0 0,-2 2-2 15,0-2 1-15,2-1 3 0,-2 3-1 0,0-2-2 16,2 0 1-16,0 1 1 0,-2-1-3 16,2 0-1-16,2 2 2 0,-2-3-2 15,0 1-1-15,2 1 2 0,0-4-1 16,0 4 5-16,0-2-4 0,2-1 1 0,-1 1 0 15,1-1-1-15,0 0 4 0,0 0-1 16,1 0-3-16,-1-2 2 0,0 2-2 0,0-3 1 16,-2 2 0-16,4 0-3 0,-2-2 1 15,2 2 0-15,0-2 2 0,0 2 0 0,0-2-3 16,-2 2 1-16,3-2 4 16,1 2-1-16,-1 0-5 0,1-2 6 0,1 3-2 15,-3-1 3-15,2-2-3 0,0 2-2 16,4-4 3-16,-4 5-3 0,0-2 2 0,1-2 5 15,2 2-6-15,-1-2-4 0,-1 1 5 16,1-1-1-16,0 0 3 0,2 2-5 0,-2-2 1 16,0 1-1-16,1-2 0 0,0 1 1 15,1 1 0-15,-3-4-2 0,1 3 0 0,-1 1-3 16,4-4 3-16,-5 2-1 0,0-1 0 16,3-2 1-16,0 2-3 0,-1-2 4 0,-3-2 1 15,1 0 1-15,0 0-1 16,3 1-8-16,-4-1 5 0,1-1 0 0,-2 1 2 0,2-4-2 15,2 5-3-15,-4-2 6 0,2-2 1 16,-2 2-5-16,1-2-2 0,-1 0 0 16,3 0-2-16,-1-1 6 0,-3 0 0 15,3-1 0-15,-4 1-4 0,4 3 4 0,-4-2-1 16,4-3-2-16,2 4-4 0,-4-1 6 16,0 0 1-16,-2-2 1 0,5 4 1 0,-2-1-6 15,3 0 3-15,-1 1 3 0,-3-1 2 16,2 1-2-16,-2 1 6 0,6-3-1 15,-4 5-1-15,0-4-4 0,0 0 6 0,1 0-4 16,2 1 7-16,-3-1 0 0,1 0-2 0,-3 0-6 16,2-2 2-16,-1-2-5 0,2 0 4 15,-1-1-3-15,-2 1 2 0,0-1-1 16,-2-1 1-16,1 0-8 0,-1-2 7 16,1 1 1-16,-5-6-7 0,6 8 3 0,-6-8-5 15,6 7-5-15,-6-7-10 0,0 0-23 16,0 0-30-16,0 0-33 0,0 0-37 0,0 0-48 15,0 0-47-15,-34-21-144 0,9 2-117 16,-9-13 32-16,-6-7-63 0,-5-2-20 0</inkml:trace>
  <inkml:trace contextRef="#ctx0" brushRef="#br0" timeOffset="9325.969">1120 11965 1283 0,'-10'-3'-85'0,"10"3"13"0,-18-6 11 16,18 6 11-16,-12-6 1 0,12 6 10 0,0 0 3 0,-17-6 9 15,17 6 1-15,0 0 4 16,-11-3 9-16,11 3 4 0,0 0-5 0,0 0 11 16,0 0 3-16,-11-8 10 0,11 8-5 15,0 0 9-15,0 0-2 0,22-20 11 16,-5 10-7-16,13-9 10 0,5-3-1 0,14-4 1 16,6-5-2-16,2-3-2 0,7 0 3 15,-1-3 0-15,18-6-2 0,-18 8-3 0,1 2-1 16,-5 5-7-16,0 2-9 0,-5 1 1 15,-8 4-9-15,-13 4-16 0,-9 5 3 0,-3 3-2 16,-6 1-7-16,-15 8 5 16,0 0-17-16,17-25 5 0,-17 17 13 0,0 8-10 15,0 0 11-15,-28-26 11 0,9 18-11 16,-4 1 10-16,-2 2 2 0,-5-2 1 16,3 1 7-16,-3 1 0 0,0 3 6 0,1-2-2 15,5 4 6-15,3-2-1 0,0 2 0 16,4-2-5-16,4 2 6 0,13 0-14 0,-23 4 9 15,17-2-6-15,6-2 3 0,0 0-4 16,0 0 4-16,0 0-4 0,23 25 2 0,-23-25 2 16,38 15-2-16,-6-1-4 0,2 0 11 15,-1 2-5-15,3 0 3 0,0 2-5 16,1 2 0-16,-1-2 2 0,-3 3 5 16,-1 3-3-16,-2-2-2 0,-5 2-2 0,-6 0 7 15,0 0-5-15,-5 0 1 0,-6-6 5 16,-4 0 2-16,-2-1 1 0,-2 2-13 15,-4-1 2-15,0 2 6 0,-5 1-7 0,-2 1 6 16,-1-2 1-16,-1-1-6 0,0 0-3 16,0 0 0-16,1-4 1 0,4 1 4 0,2-1-10 15,-4 0-19-15,8 1-14 0,0-1-40 16,2-2-131-16,4 1-237 0,6-3 412 16,4-3 12-16</inkml:trace>
  <inkml:trace contextRef="#ctx0" brushRef="#br0" timeOffset="10687.195">13498 12908 441 0,'0'0'76'0,"0"0"2"0,0 0 3 16,-17-3-2-16,17 3-12 0,0 0-1 0,0 0-10 16,0 0-9-16,0 0 2 0,0 0-7 15,0 0 5-15,0 0-1 0,0 0 8 16,0 0 1-16,31 32 1 0,-9-21-6 0,10 7 3 15,5 0 3-15,13 3-2 0,2 3 0 16,1-2-4-16,4 0 3 0,-2 1-6 0,1-1-5 16,1-2 1-16,-5-3-9 0,-3 4 1 15,-7-6-6-15,-1 2-2 0,-3-3-5 0,0 0 0 16,-10-5-2-16,-5 0-2 0,-7-3-6 16,4 0 5-16,-8-1-3 0,1 0-2 0,0-1 0 15,-13-4 0-15,17 3-3 0,-17-3 2 16,0 0-10-16,0 0 0 0,12-15-13 0,-12 15 4 15,-2-21-4-15,-2 10-2 16,-2-3 4-16,2-3 0 0,-5 0 1 0,1 0-1 16,-3-2-2-16,3 0 5 0,-1 2 3 15,-1 0-7-15,2 1 8 0,0 3-1 0,2 0-2 16,0 2 1-16,4 3 1 0,-2-1-3 16,2 2-2-16,2 7 4 0,-2-11 1 0,2 11-3 15,0 0 1-15,0 0 2 0,0 0-1 16,0 0 5-16,34 3-2 0,-34-3 4 15,27 17 1-15,-8-7 1 0,-4 4 2 0,4-1-1 16,-2 0 4-16,0 2 1 0,8 5 2 16,-6-2 4-16,-1-2-4 0,-6-2 2 15,0 2 0-15,2-5-3 0,-4 3 6 0,-2-2 0 16,-3-4-1-16,-1 4-3 0,-2-2 5 16,-2-10-2-16,-2 19-4 0,-2-9 1 0,-3-1-3 15,-1 1 0-15,-5-1 0 0,0 1 0 16,5-5-4-16,-2 2 1 0,-4 0-1 15,4-1-1-15,0-2 0 0,-1-1 2 16,0 1-5-16,0 0-1 0,11-4-7 0,-14 5-9 16,8-3-24-16,6-2-36 0,-11 4-40 15,11-4-36-15,0 0-105 0,0 0-154 16,0 0 12-16,0 0 149 0,0 0 79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3:07.4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3314 14849 415 0,'0'0'6'16,"0"0"2"-16,0 0-6 0,0 0 6 15,-30-20 3-15,30 20-9 0,0 0 6 16,0 0-4-16,0 0 1 0,0 0-4 0,0 0-2 16,0 0 1-16,0 0 3 0,0 0-3 15,0 0 0-15,0 0 1 0,0 0 0 0,0 0-3 16,0 0 2-16,0 0 4 0,0 0 1 16,0 0-4-16,0 0-1 0,0 0-4 15,0 0 11-15,0 0-9 0,0 0 4 0,0 0 2 16,0 0-3-16,0 0 7 15,0 0 0-15,0 0-3 0,0 0-1 0,0 0 6 16,0 0 16-16,0 0-17 0,0 0 6 16,0 0 5-16,0 0-4 0,0 0 3 0,0 0 4 15,0 0 1-15,0 0-12 0,0 0 1 16,0 0 8-16,0 0-2 0,0 0-6 16,0 0-4-16,0 0-3 0,0 0 1 0,0 0 2 15,0 0-8-15,0 0 7 0,0 0 4 16,0 0 1-16,0 0-5 0,0 0 5 0,0 0 0 15,0 0 1-15,0 0 6 0,0 0-11 16,0 0 3-16,0 0 0 0,0 0 0 16,0 0 0-16,0 0 1 0,0 0 2 15,0 0 5-15,0 0-2 0,0 0 4 16,0 0-11-16,0 0 11 0,0 0-3 0,0 0 5 16,0 0-4-16,0 0-6 0,0 0 11 15,0 0-12-15,0 0 2 0,0 0-7 0,0 0-2 16,0 0 4-16,0 0-1 0,0 0-1 15,0 0-2-15,0 0 0 0,0 0 2 16,0 0-4-16,0 0 6 0,0 0-10 0,0 0 9 16,0 0-3-16,0 0-6 15,0 0 0-15,0 0 0 0,0 0-2 0,0 0-1 0,0 0-7 16,0 0-3-16,0 0-5 0,0 0-8 16,0 0-21-16,0 0-11 0,-22-14-11 15,22 14-14-15,0 0-23 0,0 0-70 16,3 0-149-16,-3 0 205 0,0 0 42 0</inkml:trace>
  <inkml:trace contextRef="#ctx0" brushRef="#br0" timeOffset="29268.341">23729 6454 502 0,'8'-7'66'16,"-8"7"-20"-16,0 0-17 0,0 0-16 0,0 0 6 15,0 0-5-15,12-7-5 0,-12 7 11 16,0 0 0-16,20-5-4 0,-12 3 3 0,3-1 0 16,3 3-6-16,4-2 10 0,0 2-8 15,6-3-6-15,-1 3 7 0,5-3 14 16,6 1-24-16,-1 2 12 0,13-2-4 0,1 0 9 16,1 2-12-16,-4-2-5 0,-5 2 2 15,-5 0-5-15,-1 2 11 0,11 2-5 16,-10-2-1-16,-5 1 15 0,-1 2-20 0,0-2 5 15,-7 2 0-15,-2 0-5 0,-2 1 6 16,-1 2-4-16,0-3-8 0,-4 3-2 0,-3 0 10 16,1 0-7-16,-4 5 3 0,-1 0-2 15,1 0 0-15,-6 3-1 0,0 1 6 0,-2 3-4 16,-4 4 4-16,-1 2 5 0,-3 9-9 16,-3 2 6-16,1 2-5 0,-2-1 2 15,-2 12 4-15,-1 1-1 0,-2 7 7 16,4-2-5-16,-2 6 4 0,0 2 12 0,5 3-8 15,-4 0 2-15,4 4 3 0,1 1-4 16,3-3 6-16,1-1 2 0,3 3-9 0,-3-3 4 16,7 3 2-16,3-1-7 0,1 3 8 15,0-5-3-15,5 3 4 0,-3 0 0 16,5 4-1-16,-1-2-2 0,1 2 2 0,0-3-4 16,-3 3 4-16,4-5-2 0,0 2-4 15,-2 2 0-15,-4-4 1 0,3 4-2 0,-1-1-1 16,0-5-1-16,1 2 1 0,-4 1-1 15,-1-2 3-15,4 2-3 0,-2-3-1 0,0 0 0 16,-1-3-1-16,0 0-1 0,-1 0-2 16,-2-2 1-16,-2-11-3 0,4 9 2 0,-4-9-3 15,2 12-3-15,-2-12 7 16,0-1-1-16,0 2-2 0,-2-2 1 0,2 2-2 16,-2 0 0-16,2 10 1 0,0-10-2 15,0 1-2-15,-2 11 1 0,0-3-2 0,2-8 0 16,0-1 2-16,0 14 3 0,0-4-3 15,2 1-4-15,-2-1 5 0,2 4-1 16,0-2 0-16,0 0 0 0,2-1-1 0,2 2 1 16,1-4-1-16,1 1 4 0,-1-2-3 0,4 1 0 15,-3-1-2-15,4-2 4 0,2-2-4 16,-4-1 3-16,4 0-3 0,-1 0 1 16,0-3-3-16,4-1 1 0,-5 2-2 15,4 2 1-15,-4-3 3 0,3 0 2 0,0 0-5 16,-2-2 0-16,-3-10 1 0,0 4 3 15,-3-2 3-15,2 2-6 0,-5-2-1 0,4 1 1 16,-2-2 1-16,-4 1 1 0,3-2-4 16,-3-3 2-16,-2-3 0 0,0-7-2 0,0 0 0 15,0-1-1-15,-2-1 8 0,0-4-3 16,-1-3-6-16,-1 0 7 0,2-2-3 16,-4-2-1-16,0 1-1 0,-2-1 2 0,-6 0-2 15,-2-2 2-15,-1 0-1 0,-5-1-3 16,-4-2 5-16,2 0 1 0,-15-1 4 15,-1 0-2-15,-4-1-2 0,-1-3 6 16,1 2 5-16,-3-2-1 0,-1-2 5 0,-1 2 1 16,2-1 2-16,3-2-1 0,-5 1-1 15,5-1 2-15,-3 0-7 0,3 2 2 0,-3 0-3 16,5-2 0-16,4 1-4 0,-5-1 2 16,7 3 0-16,6-4-2 0,1 3-3 0,1-1-6 15,4-1-11-15,4 1-20 0,-1 3-34 16,4-1-40-16,2-1-46 0,3-4-145 0,12 0-106 15,-20-2 16-15,20 2 130 0,0 0 82 16</inkml:trace>
  <inkml:trace contextRef="#ctx0" brushRef="#br0" timeOffset="30111.113">24780 9214 895 0,'10'7'38'0,"-2"4"5"0,2-6 2 0,5 2 13 15,0-1-3-15,4-2 4 0,7 3-3 16,3-3 1-16,11 2-1 0,-4-2-10 0,-4-1 0 15,0-3-5-15,1 3 0 0,-1-3-8 16,-6 0 2-16,-1 0-5 0,-3 0 3 0,-2-3-6 16,-4 3 1-16,-6-5-2 0,3-3-5 15,-7 3-3-15,-4-5 2 0,-4-3-11 16,-4-3 2-16,-7-2-2 0,-10-9 1 16,-2 2-2-16,-5-2-1 0,0 2 2 0,-1-1-5 15,-3 1 3-15,4 2-1 0,0 0 2 16,3 2 3-16,7 4-1 0,6 4 13 0,1 1-3 15,5 1-5-15,1 1-2 0,7 1-3 16,7-1-1-16,3 1 2 0,11-3-4 0,9-1 0 16,6 1-2-16,4 4-2 0,5 1-2 15,1 1-1-15,5 2-6 0,0 4-5 0,-1-3-14 16,1 1-15-16,1 4-28 0,-6 1-15 16,1 0-17-16,-3 1-17 0,-8-4-73 15,-9 1-131-15,-3 1-74 0,-5 0 185 0,-3-2 57 16</inkml:trace>
  <inkml:trace contextRef="#ctx0" brushRef="#br0" timeOffset="30435.953">25548 9081 716 0,'-5'18'24'0,"5"-1"-2"0,0 1 5 16,3-3-2-16,3 5 17 0,0-5-3 0,6 5 17 15,0-3 3-15,2 1-1 0,3-1 8 16,0-2 2-16,2-4 5 0,1 0-1 16,0-2-1-16,-1-5 1 0,3-3 1 15,0-4 1-15,2-1 8 0,0-6 2 0,7-2 2 16,-5-8-4-16,-3-3-9 0,-6-4-3 16,-4 3-7-16,-7 0-5 0,-2 0-5 0,0 2-7 15,-4-2-4-15,0 3-6 0,-4 0-4 16,0 0-5-16,0 4-9 0,-3 0-7 15,1 2-9-15,2 1-22 0,-2 4-23 0,1 5-24 16,-2 0-15-16,7 5-33 0,0 0-23 16,0 0-31-16,0 0-118 0,0 0-131 15,0 0 22-15,0 0 159 0,0 0 74 16</inkml:trace>
  <inkml:trace contextRef="#ctx0" brushRef="#br0" timeOffset="31780.828">26424 8289 828 0,'3'-35'42'0,"-1"5"17"16,0 5 5-16,0 4 9 0,0 3 8 0,0 2-8 16,0 3-6-16,2-1-11 0,-4 4-14 15,2-1-6-15,2 4-6 0,-4 7-5 0,0 0 3 16,0 0-4-16,16 1 3 15,-16-1-4-15,12 24 1 0,-3-7-2 0,-3 5-1 16,0 6-3-16,0 9 0 0,-1 5-1 16,-1 2 1-16,-4 4-4 0,2 2 3 0,-4-1 2 15,0 2-3-15,0 4 0 0,-3 6-1 16,1-1 4-16,0-11-3 0,-2 16 1 0,2-14-4 16,1-3 5-16,-1 2-4 0,0-2 0 15,2-1-3-15,0-1 1 0,2-2-1 0,0-4 1 16,6 0-3-16,0-3 7 0,3-2-3 15,1-7-4-15,3 0 3 0,4-1 3 16,0-8 1-16,-2-2 1 0,4-3 0 16,2-3 0-16,2-4 2 0,-1-3-1 0,1-2 0 15,0-4-1-15,4-5 1 0,9-8-4 16,-3-2 0-16,-3-5-1 0,-8-4 3 0,0-3-5 16,-5 0 4-16,-7-5-2 0,-4-2-2 15,-4 4-2-15,-6 6-5 0,-6-10 0 16,-5 4 1-16,-4 3-2 0,-8 2-1 0,-1 3-1 15,-4 2 1-15,-1 8-4 0,-4 2 0 16,7 7-5-16,4 3-4 0,2 2-4 0,-2 2-13 16,1 7-6-16,-5 6-16 0,7-2-8 15,6 5-6-15,4 1-11 0,5 4-8 0,6-4-10 16,2 2-7-16,4-1 2 16,13 11-1-16,4-6 16 0,6 0 7 0,5-7-2 15,2-1-2-15,5-2-2 0,-1-6 2 16,3-4-1-16,2-1 9 0,-7-4 9 0,8-4 7 15,-1-3 24-15,-1-3 25 0,-4-2 14 16,-1 1 11-16,-5-6 10 0,-5-1 10 0,-6 4 10 16,-4-1 1-16,-5 0 10 0,0 1 0 15,-4 0-7-15,-4 3 8 0,0 0-7 0,-4 4-9 16,0 7 2-16,0 0-4 0,-6-16-12 16,6 16-4-16,0 0 0 0,-20 1-9 0,20-1 2 15,-16 15-5-15,8-6 1 16,3 2 0-16,1 5 3 0,2-3 5 0,4 2 0 15,4 5 3-15,9 0 3 0,9 3 2 16,9 0 2-16,5-6 2 0,4-2 3 0,13 0-3 16,-5-4 2-16,-1-6-1 0,-1-1 2 15,5-6 1-15,-2-5 1 0,-1 0 1 0,8-6 7 16,-7-4 7-16,-13 0 3 0,-5-7-4 16,-3-2 0-16,-6-5-6 0,-8-3-8 0,-7 0-6 15,-7 0-2-15,-10-4-12 0,-14-8-3 16,-9 4-5-16,-7 2-1 0,-11 7-2 15,-4 4-4-15,-5 5 3 0,-7 5-2 0,-1 7 0 16,-1 7-3-16,14 5 1 0,-3 3-2 16,-5 8-2-16,6 6 0 0,13-1 2 0,8 4-3 15,4 2-4-15,5 9-4 0,9 1-3 16,10 2-5-16,6 1-1 0,12 1 2 16,4 2 0-16,16 4-3 0,9-2-1 15,3-6 2-15,5 1-2 0,-1-5 2 0,5-5-3 16,2-4 5-16,-11-7-7 0,1-3-1 15,-3-5-1-15,1-1 4 0,-11-3-5 0,-6-4 3 16,-2 0 1-16,0-3-1 0,-5-3 4 16,-5 1 0-16,2-4 4 0,-8 0-2 15,0 2 3-15,-4 0 1 0,0-1 1 0,-4 3-1 16,0-1 2-16,0 8-1 0,-6-9 4 16,6 9-3-16,-14 0 2 0,14 0-1 15,-26 14 3-15,7 0-1 0,-4 13-1 0,-2 1 3 16,-3 12 2-16,4 6 0 0,3 5 1 15,0 2 2-15,8 3 1 0,1 4 2 0,6 1 1 16,4-1-1-16,2 6-1 0,2-6 4 16,6 5-1-16,0-6 0 0,-2-11 2 0,1-2-4 15,-2-3 4-15,-1-5-1 0,-2-7-5 16,-2-8-2-16,-2-3-1 0,-2-3-1 0,-6-5-6 16,0-2-3-16,-6-5 2 0,-2-3-9 15,-3-5-2-15,-15-9 4 0,-13-9-3 0,5-6 9 16,2-2-2-16,-3-8 1 0,7 0 6 15,2 0-4-15,3-2 1 0,7 10 3 16,4 0 1-16,5 0 0 0,1 0 4 16,8 9 0-16,0 3 1 0,8 3-3 0,5 2 1 15,4-1 2-15,7 1 2 0,6 1-3 16,11-2 5-16,8 4 3 0,1 1-6 0,7 1 8 16,3 2-6-16,4 1 1 0,13 3 1 15,4-2 1-15,-14 3-8 0,13-2-3 0,-3 0-18 16,2 0-17-16,-1-3-13 0,-1-1-22 15,-3-3-34-15,-2-7-73 0,-5-3-124 16,0-1-82-16,-8-4 220 0,-4-2 35 16</inkml:trace>
  <inkml:trace contextRef="#ctx0" brushRef="#br0" timeOffset="32078.178">28470 9186 740 0,'-4'-28'67'0,"-2"6"4"0,1 2 5 15,-2 3-2-15,1 3 4 0,0 2-3 16,2 2-8-16,-5 3 0 0,9 7-16 0,-19-3-5 15,19 3-6-15,-25 7-4 0,10 2-9 16,-2 8 4-16,-6 11-2 0,1-2-1 0,2 6-1 16,2 0-3-16,2 3 2 0,3-1 0 15,7 3 5-15,-1-6 2 0,7-4 8 0,4 4 6 16,3 5 4-16,10-2 1 16,1 0 0-16,8-5-2 0,0-2-1 0,3-2-4 15,3-4-2-15,2-4-3 0,2-5-2 16,1-5-2-16,0-3-5 0,-5-6-2 0,10-2-3 15,1-6-1-15,-5-5-1 0,2-4-6 16,-5-2-9-16,-1-4-17 0,-4-1-11 0,0-1-17 16,-7-4-20-16,-1 1-22 0,-4-3-26 15,-1-1-29-15,-4-2-54 0,0-1-112 0,-3 0-123 16,1 2 78-16,-2 9 226 0</inkml:trace>
  <inkml:trace contextRef="#ctx0" brushRef="#br0" timeOffset="32828.512">29127 9383 1161 0,'14'14'45'0,"1"-7"18"0,0 0 8 16,2 0-9-16,4 1-1 0,4-3 4 15,5-1 0-15,0-2 2 0,1-2-2 0,1-2-4 16,13-4-2-16,-5 1-7 0,-2-5-1 15,-2-3-1-15,-7-1-9 0,1-3 0 0,-6-4-7 16,-7 2-5-16,-7 0-4 16,-4 1-4-16,-4 0-5 0,-4-3-1 0,-4-1 0 15,-4 0-5-15,-12-2-4 0,-3 2-2 16,-1 9 4-16,-5 0-7 0,-1 6 4 0,-2 7-2 16,-8 7-3-16,-5 4 2 0,-4 9 0 15,3 4 0-15,-1 6-1 0,9 3 2 0,2 1-5 16,6 4 4-16,9-3-1 0,7-1 0 15,6 0 3-15,6-1-1 0,6-5 4 16,8 11-4-16,6-6-1 0,4 2 3 0,4-5 2 16,5-1-3-16,3-5 0 0,7-4 6 15,-1-3-7-15,2-5 2 0,5-3-8 0,-3-6-11 16,-2-3-12-16,5-5-12 16,-1-7-14-16,-4-3-13 0,9-9-17 0,-4-5-27 15,-6-3-13-15,1-6-9 0,-6-1 7 16,-2 3 3-16,-7 6 14 0,-1 2 4 0,-3-1 12 15,-4 2 16-15,-2 8 18 0,-5 2 12 16,-1 5 3-16,-2 0 16 0,-1 3 1 0,-2 3 2 16,-4 6 2-16,0 0 13 0,6-3 7 15,-6 3 2-15,0 0 0 0,0 22 13 0,0-6-2 16,-2 3 11-16,0 2 10 0,2 6 4 16,-2 2-4-16,2-3 5 0,0 4 0 15,0-3 8-15,0 1 1 0,2-1-6 0,-4-6 7 16,2 1 0-16,0-4 7 0,0-3-2 15,0 1 12-15,-2-4 24 0,0-3 23 16,2-9 4-16,-4 13-6 0,4-13-9 16,0 0-7-16,0 0-4 0,0 0 0 0,0 0-8 15,-24-37-6-15,24 15-10 0,0-2-9 16,2-7-6-16,4-10-4 0,3 0-9 0,2 3-2 16,1-3-6-16,6 6-3 0,-2 0-4 15,5 4-3-15,-1 3-2 0,2 3-5 0,2 2-7 16,-3 8 2-16,-1 2-9 0,-2 4-11 15,2-2-14-15,-4 6-14 0,1 3-11 16,-2 0-9-16,-15 2-14 0,29 4-6 16,-13 3-21-16,-2 2-19 0,-1 0-21 0,-4 2-15 15,1 3-19-15,-1-5-80 0,-1 4-117 16,-4-1-38-16,2 1 168 0,-1 0 75 0</inkml:trace>
  <inkml:trace contextRef="#ctx0" brushRef="#br0" timeOffset="33342.694">30372 9561 761 0,'0'0'16'0,"18"10"1"0,-18-10 7 0,26 3-2 15,-26-3 1-15,34 2 6 0,-34-2 1 0,45-2-1 16,-16-1-3-16,1-4 0 16,10 0-1-16,0-4 2 0,-2 0-2 0,3-6 1 15,-3-1-1-15,2 1 1 0,5-9 4 0,-4-3-10 16,-3-2-3-16,-1-1-4 0,-3-5-7 15,-9 7 2-15,-2-4-1 0,-4 0 0 16,1-1-3-16,-4-2 1 0,-4 5-1 0,-6 5 4 16,0 6-1-16,-4 3-3 0,0 0 1 15,-2 5 3-15,0 2-8 0,-4 0-7 0,4 11 1 16,-12-9 3-16,12 9 2 0,0 0-2 16,0 0-4-16,-67 41 7 0,44-11 3 0,-4 12 4 15,-1 7 3-15,-1 6 22 0,3 8 2 16,0 5 11-16,-3 21 10 0,1 3 8 15,-2 0 6-15,5 0 0 0,2 8 0 16,2-4-1-16,1-18-4 0,6-3-3 0,-1 4-6 16,2-3-6-16,-4 1-5 0,3-5-2 15,-4-6-2-15,2-3-2 0,-5-5 2 16,1-9 3-16,-2-6 19 0,-2-12 11 16,-2-4-2-16,-3-6-2 0,-3-6-5 0,-4-8-4 15,5-2-2-15,-1-5-5 0,-9-7-3 16,-1-9-5-16,-4-7-4 0,3-6-5 15,3 1-4-15,12-1-6 0,3 1 1 0,3-3-6 16,6 0-9-16,8 5-5 0,1-1-10 0,11 9-8 16,3-8-11-16,9-3-15 0,8-3-28 0,3 6-30 15,11-3-34-15,-2 7-34 16,11-5-49-16,-3 1-145 0,3 2-93 0,-7 7 30 16,9-3 80-16,6 2 226 0</inkml:trace>
  <inkml:trace contextRef="#ctx0" brushRef="#br0" timeOffset="33464.549">30973 10021 1173 0,'0'0'20'0,"0"0"-1"15,-2-14 3-15,2 14-17 0,0 0-20 16,0 0-46-16,-5-10-60 0,5 10-151 16,0 0-128-16,-6-5 273 0,6 5 44 0</inkml:trace>
  <inkml:trace contextRef="#ctx0" brushRef="#br0" timeOffset="34076.475">30577 9199 400 0,'0'-10'17'0,"0"10"7"0,0 0-1 16,0 0 6-16,2-15 12 0,-2 15-7 16,0 0 9-16,0-14 4 0,0 14 1 0,0 0-8 15,-2-11-4-15,2 11 3 0,0 0 0 16,-4-9 2-16,4 9-12 0,0 0-4 16,-9-9-9-16,9 9 2 0,0 0 3 15,0 0-3-15,-27 14 3 0,14-2-1 0,2 0 11 16,1 8 6-16,-7 6-8 0,8-1 5 15,1 0-7-15,-1 0-1 0,5 2-4 0,2-1 3 16,0 1 2-16,0 0-3 0,2-4-9 16,2 0-1-16,-2-2-22 0,2 0-26 0,0-3-51 15,-2-6-107-15,2-2-203 0,-4-3-19 16,2-7 328-16,0 0 28 0</inkml:trace>
  <inkml:trace contextRef="#ctx0" brushRef="#br0" timeOffset="38683.486">22591 13516 359 0,'0'0'27'0,"0"0"-9"16,0 0 17-16,0 0 11 0,13-6-6 0,-13 6-4 16,0 0-7-16,23 0 15 0,-12 0-9 15,7-2-3-15,2 2-6 0,5 2 8 0,5-4-8 16,2 4-5-16,14 0-3 0,1 0-3 16,4-2 7-16,1 4-8 0,3 0 4 15,1-1 4-15,11 3-7 0,-1 0 1 16,-3-1-5-16,-10 4-4 0,1-4 5 0,-1 1-5 15,-5 0 1-15,1-1-3 0,-5 2 0 16,-1 1 4-16,-11-4-6 0,-7 1 5 16,-4-2-3-16,-2 2 1 0,-5-3-1 0,0 3-5 15,0-5 14-15,-3 3 0 0,-11-3 11 16,15 4-5-16,-15-4 5 0,11 4-5 0,-3-2-5 16,-8-2 2-16,8 5 2 0,-8-5-3 15,4 10-6-15,-4-3-1 0,0 4-2 16,0-1 6-16,-2 4-13 0,0 1 11 15,2 6-4-15,-4 4 0 0,2-1-1 0,-4 13 6 16,2 3 2-16,1-1 3 0,1 2-6 16,-2 5 7-16,-2 2 3 0,6 1 2 0,-2 2-6 15,2 2 2-15,-2 11-4 0,2 1 3 16,-3-1 1-16,3 3 1 0,0-1-1 0,-2 4 2 16,2-1-1-16,-2-3-4 15,2 2 3-15,-2-1 0 0,2 3 0 0,0-1-1 0,-2-2 3 16,4-1-3-16,-2 4-2 0,-2-5 8 15,0 2-7-15,2-1 0 0,-3 2-2 0,1 0-1 16,2 2-1-16,-4-3 1 16,2 1 2-16,-2-2-5 0,0 2 0 0,2-4 1 15,-2 1-1-15,0 0-2 0,0 2 4 16,4-3-8-16,-4-1 3 0,4-10-1 0,-2-5 2 16,4 6-1-16,0-2-4 0,0 9 5 15,2-10-3-15,-2 1 1 0,2-1 0 0,0-1-2 16,0-2-1-16,0 1-2 0,-2-4 2 15,7-1 1-15,-5-1-4 0,2-1 1 0,-1-4 0 16,1-6 2-16,-4-6 0 0,0 0-1 16,2-1-5-16,1 1 2 0,-3-4 0 0,2-5 3 15,-2 3-3-15,0-3 1 0,-2-1 1 16,2-3-2-16,-2 0 5 0,2 0-3 0,-2-3-2 16,2 0 4-16,-2-1 1 15,0-1-2-15,-2 1-3 0,0-1 3 0,0-1-1 16,2-7-1-16,-10 17 0 0,5-10-6 15,-1-2 4-15,-4 3-2 0,-1-2 1 0,-6 3 0 16,-3 2 2-16,-2-2-1 0,-2 0 0 16,-11 2 2-16,-2-2-2 0,-3 1 2 0,-2-3 3 15,-7 4 1-15,3-2-2 0,-7-5 2 16,-13 4-4-16,13-5 2 0,0 3 0 16,-15-4-1-16,1 4 0 0,13-6-1 15,1 1 1-15,3 3 0 0,-1-4 3 16,4 2-1-16,7-2-1 0,12 0-3 0,-3 0-4 0,5 0-14 15,2 0-17-15,2 0-10 16,7 0-17-16,-4 2-13 0,4-2-17 0,1 3-12 16,0-3-23-16,14 0-61 0,-23 2-140 15,23-2-68-15,-13-2 210 0,13 2 43 0</inkml:trace>
  <inkml:trace contextRef="#ctx0" brushRef="#br0" timeOffset="47157.817">25374 13909 1115 0,'-13'-9'28'0,"2"2"-5"15,1 2 4-15,10 5-6 0,-19-8 10 0,6 3 2 16,4-2-3-16,9 7 1 0,-18-5-9 16,18 5-1-16,-20-6-1 0,20 6-4 0,-21-2 4 15,21 2-7-15,-21 0 7 0,21 0-3 16,-27 4 3-16,9 3 4 0,-2 2-2 15,0 1 0-15,-9 10 2 0,1 2-2 0,1 4-1 16,-3 2-4-16,6 3 1 0,0 2-3 16,4 1-1-16,3 2 0 0,7 3 2 15,-1-2-3-15,7 1 3 0,8 3-4 0,3-6-4 16,5 2 3-16,7-3 2 0,9 6 0 16,8-6 4-16,-4-11 1 0,13-1-1 0,-6-8 1 15,7-2 3-15,-1-7 0 16,7-2 0-16,-6-6 0 0,1-6-5 0,-1-3 4 15,5-9-6-15,-13 3 1 0,-4-4 0 0,-7-4-3 16,-5-6-1-16,-6-3-1 0,-7-1 2 16,-9 4-2-16,-7-5 0 0,-7 3-3 15,-6 0 2-15,-13-3-3 0,-3 4 5 16,0 11 2-16,0 3 1 0,-5 4 3 0,1 1 1 16,2 6 0-16,-2 1-2 0,6 7-4 15,8 2-2-15,0 6 5 0,-9 5-7 0,10 3 2 16,-2 4-1-16,7 6-1 0,6-4-4 15,5 12-1-15,7-5-2 0,6-3-1 0,5 13 0 16,7-5-1-16,6-1-7 0,1-3 3 16,13 4 0-16,-6-9-6 0,4-5 4 0,-1 0-4 15,1-6 4-15,0-2-1 16,-4-4 0-16,-7-1 0 0,-1-5-2 0,-4 3 1 16,-1-3 3-16,-2-1-1 0,-2-1 0 15,-3 3 2-15,-10-3 5 0,18 0 4 0,-18 0 2 16,0 0 2-16,14 1-1 0,-14-1-5 15,4 8 6-15,-6 1-5 0,-4 6 3 0,0 11-2 16,-8 11-2-16,2 2 5 0,-4 14-5 16,2 2 1-16,0 3-2 0,-1 1 1 0,7 2 3 15,-1-2-4-15,0 4 1 0,7-2 2 16,0-8-3-16,0-3 1 0,4 0 2 0,2-1-6 16,0-1 0-16,-2-6-4 15,1-10-10-15,-1-5-17 0,0-3-13 0,1-2-19 16,-3-7-19-16,2 0-15 0,-4-6-27 15,-1 1-59-15,3-10-109 0,-11 1-111 0,11-1 125 16,-20-14 82-16</inkml:trace>
  <inkml:trace contextRef="#ctx0" brushRef="#br0" timeOffset="47327.946">24999 15063 1131 0,'-17'-16'75'0,"7"3"-3"15,3 1-5-15,7 12-12 0,-11-14-3 0,11 6-10 16,0 8 1-16,18-18-6 0,-4 9-6 0,16-6-1 15,8 2 0-15,5-2-5 16,9 1-4-16,9-2-2 0,2-1-10 0,0-2-13 16,3 1-16-16,1 1-19 0,-4-5-17 0,-1 1-20 15,-1 1-20-15,-1-4-40 0,-7-3-95 16,-7-3-115-16,3 1 118 0,-7-3 69 16</inkml:trace>
  <inkml:trace contextRef="#ctx0" brushRef="#br0" timeOffset="47656.482">26124 14243 822 0,'-15'-17'43'0,"15"17"-14"0,0 0 4 0,0 0 1 0,-44 5 6 15,44-5-1-15,-37 19 6 0,18-8 1 16,-8 12 3-16,1 2 3 0,3 4 4 0,2 1 3 16,2 1-8-16,3 4 3 15,4-3-2-15,4 4-2 0,4-6 1 0,4-4-1 16,2 3 1-16,8 5 0 0,0-1 3 15,8-4 0-15,3-3 2 0,2-5-1 0,2-3 0 16,-1-7 6-16,1-4-7 0,-3-5 3 16,4-4-4-16,2-1-2 0,9-10-3 0,-3-4-4 15,-3-4-3-15,-1-2-5 0,-4-2-1 16,-4-6-8-16,2 2-5 0,-5-6-2 16,0 0-2-16,-2-2-5 0,-1 0-14 0,0 0-14 15,-4 2-18-15,-1 0-22 0,1 4-23 16,-3 9-24-16,-2 1-26 0,-1 7-29 15,-2 1-65-15,0 2-114 0,-2 3-69 16,0 0 81-16,-2 8 241 0</inkml:trace>
  <inkml:trace contextRef="#ctx0" brushRef="#br0" timeOffset="48407.333">26641 14558 1043 0,'12'9'39'0,"0"-1"13"15,1-5 9-15,0 1 9 0,2-2 8 16,1 0-14-16,6-4-2 0,6 0 6 16,13-4-2-16,0-1-3 0,3-4-4 15,12-6 6-15,-3 2 2 0,-3-6-2 0,-1 3 1 16,-11-1-1-16,-6-2 0 0,1-1 4 16,-7-2-6-16,-2-3-6 0,-3 0-4 15,-9 5 3-15,-1-2-3 0,-6 3 0 0,-3 2-6 16,-2 2-3-16,-4-1-7 0,-6 1-2 15,-6 3-4-15,-5 2-4 0,-3 5-1 0,-6 2-4 16,-3 5-3-16,-11 7-3 0,-6 2-1 16,-5 10-1-16,0 6-4 0,5 3 2 0,3 5-2 15,9 1-3-15,2 2-2 16,13-5 1-16,5 3-5 0,4-1 1 0,8-5-7 16,6 1-3-16,4-3-3 0,10 9 1 15,6-2-4-15,3-5 1 0,3-1-6 0,0-4-1 16,7-7-2-16,3-1-4 15,2-8-2-15,-5-1-3 0,-3-6-1 0,0-4-6 0,12-3 2 16,-1-2-2-16,-1-4 1 0,-1-4-3 16,4-10 0-16,-3-1-6 0,0-5-10 15,-3-4-10-15,-1-2-14 0,-8-5-13 0,-1-4-8 16,1 4 9-16,-4-1 4 0,-6 8 12 16,-1 6 6-16,-5 7 20 0,-1 4 7 15,-4 6 5-15,1 2 8 0,-2 3-1 0,-2 1 5 16,-4 8 5-16,6-5-1 0,-6 5 11 0,0 0 0 15,0 0 9-15,8 31 2 16,-6-16 0-16,0 5 5 0,-2 3 2 0,2 4 1 16,0-1 1-16,4 13 2 0,0-3 1 15,0-6-5-15,-1-5 6 0,1 0-5 0,1-3 5 16,-3-2 2-16,0-5 10 0,-2 0 10 16,0-4 11-16,3 1 19 0,-3-4 10 15,-2 0 7-15,0-8-2 0,0 9 0 0,0-9-2 16,0 0-4-16,0 0-5 0,0 0-4 0,0 0-6 15,0 0-3-15,-4-48-5 16,8 22-4-16,4-11-8 0,2 0-1 0,2-3 1 16,4-1-2-16,3-5-3 0,7 1-2 15,2 1-3-15,1 4-2 0,5 0-6 16,-6 11 0-16,1 0-2 0,3 9 1 0,2-1-5 16,0 3-3-16,1 5-13 0,3 2-18 15,-6 7-20-15,0 2-20 0,2 2-29 0,-3 2-25 16,12 6-32-16,-3 1-40 0,-12-3-94 15,-1-1-147-15,-3 3 16 0,-1 0 78 0,-6-3 235 16</inkml:trace>
  <inkml:trace contextRef="#ctx0" brushRef="#br0" timeOffset="48994.264">28491 14117 1035 0,'-38'8'11'0,"23"-3"3"15,15-5 18-15,-25 17 0 0,12-8 5 16,0 6-4-16,3 1 5 0,2-1-9 0,5 0 7 16,1 5-1-16,2-5-1 0,5 5-1 15,5 2 1-15,2-1 0 0,8 2 1 0,3 0-2 16,0-5-1-16,2-4-2 0,-3-3 5 16,3-3 0-16,1-4-5 0,2-2 1 0,-2-2-2 15,2-2 0-15,9-10-1 0,-2-1 5 16,-3-2 9-16,0-2 9 0,-5-9-1 15,-1 0-4-15,-5-2-2 0,-2-5-4 16,-5-1-4-16,-2 0-3 0,-4-1 1 0,-4 7 3 16,-2 3-3-16,-2 4 3 0,-4-1-2 15,0 5-3-15,2 3 2 0,0 2-5 0,-3-1-4 16,-2 3-5-16,3 4 0 0,4 6-4 16,0 0 1-16,0 0-4 0,-27 25-1 15,18-4 1-15,-1 17-3 0,-5 13 3 0,3 10-5 16,-2 5 0-16,0 4 1 0,2 9 1 15,-8 25 0-15,-1 3-1 0,4 0-1 16,0 4 3-16,3-1-5 0,-2-1 4 16,6-26-2-16,-1 1 2 0,1-3 1 0,-3-3-1 15,-2-4 5-15,-1-4 2 0,-2-4 8 16,-3-9 7-16,0-4 0 0,-4-4 7 0,1-8-1 16,1-12 5-16,-7-3-5 0,2-6 1 15,-3 0-3-15,-1-8-1 0,6-5 0 0,2-5-3 16,2-2-1-16,-3-6-6 0,-5-7-4 15,0-6 0-15,3-2-3 0,6-2-3 0,0-4 3 16,3-1-8-16,6-1-2 0,6 3 0 16,4-2-5-16,6 0-1 0,4-10-7 0,7-3-8 15,8-2-8-15,3 0-13 0,7-1-10 16,8 3-13-16,5 3-22 0,3 6-22 16,0 2-34-16,2 4-40 0,2 0-51 15,-3-5-165-15,5 3-49 0,1-3 30 16,-5 1 27-16,4 0 185 0</inkml:trace>
  <inkml:trace contextRef="#ctx0" brushRef="#br0" timeOffset="49155.132">29389 14691 1255 0,'0'0'8'0,"-2"-14"0"15,2 14-1-15,0 0-7 0,0 0-22 16,0 0-22-16,-2-8-27 0,2 8-80 0,0 0-121 15,0 0-123-15,0 0 283 16,0 0 40-16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4:34.8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2602 9864 409 0,'0'0'45'0,"0"0"0"0,2-13-14 0,-2 13-1 16,0 0-2-16,0 0 1 0,0 0-1 0,0 0-5 16,0 0-1-16,0 0 4 0,0 0-6 15,0 0-1-15,0 0 1 0,0 0-8 16,0 0-2-16,0 0 0 0,0 0-5 16,0 0-1-16,0 0 4 0,0 0-4 0,0 0 2 15,0 0 1-15,0 0-1 0,0 0 5 16,0 0-5-16,0 0 6 0,0 0-7 15,0 0 3-15,0 0-2 0,0 0 2 0,0 0-4 16,0 0 0-16,0 0 6 0,0 0-4 16,0 0 3-16,0 0 2 0,0 0 5 0,0 0-2 15,0 0 0-15,0 0-3 16,0 0 4-16,0 0-3 0,42 21 7 0,-42-21 0 16,0 0 6-16,0 0-6 0,0 0 6 15,20 7-12-15,-20-7 8 0,0 0-2 0,0 0 0 16,0 0 2-16,18 10-4 0,-18-10 1 15,0 0 1-15,0 0 4 0,0 0-5 0,20 8 5 16,-20-8-5-16,0 0 2 0,0 0-2 16,17 8-6-16,-17-8 0 0,0 0 3 15,0 0-4-15,19 7 5 0,-19-7-1 0,0 0 3 16,21 7 0-16,-21-7-2 0,0 0 1 16,28 5 1-16,-28-5 2 0,0 0 3 15,33 5-3-15,-33-5 0 0,28 2-1 16,-28-2-2-16,30 4 3 0,-30-4 7 0,0 0-9 15,53 4-3-15,-53-4 1 0,0 0 1 16,65 0-9-16,-65 0 5 0,48 0 0 0,-48 0-3 16,56 0 2-16,-27-3 1 0,3 3-2 15,0-1-1-15,0-1 0 0,1 2 5 0,12-4-7 16,-9 2 1-16,6-1-2 0,1 1-1 16,-1-2-1-16,1 0 2 0,-1 0 2 0,-8 1-7 15,9-2 3-15,-10 1-2 0,-1 3 3 16,8-3-3-16,-6 1 0 0,-2 0 3 15,-32 3-5-15,59-6 2 0,-59 6-3 0,59-3 1 16,-27-1 1-16,-32 4-2 16,59-6 0-16,-59 6 5 0,58-4-3 0,-58 4-2 15,57-3-1-15,-32 3 2 0,3-2 1 16,-3 2 0-16,-25 0 1 0,51 0-1 0,-26 0-1 16,-25 0 1-16,56 2-2 0,-33-2 0 15,-23 0 1-15,52 0-3 0,-24 1 3 0,2-1 0 16,-1 2 0-16,-1 0 0 0,2-2 2 15,1 2 2-15,-1-2-4 0,2 0 5 16,-1 2-3-16,3-2 4 0,-2 2-2 0,0-2 2 16,1 2-1-16,0-2-1 0,-1 2-3 15,-2-2 2-15,1 2 5 0,-1-2-5 0,-30 0-2 16,54 0 3-16,-28 0-1 0,1 0 0 16,-27 0 0-16,0 0 4 0,73 0-4 0,-73 0 1 15,50 1-1-15,-50-1 2 16,53-3-2-16,-53 3 1 0,51 0 2 0,-51 0 2 15,51-2-1-15,-51 2 1 0,55-2 1 16,-32 0-2-16,7 0-3 0,0 2 4 0,-3-2-2 16,-27 2 1-16,46-4-3 0,-20 4-1 15,-26 0 2-15,47-3-1 0,-24 1 1 0,-23 2-4 16,45-3 1-16,-24 1 2 0,-21 2-3 16,40-1 2-16,-40 1-2 0,34-2-1 0,-34 2 2 15,27 0-1-15,-27 0-1 16,0 0 3-16,38-2-2 0,-38 2 2 0,0 0-3 15,0 0 0-15,30-3 1 0,-30 3-1 16,0 0 1-16,0 0 1 0,0 0 0 0,0 0 1 16,0 0-1-16,30 3-1 0,-30-3 2 15,0 0-2-15,0 0 2 0,0 0-2 16,0 0-2-16,0 0 2 0,0 0-2 0,0 0-1 16,0 0 5-16,-117 21-4 0,85-17 1 15,-12-2 0-15,-3 2-1 0,-1-1-1 0,1 1 3 16,-4 0-3-16,3-3 6 0,-1 2-4 15,1 1-3-15,-2-3 2 0,3 3-1 0,1-1-1 16,4-1-1-16,-3 1 3 0,1-1 1 16,8 0-5-16,4-2 4 0,0 1-2 15,-10 2 0-15,6-2 1 0,5 2 2 16,-3-3-2-16,2 0-2 0,-3 0 3 0,2 2-2 16,-1-2 3-16,-2 0-3 0,-8-2 0 15,44 2 5-15,-73 0-7 0,29 0 7 16,-1 0-6-16,8 0 6 0,5 0-3 0,-2-3 0 15,2 3-3-15,-1 0 2 0,1 3 0 16,0-3 1-16,-1-3-1 0,2 3 0 0,-1 0-1 16,0 0 1-16,3 3-1 0,-3-3 1 15,2 0-1-15,0 2 0 0,1-2 0 16,-1 1 0-16,0-1 2 0,6 0-2 0,-4 2 1 16,1 0 1-16,1-2-1 0,-2 2 0 15,3 0 3-15,1-2-2 0,-5 2-2 16,2 2-1-16,-1-3 2 0,-1 1 0 0,1 0 1 15,-2 0 0-15,3 0 0 0,-3 0 0 16,30-2-1-16,-59 1 2 0,31 1-1 0,-1-2 1 16,-1 5-2-16,30-5 0 0,-53 0 4 15,28 2-5-15,-5-1 1 0,3 1 4 16,1 0-5-16,1 1 0 0,1-3 1 0,-1 3-1 16,0 1 2-16,3-2 0 0,-1 0-1 15,-1 0 0-15,-1 3 1 0,0-1-3 0,2-2 3 16,1-2 0-16,-1 2 1 0,2 0-2 15,0-2 2-15,-1 1-3 0,2 1 3 16,-2-2 0-16,3 0 1 0,0 2 0 16,0-2-1-16,-2 2 0 0,21-2 0 0,-36 0 0 15,19 0 2-15,-2 3-3 0,19-3 3 16,-34 0-2-16,17 0 0 0,17 0-3 0,-34 1 0 16,18-1 0-16,16 0 2 0,-35 0 4 15,21 2-7-15,-1 0 6 0,15-2-5 0,-29 0 1 16,15 3 1-16,14-3 1 0,-23 0-2 15,23 0 1-15,-21 2 1 0,21-2 2 0,-19 0 1 16,19 0-3-16,0 0 6 0,-24 3-1 16,24-3 2-16,0 0-2 0,0 0 3 0,-20-3-1 15,20 3-1-15,0 0 1 16,0 0-2-16,0 0-4 0,0 0 5 0,0 0-3 16,0 0 0-16,0 0 2 0,0 0-2 15,0 0 2-15,0 0-3 0,61-9 2 0,-31 8 2 16,2-2-4-16,14-1 1 0,3 2-2 15,-3-1 1-15,5 1 2 0,0 2-2 16,1-2-1-16,-1 2 2 0,3-2-2 0,1 2 2 16,-1 0-1-16,3 0 2 0,-1 0-3 15,1 2-1-15,-2 0 0 0,3-2 3 16,-3 0 0-16,1 0-2 0,3-2-1 0,-1 4 1 16,-1-4 0-16,4 2 2 0,-5 0-2 0,1-2 0 15,-2 0 2-15,-3 4-2 16,-3-2-1-16,3 0 2 0,-6 0-2 0,5 0 0 15,-3-2 2-15,-1 2 0 0,0-1-2 16,-3-2 2-16,-6 3 0 0,-4-1-1 0,11-1 1 16,-7 0-3-16,3 0 2 0,-2 0-1 15,-7-3 1-15,10 5-2 0,1-5 3 0,-1 2-2 16,0 1-1-16,1-3 2 0,-3 2-2 16,-4-1 2-16,-3 2 1 0,8-3-1 0,-7 2-1 15,-4 2 1-15,1-3-2 0,-3 2 3 16,2-2-2-16,-3 3 1 0,1-4 0 15,-28 5 1-15,0 0-2 0,74-5 0 16,-74 5-1-16,44-2 2 0,-44 2-2 0,43-2 2 16,-43 2 0-16,0 0-2 0,59-3 1 15,-59 3-10-15,42-5 6 0,-42 5-1 16,43-4 2-16,-43 4 1 0,0 0-2 0,61-4 2 16,-61 4 0-16,38-1-1 0,-38 1 2 15,0 0-3-15,51-3 2 0,-51 3 0 0,0 0 0 16,42 0 1-16,-42 0 0 0,0 0 0 15,0 0 2-15,46-1 0 0,-46 1-1 0,0 0 1 16,0 0-2-16,0 0 0 0,47-4 2 16,-47 4 1-16,0 0-3 0,22-2-2 15,-22 2 2-15,0 0 1 0,0 0 4 16,0 0-7-16,0 0 2 0,0 0 0 0,0 0 0 16,0 0 0-16,0 0-2 0,0 0-2 15,0 0-5-15,0 0-18 0,0 0-14 0,0 0-45 16,0 0-43-16,48 4-45 0,-50-2-151 15,2-2-106-15,0 0 10 0,0 0 154 16,0 0 82-16</inkml:trace>
  <inkml:trace contextRef="#ctx0" brushRef="#br0" timeOffset="7853.998">7242 8329 353 0,'-11'-8'1'0,"5"2"4"15,6 6-5-15,-14-9 13 0,7 4 10 16,7 5-9-16,-17-15-2 0,8 8-4 0,-1 2 4 15,0-3-1-15,-2 2-3 0,-2-1 9 0,-1-1 15 16,15 8-16-16,-30-13-2 0,14 5-1 16,-4 0-2-16,-2 0 3 0,4 3-9 15,-9-1 8-15,1 1 2 0,-2 1-8 16,-1-2 5-16,-1 2 1 0,-2 1 13 0,3 0-21 16,-5 1 7-16,-6-3-2 0,-2 1 6 15,-1 0-7-15,9 3 4 0,3-4-10 0,-1 4 0 16,2-1 4-16,-4 0-3 0,3 2-6 15,-3-2 3-15,2 2 7 0,-3-2-4 0,2 2-2 16,-9-2-1-16,6 2 3 0,4-1-4 16,-2 2-1-16,1-1 5 0,-2 0-2 15,3 0-1-15,-4 2 3 0,3-2-7 0,-11 2 2 16,7 0-3-16,3 0 7 0,2 0-3 16,-1-1 1-16,-9 1 5 0,8 2-9 15,2 0 2-15,2 0 0 0,-1-1 0 16,1-1 16-16,0 3-14 0,-13 1-1 0,6-1 2 15,3 1-4-15,6-1 4 0,-8 1-4 16,-3 4 1-16,8-5-5 0,-7 5 7 0,2 0-1 16,2-1 0-16,-4 1 0 0,4 1 10 15,5-3-11-15,3 2 7 0,-7 1-6 0,3-2 1 16,-2 3-4-16,-3-1 1 0,9 0 1 16,2-1 1-16,-7 1 1 0,3 1-7 0,4-3 6 15,3 4-6-15,-2-5 3 0,2 4 3 16,0-3 4-16,2 3-6 0,-2 0 9 15,1-2-8-15,4 4 5 0,0-4-9 16,0 3 1-16,1 0 1 0,4-2 6 0,-2 3-9 16,3-1 5-16,0-2 2 0,1 4-1 15,0-2 3-15,3 0-3 0,-2 0 0 0,1 3 6 16,1-3-5-16,0 2 11 0,1 1 0 16,1-1-14-16,0-2 7 0,-1 2-3 15,3-2 2-15,0 3 2 0,2-3-2 0,-2 2 0 16,2-1-3-16,0 1 2 0,2-1 9 15,0 0-5-15,0 1-6 0,3-1 1 16,-1 0 6-16,3 1 0 0,-1 0 1 0,2-1 3 16,-1-1 4-16,5-2-4 0,-1 2-3 15,2-1 4-15,-1 0-5 0,8 1 4 16,-4 0 1-16,5-1 3 0,1-1-2 0,8 6 4 16,-5-6-4-16,-4-1-2 0,12 4-4 15,-7-3 11-15,-3-2-10 0,3-1 2 0,-2 1-3 16,3 0 3-16,-2-4-2 0,12 5-1 15,-6-3-4-15,-3-1 5 0,-1-2 1 0,11 5 0 16,-6-4-3-16,-4 2-3 0,-1-4-3 16,3 2 5-16,-3-3 0 0,2 3-8 0,1-3 5 15,0 2 6-15,-1-2-11 0,1 2 12 16,0-3-3-16,-1 1-3 0,3 2 2 16,-2-2-5-16,1-2 2 0,3 2 2 15,-2-1-1-15,1-1-3 0,9 4 1 0,-9-2 6 16,-3-2-3-16,2 2-2 0,-3-2-1 15,3 0 0-15,-2 0 2 0,2 0-8 16,-1 2 8-16,-1-2 1 0,0-2-3 0,1 2 2 16,-1 0 5-16,0 0-3 0,-1 0-4 15,-29 0-4-15,60-2 7 0,-29 2-4 0,-3 0 4 16,4 2-5-16,-3-4 1 0,3 2 5 16,0-2-9-16,0 2 6 0,1-1 4 0,1 1-3 15,-2-3-2-15,11 2 1 0,-5-1 1 16,-7 0-5-16,1 0 3 0,0 0 9 0,0 0-9 15,11-3-2-15,-10 1 2 0,-3 2 0 16,2-2 11-16,-1 1-8 0,1 1-3 16,8 0 1-16,3-4-5 0,-11 2-1 15,-3 1 0-15,11-4 6 0,-8 2-7 0,-2 1 0 16,8-4 4-16,-5 3 4 0,-7-1-3 16,12-4-1-16,-9 4 0 0,1-1 1 0,-4 3 3 15,3-4 0-15,-1 3-1 0,8-4 2 16,-36 9-3-16,59-15 10 0,-33 10-4 0,-26 5 3 15,63-15-3-15,-35 9 1 16,-3-2 4-16,3 1-6 0,-5 0 1 0,0-1 0 0,3 1-4 16,-1-2 0-16,-3 1 3 15,1-1-5-15,-2 2 2 0,4-1-1 0,-5 1 4 16,-2 0 0-16,2-1-2 0,1-3-2 16,-3 2-1-16,-2 2 3 0,0-4-3 0,-3 3 0 15,0-2 3-15,2 0 1 0,-5-1-1 16,-2 1 1-16,2-3-3 0,-6 4 1 0,2-3 3 15,-4-1-2-15,0 2-3 0,-2-1 0 16,0-2 7-16,-2 1-2 0,-2-3-4 16,0 1 2-16,-3 0 1 0,3-2-4 0,-3 1 3 15,-1-2 2-15,-2 1-6 0,-1-2 4 16,-2 2 0-16,0-1 0 0,1 3 2 0,-6-2-4 16,6 2 1-16,-7-2-2 15,2 0 1-15,0 3 1 0,-9-5 0 0,6 4-1 16,-8 0 1-16,5 0-1 0,1 4 0 15,-7-4 5-15,-5 3-2 0,2-1 2 0,5 2-5 16,1 4-2-16,-8-5 1 0,0 0 3 16,3 4-4-16,3 3 0 0,-8-4-1 0,5 3 4 15,1 0-3-15,2 1-1 0,-12-2 6 16,9 2-4-16,3-1 4 0,-2 2 0 0,3 2-5 16,-3-1 6-16,0-1-6 0,3 0 5 15,-1 0-2-15,-2 0-1 0,1 0-2 16,1 3 0-16,-2-3 1 0,3 2 2 0,-1-2-2 15,28 4 3-15,-52-3 3 0,24-1-6 16,5 1 0-16,23 3 4 0,-46-2-1 16,22 2-3-16,24 0 1 0,-41-3-1 0,41 3-1 15,-42-2 3-15,42 2-3 0,-39 2 2 16,39-2-1-16,-39 3-3 0,22-1-1 16,-2 1-7-16,0 3-20 0,2-1-25 0,1 2-35 15,-2 3-59-15,-1-2-232 0,4-1-46 0,2-3 220 16,13-4 56-16</inkml:trace>
  <inkml:trace contextRef="#ctx0" brushRef="#br0" timeOffset="20364.34">15126 6886 273 0,'0'0'28'0,"0"0"2"15,0 0-21-15,0 0 5 0,0 0-18 16,0 0-14-16,0 0-54 0,0 0-130 0,-26-13 181 15,26 13 7-15</inkml:trace>
  <inkml:trace contextRef="#ctx0" brushRef="#br0" timeOffset="26189.797">18196 7040 719 0,'0'0'42'0,"0"0"-23"15,-10-3-4-15,10 3-1 0,0 0 4 0,0 0 1 16,-10-3-13-16,10 3 10 0,0 0-8 15,0 0-1-15,0 0-3 0,0 0 4 0,0 0 0 16,-15 0-4-16,15 0 6 0,0 0 1 16,0 0-7-16,0 0 2 0,0 0-3 0,0 0 2 15,0 0 3-15,0 0 2 0,0 0 2 16,0 0-4-16,0 0 3 0,0 0-1 0,-7 8 8 16,7-8 8-16,0 0-10 0,0 0 3 15,22 12-2-15,-12-7 8 0,3-3-3 16,4 2 5-16,0 0-2 0,11 1-1 15,-2-1 2-15,4 0-1 0,13 0 2 0,3-4-2 16,5 3-8-16,3-1 5 0,-1 0-3 16,1-2 3-16,3 0-4 0,5 0 0 0,8-2 0 15,2 0 2-15,-3 1-8 0,-9 1 1 16,-3-2 0-16,15 0 3 0,-17 0-6 0,16 0 2 16,-4-4-1-16,1 3-1 0,-3-1 1 15,-8-2 0-15,-1 4 3 0,-3 0-3 0,14-3 1 16,-13-2 2-16,-4 4 1 15,3 1-1-15,-2-4-1 0,3 3 2 0,0-3-3 16,-1 4 1-16,0-2 2 0,-1 2 5 16,1-2-2-16,1 1-1 0,1 1 1 0,-2 0-1 15,-1 0-1-15,1 0 2 0,3-1-3 16,-5 3 3-16,-1-3-9 0,1 3 0 0,-3 0 2 16,-1 0-3-16,2 0 2 0,-3 3 2 15,-1-3-7-15,-5 0 3 0,-8 0 0 0,2 0-1 16,13 0-1-16,-9 0 7 0,8 0-4 15,-7 0 1-15,5-3-1 0,-7 3 3 0,-5-2 0 16,3 2-3-16,-1 0 3 0,-3-2-1 16,3 2 1-16,8-1 0 0,1-1-3 0,-7-1 1 15,-6 1 3-15,-1 0-6 16,1 2 4-16,0-3-1 0,-8 3 0 0,4 0-3 16,-3-2 1-16,-1 2-3 0,-2-2 2 15,0 0-1-15,-3 2 1 0,-1-2-1 0,2 2-1 16,-4 0-1-16,1 0 2 0,-2-1-3 15,-13 1 3-15,23 0 1 0,-12-3-2 0,-11 3 2 16,19 0-2-16,-19 0 3 0,14-2 4 16,-14 2-1-16,14 0 7 0,-14 0-5 0,0 0 3 15,14-1-4-15,-14 1 2 0,0 0 0 16,15-2 1-16,-15 2-2 0,0 0 2 0,0 0-2 16,0 0 1-16,15 0-2 15,-15 0-1-15,0 0-1 0,0 0 1 0,0 0 1 0,0 0-1 16,11-4 1-16,-11 4-2 15,0 0-3-15,0 0 2 0,0 0-1 0,0 0-2 16,0 0 1-16,0 0-3 0,0 0 0 16,0 0-4-16,0 0-13 0,0 0-17 0,0 0-25 15,0 0-30-15,0 0-39 0,0 0-31 16,0 0-69-16,0 0-206 0,-39 19 3 0,18-19 109 16,-8-2 246-16</inkml:trace>
  <inkml:trace contextRef="#ctx0" brushRef="#br0" timeOffset="41496.909">22159 7670 634 0,'0'0'39'0,"0"0"2"0,0 0-6 16,0 0-9-16,0 0-12 0,0 0-2 0,0 0 2 15,0 0-3-15,0 0-3 0,0 0-3 16,0 0 6-16,0 0 1 0,0 0-10 15,0 0 4-15,0 0-3 0,0 0 5 0,28-13-1 16,-28 13-12-16,0 0 5 0,0 0-2 16,0 0 3-16,12 0 0 0,-12 0 1 0,0 0-2 15,0 0 5-15,0 0 0 0,0 0 0 16,15 3-2-16,-15-3 1 0,0 0 3 0,0 0-1 16,4 10 2-16,-4-10 3 0,5 7-3 15,-3 1 6-15,-2 1 1 0,2 0 2 16,0 6 12-16,0-2-4 0,0 2 7 0,0 5-8 15,-2 2-1-15,0 0 1 0,3 4 3 16,-1 2 1-16,0 0-3 0,0-1 1 16,0 1-4-16,2-1 0 0,-2 2-2 0,2-4-1 15,-2 1 2-15,-2-5 1 0,4 4-4 16,-1-3 0-16,-3-4 1 0,3-1-3 16,-1-2-1-16,-2 1 1 0,2-5-1 0,-2 3-1 15,2-4-1-15,-2-2 1 0,2 1 3 16,-2-4 8-16,0-5 11 0,0 12 6 0,0-12 8 15,0 0 2-15,2 11 0 0,-2-11-5 16,0 0-5-16,0 0-4 0,0 0-2 0,0 0-3 16,-10-30-5-16,7 16-3 0,-2-5-3 15,3-4-2-15,-2-2-1 0,2-1-4 16,0-3 0-16,-2 1-2 0,2-1-4 16,0-1-2-16,0-11 4 0,0 7-4 0,2 4 0 15,-3 2-2-15,3-4 0 0,0 2-4 16,0 0 0-16,0 3 1 0,0 0 1 0,0 0-3 15,3 1 2-15,-1 4-2 0,0 1 0 16,0 1-2-16,0 3-1 0,2-3 1 0,-2 7 2 16,0-1-2-16,0 1 2 0,0 0-1 15,0 4-1-15,3 1 0 0,-2-2 1 0,-3 2 3 16,2 1-6-16,-2 7 7 16,4-13-6-16,-2 7 0 0,-2 6-1 0,4-9 1 0,-4 9-2 15,4-8 1-15,-4 8 2 0,4-7 1 16,-4 7 1-16,9-4-4 0,-9 4 2 15,4-6 1-15,-4 6-2 0,0 0 2 16,11-3-2-16,-11 3 1 0,0 0 1 0,14-3 1 16,-14 3-2-16,17 0 1 0,-17 0 0 15,22 0-1-15,-8 0 1 0,1 0-2 0,-15 0 3 16,42 3-2-16,-18-3 1 0,8 0 0 16,1 3-2-16,11-3 4 0,6 1-2 15,1-1 0-15,2 0 1 0,1-1-2 0,1 1 1 16,5-3 1-16,-5 3-1 0,4 0 0 15,1 0 1-15,-3 0 1 0,2-3 1 16,-1 3 1-16,13 0 0 0,-14 0 1 0,1-2-3 16,3 2-1-16,-4 0 6 0,3 2-4 15,-4-2 3-15,1 0-2 0,-1 3 0 0,-3-3 2 16,2 0-3-16,-3 0-1 0,1 3-1 16,-1-3 3-16,-1 1-3 0,-3 2 0 0,1-1 0 15,-1-2 4-15,-1 1-1 0,-3-1-2 16,-7 3 0-16,-1-3 0 0,-2 0-1 15,10 1 1-15,1-1-2 0,-8 0 3 0,-3 0-2 16,-2 3 4-16,2-3-2 0,-1 0 0 16,2 0 0-16,-3 3 7 0,0-3-4 15,-1 0-6-15,1 0 1 0,-2 0 2 0,-1 2-2 16,-3-2 5-16,-1 0-4 16,2 0 2-16,-3 0-1 0,-1 0 2 0,-2 0-5 15,2 0 2-15,-3 2 3 0,1-4 0 0,-4 2-2 16,4 0 0-16,1-2 0 0,-2 2-2 15,1 0 0-15,1-3 2 0,-2 3 1 0,2 0-1 16,-1-3-2-16,0 3 1 0,0 0 2 16,-1-1-3-16,-2-2 1 0,0 3 2 0,-2-1 0 15,-1-1-1-15,0 2 0 0,0-3 1 16,-3 2-3-16,4-2 2 0,-16 3 3 0,23-3-4 16,-11-1 2-16,-1 2 1 0,2-1-1 15,-1-2-3-15,2 2 1 0,-2-1 0 16,0 0 0-16,1 0 2 0,0 1-1 15,0-1-3-15,-3 0 1 0,0 1 1 0,-10 3-1 16,18-5 0-16,-10 2 2 0,-8 3-1 16,15-4-1-16,-8 0-1 0,-7 4 1 0,10-2 0 15,-10 2 4-15,0 0 0 0,13-6-2 16,-13 6 0-16,8-2 2 0,-8 2-1 0,0 0 0 16,0 0-3-16,10-3 1 0,-10 3 1 15,0 0-2-15,0 0-2 0,0 0 3 0,0 0 0 16,14 0-2-16,-14 0-1 0,0 0 1 15,0 0-2-15,0 0 1 0,10 9 4 16,-8-1-6-16,0-1 1 0,2 1 3 16,-2 3 0-16,1 3 1 0,-1 1 0 0,0 2 2 15,2 2-5-15,-1 2 4 0,1 4-1 16,-2 0-1-16,2 2 1 0,-2-5 2 0,0 4 1 16,3 0 0-16,-1-2 1 0,0 1 0 15,-2 2 3-15,2-2-3 0,0-2 0 0,-2 2 0 16,3-3 3-16,-3-2-1 0,3 1 0 15,-3-5 1-15,0 4-3 0,0-3 3 16,0-2-2-16,0-1 2 0,-2 0 0 0,4-3-2 16,-2-2 4-16,-2-9-3 0,0 17 2 15,2-9-1-15,-2-8-2 0,2 13 0 16,-2-13 2-16,0 0 1 0,0 15 0 0,0-15 0 16,0 0 2-16,0 0-4 0,0 0 0 15,0 0 1-15,0 17-14 0,0-17-29 16,0 0-35-16,0 0-53 0,-14 6-65 0,14-6-255 15,-13-2 2-15,13 2 26 0,0 0 159 16,0 0 82-16</inkml:trace>
  <inkml:trace contextRef="#ctx0" brushRef="#br0" timeOffset="44404.868">26996 8888 807 0,'0'0'34'0,"0"0"7"0,19-4-1 16,-19 4-3-16,0 0-3 0,0 0 6 16,0 0-2-16,12-4 0 0,-12 4 3 0,0 0-4 15,0 0-5-15,0 0-5 0,0 0-2 16,0 0-3-16,0 0-5 0,-35-8-2 0,13 8 1 15,0 0-4-15,-12 0 1 0,-13 0-5 16,-7 2 2-16,2-2-3 0,-18 2 6 16,-2 2-3-16,-7 0-3 0,-1-2-3 15,-2 2 2-15,-5 2 2 0,-2-3 1 0,4 1-3 16,-1 2-1-16,3-2-3 0,4 0 4 16,1-1 0-16,8 1-6 0,0-2 11 0,15 4-7 15,7-3 0-15,1 1 5 16,3-2-12-16,14 1 7 0,2 0-5 0,7 2-7 0,2-3-4 15,2 3-10-15,4-3-10 0,1 5-13 16,12-7-15-16,-16 8-13 0,12-5-28 0,4-3-83 16,-4 6-182-16,4-6-52 15,0 0 355-15,0 0 22 0</inkml:trace>
  <inkml:trace contextRef="#ctx0" brushRef="#br0" timeOffset="44800.885">25501 8775 412 0,'-2'-7'55'0,"0"1"4"16,2 6 3-16,-6-9-3 0,6 9-7 15,-8-6-7-15,8 6-2 0,-8-4-4 0,8 4-9 16,-10-4-2-16,10 4-8 16,0 0 8-16,-22 4-6 0,12 0 7 0,-3 0-4 15,3 1-8-15,-1 1 7 0,-2 3 0 16,-1 2 4-16,1-4 0 0,0 4-2 0,-2 0 1 15,5 1 1-15,-5 1-4 0,2-4 1 16,1 3 6-16,-2 0-3 0,4 1-3 0,-2-2-6 16,1 2 2-16,0-1-3 0,1 0-3 15,-1-1 0-15,3 2 8 0,2-3-2 16,-4 0 1-16,6-1 0 0,4-9 2 0,-10 19 0 16,6-11-1-16,4 1-1 0,0-9 3 15,2 17 1-15,4-9-3 0,0 1 2 0,8 1-1 16,2-3 0-16,8 1-3 15,-1 0-1-15,11 2 0 0,0-3 0 0,-5-3-3 16,-1 0-15-16,4-1-21 0,-3 1-29 16,1-1-32-16,2 0-37 0,-7-4-100 0,1-1-200 15,4-5 19-15,-6 2 227 0,15-8 38 16</inkml:trace>
  <inkml:trace contextRef="#ctx0" brushRef="#br0" timeOffset="46395.051">26570 9607 556 0,'21'-2'17'0,"-3"0"3"0,0 0-5 16,0 0 5-16,-18 2-2 0,31-4 2 0,-14 2-4 16,-2 1 8-16,-15 1-2 0,28-4-2 15,-12 4-3-15,-16 0 10 0,26-4-5 16,-26 4-1-16,19-3 6 0,-19 3 0 0,14 0 6 15,-14 0 3-15,0 0 4 0,0 0-3 16,24 0 8-16,-24 0-5 0,0 0 1 16,0 0-4-16,8-3-2 0,-8 3-4 0,0 0-2 15,0 0 0-15,0 0-6 0,-61 3-5 16,27-3-2-16,-12 0-2 0,-9 5-4 0,-13-1 2 16,-4-1-2-16,0 1-1 0,-1 0 1 15,2-2 0-15,-3 2-1 0,1-1 0 0,4 1 0 16,14 1 0-16,-1-2 0 0,4 1 3 15,-1-1-6-15,6 0-1 0,1 1 1 16,10-3-4-16,6 1 8 0,1 2-6 16,1-2 1-16,2 0 1 0,3 0 1 0,3 0-2 15,4 0 4-15,16-2-9 0,-28 1 8 16,28-1-3-16,-23 2-5 0,23-2-2 0,-16 2-5 16,16-2-6-16,0 0-1 0,-18 2-1 15,18-2-4-15,0 0-15 0,0 0-1 0,0 0-2 16,0 0-2-16,0 0-10 0,0 0-7 15,0 0-11-15,0 0-17 0,0 0-32 0,0 0-83 16,0 0-109-16,30-24 152 16,-22 15 39-16</inkml:trace>
  <inkml:trace contextRef="#ctx0" brushRef="#br0" timeOffset="46745.753">25586 9450 555 0,'2'-10'40'16,"-2"10"-5"-16,2-9 8 0,-2 9 7 0,0 0-3 15,6-11 2-15,-6 11 0 0,0 0 9 16,0 0-8-16,0-11-10 0,0 11-1 0,0 0-8 16,0 0-6-16,0 0 2 15,0 0-2-15,0 0-6 0,0 0-1 0,-34 5 3 0,34-5 2 16,-30 12-2-16,11-3-3 0,1 0 6 16,-2 2-6-16,2 2 6 0,-2 0-3 15,1-2-5-15,5 3 3 0,-2 0-1 16,2 4-3-16,4-3 2 0,0 0 1 0,4 1 2 15,2-1-2-15,0-2 1 0,4 2-3 16,2-1 5-16,0 3-1 0,6-2 1 0,1 1 1 16,2 1 2-16,3 0 1 0,2-4 4 15,0 1-2-15,5-1 0 0,-1-2-1 0,2 1-2 16,-2-2-2-16,3 0-2 0,1-3-1 16,-2 0-2-16,0 1 0 0,-1-3-5 0,-4 1-7 15,2-1-14-15,-1 2-21 16,-18-7-25-16,26 8-44 0,-15-6-106 0,0-2-214 15,-11 0 22-15,0 0 178 0,0 0 64 0</inkml:trace>
  <inkml:trace contextRef="#ctx0" brushRef="#br0" timeOffset="51521.984">24507 11246 787 0,'0'0'51'0,"16"-6"-18"0,-16 6 4 0,0 0-5 16,10-3-6-16,-10 3-7 0,0 0 6 16,0 0 8-16,17-2-4 0,-17 2-2 0,0 0-1 15,0 0 3-15,0 0-3 0,0 0 0 16,13-2 0-16,-13 2 3 0,0 0 0 16,0 0 6-16,4 10 2 0,-4-10 0 0,-2 10 0 15,0 1 1-15,-5 2-1 0,-1 6 0 16,-9 12-3-16,-3 1 2 0,-8 8 2 15,-5 4-2-15,1 0 0 0,-1 4-5 0,-1-4 3 16,-2 1-5-16,2 3 6 0,0-4-6 16,1 1-3-16,-4 1 2 0,1-2-4 0,4-2-4 15,-1 0 0-15,-1-1 0 0,2-4-2 16,0 0 0-16,1-2-3 0,3-6-1 0,2 0 4 16,1-2-8-16,1-1 3 0,2-1-2 15,0-2-1-15,1-5-2 0,6-1-1 16,0-5 2-16,3 0-5 0,2 0 5 15,-2-5-2-15,6 3-2 0,-2-3 2 0,2-1-4 16,-1 0 3-16,3-3 1 0,4-3-3 16,-9 9 3-16,9-9 2 0,-4 5-1 0,4-5 1 15,-6 5-4-15,6-5-1 0,0 0-4 16,0 0 0-16,0 0 1 0,0 0-2 0,0 0 2 16,0 0 2-16,32-25-3 0,-16 14 3 15,0-4-6-15,9-6 2 0,0-1-2 0,0-3 3 16,3 0-3-16,4 2 0 0,-3-4 0 15,9-5-4-15,-8 5 2 0,11-8-4 0,-1 4 1 16,0-4-1-16,3 0 0 16,-6 1-7-16,3-2 8 0,1 4-4 0,-3-4-2 0,2 4 1 15,-6-3 3-15,5 2-1 16,-13 5 4-16,0 6-1 0,-1-4-1 0,1 0 1 16,-2 4 1-16,-8 4 1 0,-1 0-2 15,0 3 5-15,-4 2 1 0,3-2-2 0,-4 1 2 16,2 0-2-16,-4 3 2 0,2 0-1 15,1-2 0-15,-2 1 1 0,1 0 2 0,-1 1-3 16,-1 0 2-16,-2 2-6 0,2 1 5 16,0-2 0-16,-4 4 0 0,2-2 3 0,-2 1-2 15,0 1 0-15,-4 6-1 0,7-8 5 16,-7 8-2-16,4-8-3 0,-4 8-2 16,2-7 2-16,-2 7-2 0,0 0 2 0,0 0-5 15,0 0 4-15,-19-3 2 0,19 3-1 16,-22 5-2-16,4 0 1 0,-3 0 2 15,-7 1-4-15,2-1 3 0,-12 5-2 0,-1 1 1 16,-2-2 2-16,1-1 2 0,0 1-4 16,4 1 4-16,-1-2 1 0,8-2-1 0,4-1-2 15,3-1-1-15,1 0 2 0,5 0 0 16,-4 0 1-16,8-3-2 0,-1 4 3 0,4-3-2 16,9-2 0-16,-19 3-1 0,19-3 0 15,-10 2-1-15,10-2-1 0,-10 2 1 0,10-2 4 16,0 0 1-16,0 0-6 0,0 0 1 15,0 0 0-15,0 0 4 0,26-16-1 16,-8 9-2-16,1-3-1 0,3 1 2 16,13-6-2-16,-1 2-1 0,0-3 2 0,4 1 2 15,-3 0-4-15,1-1 2 0,3 1 2 16,-3 2-1-16,-2 1 2 0,2-2-2 0,-5 3-3 16,-5 0 2-16,-1 4 0 0,-1 1 1 15,0-2-4-15,-4 3 0 0,-3 0 1 0,0 3 2 16,-4-1-3-16,-13 3 0 0,25-4-2 15,-25 4 3-15,0 0 1 0,27 9 2 16,-18-2 0-16,-2 4 8 0,-3 4 0 0,-4 0-1 16,2 4 1-16,-2 4 8 0,-2 3-6 15,0 0 4-15,0 1-3 0,2 1 2 16,0 0 0-16,0-1-3 0,0-1 5 0,2 2-4 16,-2-6 2-16,0 2-4 0,0-3 4 15,2 0-6-15,-2-2 2 0,2-4 0 0,-2 2-2 16,2-5 1-16,-2 2-5 0,2 0-7 15,-2-3-17-15,2 1-27 0,-4-3-28 16,2 1-34-16,0-2-71 0,0-8-220 0,-10 9-4 16,10-9 129-16,0 0 84 0</inkml:trace>
  <inkml:trace contextRef="#ctx0" brushRef="#br0" timeOffset="53173.359">23889 10953 809 0,'0'0'-13'0,"0"0"6"0,0 0 2 16,0 0 13-16,20 7 1 0,-20-7 6 0,0 0-7 15,16 2 6-15,-8 0-1 0,-8-2-4 16,24 3 9-16,-11-2-1 0,3 0-1 0,6 2-1 16,4 0 6-16,3-1 3 15,1 1-10-15,16 2-3 0,1-3 13 0,1 3-2 16,3-4 5-16,2 3-11 0,3 0 2 15,-4-1 4-15,18 3-6 0,-12-4-2 0,9 4 1 16,-1-2 1-16,3 4-2 0,-5-6 3 16,-7 5-5-16,7-2-2 0,-9-1 3 0,-2 0 3 15,12 4-1-15,-11-4 1 0,-4 1-7 16,5 2 7-16,-2-5-6 0,0 0 6 16,-2 3-6-16,0-1 6 0,-2-3-4 15,1 2-1-15,-1 2-2 0,-3-3 3 0,3 0-1 16,0 0-3-16,-3-1 3 0,4 1 2 15,-2 1-2-15,1-2-8 0,-4 1 5 0,3 0 4 16,-1 2-2-16,-1-4-3 0,1 3 1 16,1-3-5-16,-1 4 4 0,4 1 3 0,-3-4-6 15,2-1-1-15,-4 4 1 0,-1-4-2 16,-6 0 8-16,3 3-6 0,3 0 1 0,-11-1-4 16,-2-2 3-16,2 0 0 0,-3 2-5 15,3-2 0-15,-2 0 7 0,3 0-2 0,9 1 0 16,-4-1-2-16,-7 0 1 0,14 3 0 15,-9-3 0-15,-8 0 0 0,17 1 4 0,-9-2-4 16,-6 2 3-16,1-1 0 16,1 0-3-16,0 0 6 0,13 0-1 0,-11 2-2 0,9 0 4 15,-1 0-9-15,-6-2 5 16,-5 0-4-16,2 2 0 0,9-4 1 0,-8 2-2 16,-2 0 2-16,2 0 4 0,9-2-2 15,-8 2-3-15,8-2 2 0,-9 0-1 0,-4 2 0 16,-2-1-1-16,5-2 4 0,-3 3-2 15,10-3 4-15,-5 3-2 0,-5 0-1 0,-1-2-1 16,3-1 2-16,-2 3 5 0,0 0-5 16,-1-3 2-16,1 1 0 0,-2-1-1 0,1 0 3 15,-1 0-7-15,-2 0 5 0,3 0-1 16,-3 1 2-16,-2 0-2 0,-3 0-5 0,-2 0 5 16,0-2-5-16,-1 2-1 0,-6 1 0 15,1-1 1-15,0 2 0 0,-3-4-1 16,-12 4 3-16,19-2 1 0,-19 2-4 15,16-3 7-15,-16 3-5 0,12 0-3 0,-12 0-5 16,10-3-12-16,-10 3-12 0,0 0-14 16,0 0-25-16,0 0-27 0,0 0-50 0,0 0-229 15,0 0-28-15,-42 6 189 0,23-9 59 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6:50.4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14791 15680 428 0,'0'0'27'0,"-14"3"-15"16,14-3-3-16,0 0 8 0,0 0-1 0,0 0-4 16,0 0 4-16,0 0 2 15,0 0 4-15,0 0-1 0,0 0 9 0,0 0 2 16,0 0-10-16,0 0 2 0,0 0-3 16,0 0-3-16,0 0-4 0,26 12 0 0,-26-12-3 15,0 0 5-15,0 0 0 0,0 0 5 16,0 0 5-16,10 8-1 0,-10-8-6 15,0 0 3-15,0 0 4 0,8 9 3 0,-8-9 3 16,0 0-7-16,9 10-3 0,-9-10 0 16,8 9 4-16,-8-9 0 0,13 10 5 0,-7-6-5 15,5 2 6-15,-3-1-6 0,5 1 0 16,4 2 10-16,-5-1-6 0,10-1-3 0,-3 2-3 16,9-2-2-16,-3 1 2 15,5-1 2-15,10 2 0 0,0-1-4 0,5-3 2 16,1 0 0-16,3-3 0 0,-1 2 3 15,5-3 0-15,5-3 1 0,11 3-1 0,4-1 0 16,-2-1-1-16,6-4 0 0,1 2 0 16,3-1-2-16,2-3 2 0,1 0-2 15,0 0-2-15,1 0 0 0,2-1-2 0,-5 4-1 16,3-3 2-16,2 2 0 0,-4 1-1 16,-3-1-2-16,-3 2-4 0,-2-1 1 0,-2 0-2 15,-6 3 1-15,-9-3-1 0,-3 3-2 16,0 2 0-16,-5-2-3 0,4 0-3 0,-1 2 4 15,-3-2 1-15,-1 1-5 16,2-2 5-16,-3 2-5 0,3-3 7 0,1 2 1 16,-2 0 1-16,1 0 0 0,2-1-2 15,2-1 0-15,-3 1-1 0,2 2 4 16,-1-3-3-16,-3 1-1 0,1 3-1 0,0-3-2 16,-3 3 4-16,-1-4-2 0,3 2 0 15,-6 1-2-15,-7 1-1 0,-5 0 2 0,2 0-2 16,-1-3 3-16,-5 2 0 15,5 1-1-15,-3 0-4 0,-6 0 2 0,0-3 0 16,-3 3-1-16,1 0 1 0,-6 0-2 16,-16 0 1-16,34 0 1 0,-21 3 0 0,-13-3 1 0,25 0-1 15,-25 0 0-15,19 0-1 16,-19 0-1-16,22 1 3 0,-22-1-1 0,0 0-2 16,18 0 3-16,-18 0-1 0,0 0 1 15,0 0 2-15,24 0 2 0,-24 0 2 16,0 0 1-16,0 0-1 0,0 0 3 0,15 3-3 15,-15-3 4-15,0 0-1 0,0 0 1 16,0 0 0-16,0 0 0 0,0 0-3 0,0 0-1 16,0 0-2-16,0 0-2 0,0 0-3 15,0 0-11-15,0 0-24 0,0 0-32 0,6-12-41 16,-6 12-53-16,0 0-149 16,0 0-161-16,-17-17 40 0,17 17 40 0,0 0 185 15</inkml:trace>
  <inkml:trace contextRef="#ctx0" brushRef="#br0" timeOffset="12225.531">19326 15756 533 0,'0'0'55'0,"0"0"-18"16,0 0-21-16,0 0 1 0,0 0-2 0,0 0-2 15,0 0 3-15,0 0-10 0,0 0 2 16,0 0 0-16,-22 8 1 0,22-8 3 0,0 0-1 16,0 0-6-16,0 0 7 0,0 0 2 15,0 0 4-15,0 0-2 0,0 0-3 16,24 15 4-16,-24-15-5 0,16 8 3 0,-4-3 2 15,0 0 4-15,0 0 4 0,8 1 0 16,-3-1 2-16,11 1 1 0,-4 0 0 0,17 3-8 16,-1-3 9-16,2 2-7 0,5 0 3 15,2-2 5-15,1-1-5 0,6 1-4 16,9 0 7-16,10-3-3 0,-4 1-3 16,6-2 1-16,5 1 1 0,3 0-3 0,2-2-6 15,4 3 6-15,0-2-7 0,2 3 1 16,0-3-5-16,-4 3 5 0,0 1-8 0,0-2 1 15,-4-1 2-15,-5 1-3 0,3 0-1 16,-4-1 0-16,0 1 2 0,-2-2 1 16,-1 0-5-16,1-2 4 0,-2-2-7 0,-2 0 3 15,-1-2 2-15,-5 1 0 0,4-1-5 16,-19 2 3-16,3-3-3 0,0-2 3 16,1 4-1-16,9-2 1 0,1-4 2 15,-1 4-5-15,3-3 5 0,2-1 0 0,2 1-2 16,-3-2 7-16,4 3-7 0,1-5 4 15,2 5-2-15,-2-1-1 0,3-1 5 0,-1 1 0 16,0-1-3-16,0 1-1 0,3 0 1 16,-1 0-2-16,0 3 3 0,-4-3-2 15,1 2 0-15,-2-1-4 0,-2 2 4 0,-3-2-2 16,-5 1-4-16,-10 4 4 0,-1-3-4 16,-3 3 6-16,-1-2-3 0,-4 1-1 0,-11 3 2 15,-5-4-1-15,2 2 5 0,-5 0-3 16,-25 2-6-16,44-4 2 0,-22 2 0 15,-22 2 1-15,33-1-2 0,-33 1 2 0,32-5 3 16,-32 5-5-16,30-1-7 0,-30 1-10 16,25-4-15-16,-25 4-34 0,22-2-39 15,-10-3-103-15,-4 5-194 0,-8 0 12 0,0 0 230 16,0 0 39-16</inkml:trace>
  <inkml:trace contextRef="#ctx0" brushRef="#br0" timeOffset="14300.412">25331 15566 539 0,'0'0'25'0,"0"0"4"0,-32 0-8 0,32 0-5 16,0 0 7-16,0 0 5 15,0 0-7-15,0 0 13 0,-34 1-3 0,34-1-2 16,0 0-1-16,0 0 2 0,0 0-5 16,0 0-2-16,0 0 0 0,0 0-1 15,0 0 2-15,0 0-2 0,0 0 2 0,0 0-1 16,0 0 6-16,0 0 3 0,0 0 3 16,0 0-1-16,-8 10-2 0,8-10-3 0,0 0-9 15,0 0 4-15,44 14 2 0,-26-12-6 16,5 5 8-16,3-2-13 0,1 2 7 0,9 1-7 15,2-1 5-15,0 0-6 16,3 1 1-16,-1-2 0 0,6 1-1 0,1 1 1 16,2-1 1-16,3-1-2 0,12 1 4 15,0 1-3-15,4 1-2 0,-5-2 4 16,5-2-3-16,-1 1-6 0,4-2 3 0,-2 3-3 16,-3 0-2-16,5-2 5 0,-4-1-2 15,0 0-5-15,-9 0 4 0,7 1-6 0,1-1 3 16,1 0 4-16,-10 0-3 0,18-2 3 15,-5-1 2-15,3 1-1 0,-2 2 0 0,1-1-5 16,1-2 5-16,0-1 2 0,1 0-8 16,0 0 2-16,-2 0 0 0,3 0-2 0,-4-4-1 15,-3 4-2-15,-9-2 0 16,16 0-1-16,-4 0 4 0,3-1 0 0,-1 3-2 16,-2-2 2-16,-1 0-2 0,0 0 0 15,0 2-2-15,0-2 6 0,2 2-10 16,-14 0 7-16,1 0-5 0,-1 0 1 0,15 0 6 15,-16-1-5-15,3 1 1 0,11 0-3 16,-14-3 1-16,3 1 1 0,9 2 5 0,1-3-7 16,1 1 4-16,-4 0-1 0,1-2 3 15,-11 3-3-15,0 1 2 0,13-3-7 0,0-1 3 16,-12 4 1-16,11-1 6 0,-14-4 0 16,13 3-4-16,0 2 2 0,1-5 1 15,2 1 0-15,0 0 2 0,1 3 1 0,1-5-2 16,-2 2 3-16,2 0-3 15,-4 1-5-15,-1-1 7 0,-13 1-4 0,0 0 2 16,-2-2-4-16,-2 2 1 0,0 1-2 16,-5-2 4-16,-3 3-3 0,-7-3-4 0,-7 1 5 15,1 3-4-15,-2-5 1 0,-3 3 2 16,-2 0 0-16,-2 0 2 0,-1 1 0 0,-2-3-4 16,-5 2 5-16,0 0-5 0,2-2-2 15,-7 2 0-15,-8 2-12 0,20-2-19 0,-20 2-28 16,12-1-31-16,-12 1-42 15,0 0-132-15,0 0-163 0,0 0 18 0,0 0 258 16,0 0 40-16</inkml:trace>
  <inkml:trace contextRef="#ctx0" brushRef="#br0" timeOffset="16673.876">4487 16518 326 0,'0'0'36'0,"0"0"-20"0,0 0-10 0,0 0 12 15,0 0-8-15,0 0 3 0,0 0-3 16,0 0 3-16,0 0 8 0,0 0 1 16,0 0-2-16,0 0 1 0,66-7 2 15,-66 7 2-15,42 0 1 0,-13 0-4 16,3 0-7-16,15 0 2 0,-1 0 3 0,3 0-3 16,2 0-2-16,-1 2 2 0,4 3-1 15,3-3 1-15,10-2-9 0,2 5-3 16,3-3 9-16,1 4-4 0,0-2-4 0,3-1 5 15,-2 3-2-15,2 0 0 0,1-3-10 16,-1 5 6-16,2-2 8 0,-2 1-8 16,-1 0 1-16,-2 0-3 0,2 1 0 15,-5-1 1-15,-1 0-1 0,-1 1 1 0,2-4-5 16,-2 1 4-16,-1 2-1 0,-11-3 6 16,9 0-2-16,-10-1-5 0,3-1 2 0,1-2-1 15,9 2-2-15,-9-2 4 0,0 0-7 16,11 0 8-16,-11-2 2 0,9-3-6 0,-11 5-7 15,12-3 10-15,0-1 1 0,-3 3-8 16,-9-4 3-16,12 3-2 0,-1-5 0 16,1 1 6-16,0 1 4 0,-1 1-6 0,4-4 6 15,-2-1-2-15,4 2-9 16,0 0 1-16,-2 0 6 0,5 1 2 0,-4-2-3 16,2 2-3-16,1-3 4 0,-3 2 2 0,0-1-4 15,-1 1 5-15,-2 0 2 0,0 0-10 16,-5 1 1-16,-12-1 4 0,1 3 7 15,-2 0-9-15,-1-2 0 0,0 1 4 16,-3-2-5-16,-3 4-2 0,-1-2 1 0,1-2 3 16,-1 6 5-16,-2-5-9 0,-1-1 12 15,-41 7-3-15,64-6-11 0,-35 2 11 0,-29 4-6 16,60-7-5-16,-21 0-1 0,-39 7-3 16,72-8-6-16,-39 3-1 0,-33 5 7 0,54-4 2 15,-54 4-7-15,51-5 5 0,-51 5-19 16,44-6-22-16,-20 4-36 0,-5 0-145 15,-2-3-194-15,-17 5 370 0,0 0 16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7:37.7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4267 13101 439 0,'0'0'35'0,"-9"-7"-3"0,9 7-16 0,-8-7 8 15,8 7 3-15,-11-12-10 0,11 12 5 16,-9-11 3-16,3 4-2 0,6 7 3 16,-10-14-6-16,6 6 10 0,-3 1-7 0,1-1 5 15,6 8-1-15,-11-15-3 0,5 10 7 16,6 5 1-16,-11-16-6 0,5 8-5 16,0 0 7-16,-3 1-3 0,2 0-8 15,-1 1 2-15,0-3-2 0,0 4 3 0,-2-3 2 16,2 4-7-16,-2-3 3 0,-1 0-11 15,-1 3 5-15,1-2 1 0,-2 2-4 0,-1-1-5 16,0 3-1-16,-4-1 2 0,1 2-5 16,-3-1 0-16,-2 4 0 0,-2-2 4 0,1 1 1 15,-7 2 3-15,0 1-5 0,-10 1-3 16,0 1 8-16,-5 1-13 0,3 3 5 0,-5 1-6 16,-8 3-1-16,-2 1 7 0,-7 2-5 15,3 3 1-15,0 0 6 0,-1 3-2 0,3 0-12 16,-3 2 12-16,-1 2-3 15,0-1-4-15,1 3 1 0,-1-1 6 0,1 5-4 16,-1-3 1-16,2 3-3 16,1-2 4-16,5 0-2 0,-4 1-2 0,7 2 2 0,0 0 0 15,5-1 3-15,1 1-4 0,5 0 0 16,3 0-1-16,3 5 8 0,1-3-5 0,6-6-4 16,5 1 2-16,-3 2 5 0,4-3-3 15,2 3-2-15,1 0 6 0,6 0-1 16,-4 1-2-16,3-1 4 0,2-1-5 15,2 2 3-15,-2 0 2 0,3-7-8 0,3 11 4 16,2-7 1-16,-5 3-7 0,3-2 13 16,6-5 1-16,-3 1-5 0,3 0 3 15,3 0-2-15,-1-1-2 0,2 0 4 0,2 9-7 16,5-4 3-16,2 2 4 0,-1-1-4 16,8 0 4-16,-2-3-1 0,4-2-3 0,1 3 5 15,3-3-5-15,7 7 5 0,7-3-3 16,-2 0 0-16,7-3 1 0,-1-2 3 0,5 0 1 15,3-3-2-15,4 0 2 16,1-3-3-16,2-1-5 0,1 0 0 0,3-3 11 16,4-1-10-16,2 1 3 0,3-5 8 15,1 2-1-15,-2-1-2 0,3-1-6 0,1-1 7 16,-2-1 0-16,4-3-6 0,1-1 6 16,-2-1 1-16,2-3 5 0,1 0 2 0,0-4-5 15,1 0 3-15,0 1-1 0,1-7 2 16,1 1 2-16,-1-1 2 0,0-4-3 0,-1 1 0 15,-2-3 0-15,0-1 1 0,-1 1-2 16,-1-4 1-16,2 1 2 0,-8-6-4 16,3 0 5-16,-4 0-4 0,-3-2-1 0,-1 1 2 15,-3-2 0-15,-3-2-5 0,-2 3 2 16,-4-1-1-16,-2-2 0 0,-2 4-1 0,-2-5 0 16,-5 3-3-16,-9 1 2 0,-1 0 1 15,-2 1-1-15,-1-4 0 0,-3-1-2 16,0 1 5-16,-5-5 0 0,2 2-4 15,-4 0 1-15,0-1 2 0,-4 0 3 0,0-1-2 16,-3-1-2-16,-1 1-3 0,0-1 6 16,-3-1-2-16,-2 7 3 0,0 1-4 15,-1 1 0-15,-2-3-1 0,-1 1-2 0,-2-1-1 16,0 0 2-16,-5 0 1 0,0-9-2 16,-5 2-4-16,0 1 0 0,-3 0 1 0,-2 0-2 15,-2 4 2-15,-4-1-1 0,-2 1-2 16,-1-1 3-16,-3 6-6 0,-3-3 2 0,-8-3-4 15,6 7 5-15,-10-3-3 16,0 1-1-16,-2-2 1 0,-1 6-2 0,-2-2 1 0,-2 6 1 16,-2-1-3-16,-6 1 2 15,-2-1-1-15,-3 7 0 0,-5-5 1 0,-1 5-5 16,-3 2 2-16,-2 1 2 0,1 3-6 16,-2-3 2-16,0 3-3 0,2 0 0 0,2 0-7 15,2 6-4-15,9 1-7 0,4-3-9 16,-3 3-18-16,2 3-15 0,1 0-19 15,-9 4-34-15,9 0-75 0,2-2-229 0,2-2 12 16,1 0 262-16,0-9 42 0</inkml:trace>
  <inkml:trace contextRef="#ctx0" brushRef="#br0" timeOffset="4513.092">18485 15000 838 0,'0'0'8'16,"0"0"2"-16,0 0-10 0,0 0 4 0,26-12 6 16,-26 12 5-16,25-8 6 0,-4 4 7 0,6 1-2 15,16-5 6-15,3 5 4 16,5-4 3-16,5 4-7 0,15-4 0 0,3 4 3 15,9 3-5-15,2 3 3 0,6-3-7 0,4 2 1 16,0 5-7-16,30 1 6 0,-25-3-3 16,21 4-10-16,0-3 1 0,-24 2-1 15,-2-3 4-15,0 1-5 0,-6 1 4 0,-2 0-11 16,-6-2 4-16,-5 3-3 0,-5 0 2 16,-4-3-3-16,-15 0 3 0,-3-4-8 0,-3 1 11 15,-9-2-5-15,-9 0-3 0,-8 0 5 16,-1 0 4-16,-19 0 1 0,28 0-1 15,-28 0-6-15,24-2-12 0,-24 2-17 0,10-6-25 16,-10 6-16-16,2-4-35 0,-2 4-103 16,0 0-176-16,0 0-24 0,-28-12 291 0,14 3 37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2:51:1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16795 13179 708 0,'0'-6'49'0,"0"6"-14"0,2-11-22 0,0 3 12 16,-2 8-14-16,2-12 11 0,1 6 5 16,-3 6-9-16,4-15 3 0,-2 8-8 0,0 1 4 15,0-3-5-15,0 1-4 0,0 0 2 16,0 2 6-16,2-1 2 0,-2-3 5 0,0 3-6 15,1 0 4-15,-3-4 1 0,-3 4-8 16,1-3 4-16,0 1 11 0,-2-3 2 16,-2 0-11-16,2 1 10 0,-7 0-4 0,1-4 0 15,-3-1 3-15,-2 1-5 0,-1 0 3 16,-2 0-5-16,-5-6 0 0,-3 2-2 0,-1 2 3 16,0-3 1-16,-3 3-5 0,0 2-1 15,3-1-1-15,-7 1 0 0,-3 0-3 0,3 2-3 16,-1 1-3-16,-5 2 5 0,0-1-5 15,-3 4 1-15,-3-3-2 0,-3 5 1 16,2-3 0-16,-8 3 0 0,2 0-4 0,-12 1-1 16,-6-1 2-16,4 1-3 0,7 2 4 15,-9 2-4-15,-3 0 3 0,-1 2 1 0,2-1-1 16,-4 2-5-16,1 0 3 0,7-1 4 16,-6 5-3-16,6 0-1 0,-1 1 5 15,1-3-8-15,0 5 0 0,4 1 2 16,1 3-2-16,1-1 2 0,2 0 4 0,1 3-7 15,4 0 3-15,1 2 1 0,2-1-1 16,-1 2-2-16,0 2-2 0,3-2 0 0,-1 1 2 16,1 2 1-16,0 2 2 0,3 2-7 15,-3-2 6-15,3 4-1 0,-3-2-2 0,3 5-4 16,-4-4 4-16,3 5-2 0,1-1 0 16,-1 1 2-16,3-3 2 0,-1 4-3 0,-1-3 8 15,3 3-3-15,3 0-3 0,0 2 4 16,3-3-1-16,-2 2-4 0,5 0 1 0,-2 4 1 15,2-2 0-15,1 4 2 0,3 0 0 16,-2 1-5-16,1 0-1 0,3-1 2 16,4-5 1-16,-1 7-4 0,3-10 6 0,-4 11 1 15,6-7-3-15,1-2-3 0,0 0-1 16,6 2-1-16,-1 0 3 0,-4 3 0 16,8 0 0-16,2-4 0 0,-1 2 3 0,-1 2-4 15,3-3-3-15,1 1 5 0,1-5-2 16,5-3 10-16,-2-1-4 0,2 2 2 15,2 0 0-15,0 2 0 0,3 7-2 0,3 0 1 16,1 0 8-16,-1 0-4 0,3-2 4 16,-1-1-1-16,4-1-1 0,2-2-1 0,1 0 1 15,2 1-1-15,2-5 4 0,3 1-4 16,-1 1 5-16,2-1 7 0,5 7-9 16,-7-8-2-16,3-1 1 0,1-1-3 0,7 7 4 15,-6-8-3-15,-1 3 2 0,11 3 0 16,2 2 1-16,-1-6 3 0,-5-6 1 0,12 9 0 15,-3-4 3-15,5-2-7 0,1 1 3 0,2-3-3 16,3 3 1-16,8-4 1 16,-1 1-3-16,1-3 6 0,4-2-5 0,2-1 1 15,-1 0-1-15,3-1 3 0,-4-3-1 16,4 0-1-16,1-4 2 0,2 2-2 0,-1-4 2 16,-1 0-4-16,4 1 1 0,-5-5-4 15,-1 1 1-15,4 1 1 0,-6-4-1 0,-7-1 2 16,-1 0 0-16,11-3-2 0,0-1 3 15,2-2-1-15,-3 1-3 0,4-4 5 16,-1 1 1-16,1 1-2 0,0 0-1 16,-1-3 2-16,-3 1 1 0,4-4 0 0,-4 5-3 15,1-4 1-15,-2 3-2 0,0-3 3 16,-3 3-3-16,3-4 2 0,-5-3-1 0,1 5-1 16,-5-3 0-16,3 2-5 0,-5-2 3 15,2 0 1-15,-1-1 1 0,-1-1-1 0,-2-3 1 16,-2 5 0-16,2-3 3 0,-13 2-1 15,12-5 2-15,-6 0-3 0,1 0 3 16,-7 3 0-16,-4-2 1 0,9-4-1 0,-7 3 1 16,1 4 3-16,3-9-6 0,-9 5 1 15,1-1 1-15,-1-1 0 0,7-6-2 0,-10 6 2 16,-1-3 0-16,-1 0 1 16,2-1 0-16,-5-3-2 0,3-8 2 0,-2 8-4 15,-1-10 1-15,-1 7 1 0,-6 2 0 16,2-5-2-16,-3 1 2 0,2-3-2 0,-2 2-2 15,1-2-1-15,-4 1-1 0,5 0 0 16,1-10 1-16,-6 10 0 0,2-3 0 0,-6 2-3 16,3-2 5-16,0-3-3 0,-5 3 1 15,1 2-2-15,-5-1 2 0,3 2-2 0,-5-3-1 16,-4 7 1-16,0 2 2 0,0 0 0 16,0-1 4-16,-2-11 0 0,-3-1 0 0,-1 4-2 15,-2 0 4-15,1-1-6 0,-1 3 4 16,-2-2-4-16,-2 3 1 0,2 0 0 15,-2 2 0-15,-2-1 2 0,0 0 0 16,3 3-3-16,-5-2 3 0,-4 3-4 0,4-1-1 16,-6-2 0-16,1 1-4 0,-5 1 2 15,4 1-1-15,-6 2 2 0,2-3 0 0,-3 3 0 16,-7-2-1-16,6 4-1 0,1 2-4 16,-9-6 2-16,3 8-1 0,1 1 3 0,5-1-2 15,-5 2-1-15,0-1 1 0,-2 0 3 16,4 1-1-16,-3 1-5 0,1-2 4 15,-5 1-4-15,3 0 3 0,-6-4 0 16,-5 2-3-16,-1 2 2 0,-1-1 0 0,-2 1 1 16,1 1 1-16,-3 1-2 0,-1 0-3 15,3 2 2-15,-1 2 0 0,-3-1 1 0,-3 1 1 16,-1 4-3-16,13 2 1 0,-5 0 1 16,2 1-3-16,1 0 2 0,-1 2-10 0,-3-2-12 15,8 4-17-15,9 3-16 0,3-1-24 16,2 0-32-16,9 2-37 0,-1 2-42 15,6-2-143-15,-2 2-142 0,6-4 44 0,-3-4-8 16,15 6 116-16</inkml:trace>
  <inkml:trace contextRef="#ctx0" brushRef="#br0" timeOffset="6385.12">13657 14923 438 0,'-2'-10'16'16,"2"10"0"-16,0 0-6 0,0 0-5 0,-2-6-1 15,2 6 0-15,0 0 6 0,0 0-4 16,0 0 2-16,0 0 0 0,-5-7 1 16,5 7-4-16,0 0 1 0,0 0 0 0,0 0-10 15,0 0 4-15,0 0 0 0,0 0-6 16,0 0-15-16,-7-8-4 0,7 8-26 0,0 0-43 15,0 0-93-15,0 0 130 0,0 0 20 16</inkml:trace>
  <inkml:trace contextRef="#ctx0" brushRef="#br0" timeOffset="6897.906">13614 14858 248 0,'0'0'50'16,"0"0"-17"-16,0 0 1 0,0 0 4 0,0 0-13 0,-17-1 6 16,17 1-8-16,0 0-1 0,0 0 8 15,0 0 0-15,0 0-4 0,0 0 4 16,0 0-1-16,0 0 1 0,0 0-3 0,0 0 5 16,0 0-6-16,0 0 15 0,0 0-11 15,0 0-12-15,0 0 4 0,0 0-1 0,0 0-6 16,0 0 10-16,0 0 0 0,0 0 12 15,0 0 0-15,44-8-7 0,-16 2-4 0,13 0 5 16,5 2 3-16,5 0-3 0,15-1 1 16,3 2-3-16,6 0-8 0,-4 3 5 15,8 3-12-15,3-2 2 0,-1 3-3 0,0-1-6 16,-1 4 6-16,-2-2-2 0,1 3-3 16,-7-4 3-16,-3 0 1 0,-1 0-8 0,-15 1 4 15,-6-1-6-15,-3-1 7 0,-8-1-5 16,-11 0-2-16,-1 0-14 0,-5 0-7 0,0 0-4 15,-6-1-15-15,-3-1-19 0,1 3-10 16,-11-3-20-16,15 4-78 0,-15-4-176 16,0 0-72-16,0 0 342 0,0 0 24 0</inkml:trace>
  <inkml:trace contextRef="#ctx0" brushRef="#br0" timeOffset="8387.477">15377 15116 383 0,'-16'-4'42'0,"16"4"-6"0,-21-5 11 16,11 2-5-16,10 3-2 0,-18-6 3 0,18 6-5 16,-12-5-3-16,12 5 14 0,0 0-8 15,-14-4 3-15,14 4-11 0,0 0 3 0,0 0-4 16,-8-9-7-16,8 9-1 0,0 0-2 15,20-14 3-15,-8 10 7 0,12-4 5 0,11-3 1 16,10 0 5-16,17 1-1 0,7-1 6 16,8 3-7-16,3 3-1 0,7 1-10 15,4 1 2-15,0 3-2 0,2 3-5 16,0-2-6-16,-2 4 3 0,-4 3-6 0,0-3 2 16,-4 2-4-16,-3-1 0 0,-3 0-2 15,-6 2-1-15,0-2-4 0,-21-3 3 16,1 2-1-16,-5 2-4 0,-5-2 3 15,-9-2-1-15,-7-1 0 0,-6 1-3 0,-4-1-1 16,2-2 6-16,-17 0 3 0,19 2 3 0,-19-2-6 16,0 0-3-16,16 2 7 0,-16-2-5 15,0 0-1-15,0 0-1 0,0 0 1 0,0 0-2 16,0 0-4-16,0 0 1 16,0 0 3-16,0 0-3 0,0 0-3 0,0 0 3 15,0 0 0-15,0 0 0 0,0 0 0 16,0 0-4-16,-35-18 5 0,35 18 1 0,0 0-5 15,0 0 5-15,0 0-1 0,0 0 2 16,-15-3-3-16,15 3 0 0,0 0 2 0,0 0-5 16,0 0 0-16,0 0 2 0,0 0-1 15,-15-5-2-15,15 5-1 0,0 0-4 0,0 0-10 16,-26 3 5-16,26-3-3 0,-22 0 3 16,22 0-6-16,-39 2 3 0,14-2 1 15,-4 2-1-15,-5-2 0 0,-13-2-7 16,-6 2 1-16,-5-2 6 0,1-1 11 15,-19 0-9-15,0 1-3 0,-4 0 5 0,-1-2-3 16,1 2-1-16,-3-2 4 0,0 3 5 16,1-1 0-16,2 0 5 0,-1 2-7 0,0-2 0 15,3 0 5-15,2 2 0 0,0 0 1 16,-1 0-1-16,1 0 3 0,4 4-3 0,-4-2 1 16,6 0 2-16,0-1-3 0,-4-1 6 15,5 3-8-15,-4-2 3 0,-3-1-1 0,6 0 1 16,0-1 2-16,3-2-2 0,9 2 2 15,5-1-2-15,0 0 1 0,1-2-1 0,1 1 3 16,1 0-3-16,9 1 2 16,7-2-3-16,4 3 1 0,0-1 4 0,9 2 5 15,-3-2-10-15,6-1 4 0,3 3-1 16,15 0-1-16,-28-3 3 0,28 3-2 16,-23-2 2-16,23 2-6 0,-17-2 5 0,17 2-2 15,0 0-4-15,-16-1 3 0,16 1 3 16,0 0 0-16,0 0-2 0,0 0-1 0,-5-5 3 15,5 5 1-15,0 0-3 0,0 0 1 16,49-9 11-16,-24 5-5 0,5 1-1 0,18-3 7 16,16-2 1-16,10 2-2 15,9 1 6-15,6 3-3 0,8-5 7 0,32 7-8 16,2 0-2-16,5 2-2 0,4 3 3 16,-2 1-7-16,6 1 3 0,-5-1 2 0,1 2-3 15,0 3 0-15,-5-1 0 0,-6-2-1 16,-6 4-2-16,-27-4-2 0,-3-2-2 0,-4 1 4 15,-3 1 0-15,-5 0-1 0,-4-3-2 16,-23-4 7-16,-5 6-9 0,-3-6 4 0,-9 4-5 16,-11-3 9-16,-6 0-7 0,-3-2 6 15,-2 2 2-15,-15-2 4 0,21 0-6 16,-21 0 4-16,0 0-4 0,0 0-1 0,15-6 0 16,-15 6-3-16,0 0-2 0,0 0 1 15,-46-14-1-15,20 9 0 0,-14-3 2 0,-5 0-4 16,1 1-1-16,-5-2 2 15,-14-1-4-15,-3 0-5 0,-6-1-2 0,-2 3-3 16,-2 1 5-16,-5 1 0 0,-2-2-4 16,-8 2-3-16,0-1 2 0,-4 0 6 0,4 0 5 15,-4-1-7-15,0 1 2 0,-3-3 2 16,2 5-1-16,1-3 5 0,2 5-1 0,4-2 1 16,0 3 0-16,3-1 0 0,7 0-5 15,-2 2 2-15,22 1-6 0,0 1-11 0,7 2-11 16,2 1-18-16,4-1-20 0,8 3-26 15,8-2-75-15,4 0-138 0,8 0-88 16,0 2 271-16,8-5 43 0</inkml:trace>
  <inkml:trace contextRef="#ctx0" brushRef="#br0" timeOffset="18604.43">16028 12497 821 0,'0'0'31'0,"-14"0"-15"0,14 0 11 0,-13-1 3 16,13 1-6-16,-17-4 0 0,17 4 1 15,-15-5 0-15,15 5-4 0,-14-11 7 0,2 7-1 16,4-5-10-16,0 0 4 0,-3-1 8 16,3-3-1-16,-5-1-1 0,6-1-2 0,1-4 7 15,0 0-14-15,2-4 4 0,0-3 1 16,4-3-6-16,4-7 5 0,4-6-5 0,7-6-2 16,8-3 0-16,7-1 8 15,6-3-5-15,21-14 0 0,7-2 2 0,8 3 2 16,5-1 0-16,12 3 2 0,5 1 2 15,6 4 1-15,1 3 0 0,6 2 1 0,-2 8-2 16,5 4-5-16,0 3 2 0,-6 5-3 16,0 6-4-16,-22 10-1 0,-4 0 0 0,-1 7-2 15,-3 3-1-15,-8 4-3 0,-10 2 4 16,-4 3-6-16,-15-1-1 0,-7 4 1 0,-4-2-9 16,-5 0-5-16,-1 0 3 0,-20 0 3 15,22 1 2-15,-22-1-1 0,20 3-2 16,-20-3-3-16,0 0 2 0,0 0 0 15,0 0-1-15,0 0 0 0,0 0 1 0,-42 5 0 16,26-5-2-16,16 0 1 0,-29-2 0 16,7-1 2-16,6-1-1 0,-2 0-2 0,2-2 5 15,1 1-1-15,0-4 1 0,2 2-1 16,1-3-2-16,4-2-1 0,-2 4 2 0,4-6-2 16,2 3 1-16,0-1-3 0,4-1 5 15,0 1-2-15,2-1 0 0,2-2 0 0,2 0-2 16,10-3 0-16,7-4 2 0,4 1 7 15,0 1-2-15,10 0-2 0,13 1 4 16,8-1 3-16,5 4 4 0,1-1-5 0,3 7 3 16,8 0-3-16,0 4 0 0,0 3 3 15,-1 1-2-15,-4 4-4 0,-15 1 4 16,-2 3-2-16,-4 1-5 0,-7 4 4 0,-1 0 3 16,-15-2-2-16,-6 5 0 0,-10-2-4 15,-1 2 1-15,-9 0-1 0,-7 4 2 16,-9 11-2-16,-14-2 5 0,-12 4-3 0,-3-3 0 15,-1-3 3-15,-5-1-2 0,-2-5 3 16,2 1-1-16,-6-3 3 0,10-3 3 0,7-1 4 16,-1-2-3-16,6-1 0 0,7-3-1 15,8-1-3-15,2-2 3 0,6-1-8 0,-1 1-3 16,0 1-13-16,13-5-14 0,-9 13-8 16,9-13-14-16,7 16-40 0,6-2-42 15,2-1-141-15,3-1-144 0,4-1 32 16,-1-1 195-16,4-4 45 0</inkml:trace>
  <inkml:trace contextRef="#ctx0" brushRef="#br0" timeOffset="37516.345">19861 12126 1002 0,'6'-4'64'0,"-6"4"-7"0,0 0 0 0,0 0-14 16,0 0-9-16,0 0-10 0,0 0-6 15,0 0-1-15,0 0 1 0,7 17-3 0,-3-3 5 16,-1 1 2-16,1 4 5 16,2 5 4-16,0 3 0 0,3 7-7 0,-1 4 0 15,0 0-1-15,0 3 0 0,-4 1-3 16,2-1 1-16,-4 2-2 0,-2-3-3 0,0 1 0 15,-2-8 1-15,-4 6-6 0,-3-3 3 16,-4-4 0-16,-2 0-4 0,-4-1 0 0,-6-4 3 16,-7-3-1-16,0-3-4 0,-5 1 7 15,-4-7-7-15,-1-4-1 0,-5-1 1 0,-1-5 0 16,-2 0-2-16,4-2 3 0,6-6 13 16,8 3 7-16,0-5 3 0,4 1 5 0,1-1-1 15,8 2 2-15,0-2-1 0,5 1-4 16,2-1-3-16,8 1-3 0,4 4-1 15,0 0-2-15,14-15 0 0,2 7-4 0,10 1 5 16,13-5-5-16,6 2-1 0,13-3-5 16,1 0 5-16,5 0-4 0,-3-1-4 15,-2 1 2-15,-11 2-5 0,-3 3 3 0,-3-4-10 16,-4 3-11-16,-8-1-15 0,-11-1-23 16,-1 0-23-16,-8-2-25 0,-6 0-15 0,-4 0-12 15,-6-3 11-15,-7-4-3 0,-17-5 3 16,-10-4 9-16,-8-3 11 0,-1 3 9 0,-6-1 6 15,1 1 20-15,2 1 17 0,-1 3 17 16,2 2 6-16,1-2 7 0,3 4 5 0,17 4 14 16,-2 1 11-16,11 2 5 0,4 0 1 15,4 3 6-15,7 2 0 0,6-2-5 16,0 0-1-16,4 0 7 0,9-2 4 16,6-2-7-16,8-5 10 0,7 2-3 0,7 2-10 15,11-2 2-15,3 1-4 0,-1 2-1 16,-8 3-7-16,-1 3-16 0,-1 1-45 0,-1 1-56 15,-5-3-204-15,-3 3-85 16,-5 0-3-16,4-5 274 0,0-2 40 0</inkml:trace>
  <inkml:trace contextRef="#ctx0" brushRef="#br0" timeOffset="38049.903">20235 12603 598 0,'16'13'83'16,"-3"-2"5"-16,6 1-5 0,0-2 0 0,17 3 0 16,-2-2 2-16,4-1-5 0,2-3 1 15,4-3 3-15,3-1-8 0,-2-3 2 0,2-3-5 16,-3-1-3-16,-1-3-3 0,-6-1-4 15,-9-1-4-15,-5-1-5 0,-6-2-5 0,-2-3-2 16,-7 2-8-16,-6-2-3 0,-6-5-1 16,-13-11-7-16,-7 3-9 0,-13-9 2 0,-7 2 0 15,-5-1-3-15,-3-2-4 16,-2 1-1-16,1 5-4 0,4 1-2 0,1 2 3 16,11 11-4-16,7 0 1 0,10 5 0 15,2 2-1-15,6 3-3 0,6 1-3 0,4 1 5 16,2 6-3-16,0 0-1 0,18-13 2 15,4 7-1-15,5 0-6 0,3 3-14 0,12-2-14 16,5 1-13-16,-1 1-22 16,1 0-22-16,1 3-23 0,1-1-49 0,-7-5-128 15,3 2-125-15,-1-1 20 0,-3-2 188 16,-3-1 56-16</inkml:trace>
  <inkml:trace contextRef="#ctx0" brushRef="#br0" timeOffset="38431.296">21047 12192 736 0,'-18'26'20'16,"0"0"-2"-16,6 5-3 0,8-3 8 0,-1-3-1 15,5 1 16-15,9 13 5 0,1-6-5 16,10 1 4-16,0-5-2 0,19 8 16 0,-1-6 1 15,6-5 9-15,7-4 1 16,4-5 1-16,-9-8-2 0,5-1 0 0,0-5-1 16,3-5-1-16,-2-1 3 0,7-9-2 15,-6-5-1-15,-3-3-2 0,-13 0 1 0,-7-5-7 16,-4-2-1-16,-10 0-10 0,-8-7-4 16,-8 3-5-16,-8-8-7 0,-6-1-7 0,-14-6 0 15,-8 2-7-15,-9 7-7 0,-10 2 4 16,1 7-13-16,-4 4 2 0,-8 9-4 0,5 6 3 15,10 7-4-15,-4 2-13 0,2 7-22 16,5 3-13-16,-5 9-13 0,15 0-18 0,6 4-35 16,9 2-30-16,5-8-98 15,10 5-161-15,8-5 15 0,4 1 177 0,11-1 61 16</inkml:trace>
  <inkml:trace contextRef="#ctx0" brushRef="#br0" timeOffset="38916.674">22199 12011 761 0,'2'-7'36'0,"0"3"-3"0,-2 4 0 16,0 0 0-16,0 0-12 0,0 0 7 15,0 0-7-15,0 0 2 0,-12 30-4 0,8-14 8 16,0 3-1-16,0 1 5 0,-4 4 3 15,4 2-2-15,0 1-1 0,-2 12 1 0,2-10 3 16,2 0-9-16,0 0 5 0,0 0-1 16,-3-3-4-16,3 2-3 0,-2-1-4 0,2-1 5 15,-1-2-3-15,1-3 2 0,0-1 6 16,0 0 4-16,4-1 2 0,0 0 3 0,0-4-2 16,3-1 2-16,-1-1-5 0,3-1 4 15,3-1 0-15,2-1-6 0,2-5 4 16,0 2-7-16,3-4 1 0,0-3-2 15,2 0-6-15,3-4 1 0,5-4-4 0,5-3 3 16,6-5 1-16,-2-2 1 0,9-7 3 16,-12 0 4-16,7-4 4 0,-4-3-2 0,-6 4-1 15,-5-3-6-15,-7-1 1 0,-8-5-4 16,-2 1 1-16,-10 3-4 0,-8-1-3 0,-7-3 0 16,-15-1-2-16,-6 3-1 0,-9 1-2 15,-3 8-1-15,-8 4-6 0,-5 5 1 0,0 3-1 16,-8 4 2-16,6 7-7 0,9 3 2 15,-9 6-9-15,15 1-7 0,3 4-12 0,-7 7-17 16,17-3-18-16,3 4-24 0,6 4-32 16,11-4-23-16,7-1-69 0,1-5-184 15,7-1-24-15,4 2 140 0,4-1 84 0</inkml:trace>
  <inkml:trace contextRef="#ctx0" brushRef="#br0" timeOffset="39780.25">23184 12078 900 0,'0'0'7'0,"0"0"0"0,-4-10 1 15,4 10 12-15,0 0-4 0,0 0 2 0,-9-7 2 16,9 7-4-16,0 0-3 0,0 0 3 16,-4-7 1-16,4 7-10 0,0 0 12 0,0 0 2 15,0 0 3-15,0 0-3 0,0 0 3 16,0 0 2-16,-8-4-2 0,8 4-4 0,0 0-3 15,0 0-2-15,0 0 0 16,-14 15-3-16,10-6 5 0,-4 4-10 0,-4 5 3 16,3 3 2-16,-8 8-1 0,0 3-2 15,-2 0 1-15,-8 8 2 0,5-6-5 0,-3 9-1 16,-3-3-1-16,3 1-1 0,4-8 4 16,2-1-4-16,-3-1-2 0,6-1 8 0,-4-1-4 15,10-8 12-15,2-4 5 0,1-4 8 16,3-2 3-16,0-3 11 0,2 1 2 0,2-9 0 15,0 0-3-15,0 0-3 0,0 0-4 16,33-12-2-16,-15-2-4 0,-4-3-4 16,12-6 1-16,-1-5-6 0,5-8 1 0,0-5-3 15,-5-5-3-15,5-1 1 0,-3-4-2 16,-2-1-4-16,1 1 3 0,-1-1-4 16,-3 4-5-16,-8 9 1 0,3 4 2 0,-2 2-2 15,-2 3-3-15,-3 7-2 0,-4 6 3 16,2 2-4-16,-4 4-2 0,-2 4-1 0,0 5-3 15,-2 2 3-15,0 0 0 0,0 0-1 16,0 0-3-16,0 0 4 0,2 35 0 0,0-15 1 16,0 4-1-16,0 5-1 0,8 10 1 15,-1 0 2-15,4 1-1 0,-3 0-1 16,5 0 6-16,-3 0-3 0,4-4 1 16,-4 0 0-16,1-2-2 0,-2-1 0 0,-3-8 4 15,-4-4-4-15,1-1 2 0,-3-3 5 16,-2-5-4-16,-4 2 1 0,-3 1 1 0,-3-2-1 15,-8-1 3-15,-2-3-4 0,-4-1 0 16,-3-2 0-16,-5-3-2 0,0-3 0 16,-13 0 1-16,1-1 0 0,0-5-2 0,3 2 2 15,9-4-2-15,7 5 2 0,4-1-1 16,2-1 1-16,7 5-4 0,-2-5 0 0,6 3-7 16,8 2 5-16,0 0 2 0,-13-3 1 15,13 3 0-15,0 0-3 0,0 0 9 0,35-5-5 16,-17 5-7-16,4-2-7 15,3-1-16-15,3-1-17 0,1 2-20 0,13-4-27 0,-4 1-26 16,1-3-33-16,-3-3-78 16,0-3-182-16,-2 1 123 0,-1-4 84 0</inkml:trace>
  <inkml:trace contextRef="#ctx0" brushRef="#br0" timeOffset="40253.208">23749 11989 1123 0,'7'-6'54'0,"-5"2"3"0,-2 4-2 16,0 0-5-16,6-8-11 0,-6 8-7 16,0 0-2-16,0 0-1 0,0 0-3 15,0 0 2-15,-2 29-2 0,-2-14 1 16,0 2-2-16,-5 6 0 0,-1 9 1 0,0 4-1 16,-6 3 1-16,2 0-4 0,3 0 8 15,-2 1-5-15,0 0 1 0,3 0 2 0,2 0-2 16,4-3-2-16,-2-5 1 0,4-5-3 15,2 1-3-15,0-2 2 0,5-2-4 0,-2-2 0 16,-1-4 1-16,2-1-2 0,-2-4-3 16,0 1 2-16,0-4 8 0,2-5-10 15,-4-5-4-15,0 0-18 0,0 0-19 16,0 0-18-16,0 0-27 0,-19-34-18 0,0 7-12 16,-2-5-6-16,-11-8 2 0,0-6 14 15,-2 0 3-15,1 0 17 0,-3-3 20 0,4 1 16 16,2 5 19-16,5-1 4 0,5 11 9 15,4 3 15-15,5 4 2 0,5 8 10 0,2 0-5 16,4 3 3-16,6 0 1 0,0 2 14 16,9-3 8-16,5 3-1 0,11 0 4 15,1-1 0-15,4 1 2 0,6 3-2 0,3 1 3 16,-1 1-1-16,1 2-4 0,-1 1-1 16,0 0-6-16,-1 2-4 0,-5 1 1 0,-9-1-10 15,1 3-14-15,0-2-33 0,-5 2-44 16,-1-3-53-16,-2 0-194 0,-2-1-103 15,-1-1 26-15,0-4 222 0,-4 2 36 16</inkml:trace>
  <inkml:trace contextRef="#ctx0" brushRef="#br0" timeOffset="40932.847">24177 11979 750 0,'0'0'76'16,"0"0"-6"-16,19 4 4 0,-5-3 3 0,0-1 2 16,3-1-1-16,4 1 1 0,2-2-2 15,3-3-6-15,3 2 1 0,-1 1-1 0,0-4-1 16,-4 3-2-16,-2 1-7 16,-1-2-7-16,-1 0-3 0,-8 2-1 0,2 0-2 15,0 1-3-15,-14 1-4 0,12-4-3 16,-12 4-8-16,0 0-6 0,0 0-7 0,0 0-12 15,0 0-3-15,0 0-3 0,-50 1-1 16,22 3-3-16,1 0 0 0,-5 0 5 0,4 2-1 16,-2 0-4-16,3-1 1 0,1 1-1 15,1-1 0-15,1 5 5 0,6-2-4 0,0 1-1 16,2-1-1-16,3 3 2 0,0-2 4 16,3 3-4-16,-1 2 0 0,3-1 2 0,0 1-3 15,0 1 2-15,2 0 2 16,0 2-2-16,2-1 1 0,0 2 2 0,0-2-1 0,4 3-1 15,-2 0 1-15,2 1-2 16,-3-3 2-16,3 3 6 0,0-1-5 0,3 3 2 16,-3-2-1-16,0-1 2 0,2 4-1 15,-2-2 2-15,0 0-3 0,0 0 2 0,2 1-4 16,-2-5 9-16,4 3-1 0,0-3 5 16,0 2 3-16,2-2 1 0,4-1-5 15,0 2 7-15,0-2-3 0,5-5 0 0,2 0 0 16,2-1-2-16,5-3-2 0,-2 1 2 15,0-3-2-15,3 0 2 0,-1-3-3 0,-1-2-10 16,0-2-16-16,2-1-16 0,-3-5-20 16,3 1-19-16,-6-5-37 0,0-4-35 15,-8-2-89-15,-2-6-183 0,-5 0 0 16,-4 0 160-16,-4-5 81 0</inkml:trace>
  <inkml:trace contextRef="#ctx0" brushRef="#br0" timeOffset="41073.936">24133 12208 887 0,'-10'-7'30'0,"10"7"10"16,0 0 0-16,0 0-9 0,0 0 10 16,0 0-6-16,0 0-4 0,54 3 2 0,-25 1-7 15,1-3-3-15,9 4-23 0,3 0-32 16,3-3-52-16,-9-2-128 0,6-3-175 16,1-1-37-16,-1-4 397 0,2 0 8 15</inkml:trace>
  <inkml:trace contextRef="#ctx0" brushRef="#br0" timeOffset="41414.011">25562 11777 461 0,'0'0'69'0,"-4"-8"2"16,4 8-14-16,-8-8 4 0,8 8-4 0,-11-3-14 15,11 3 1-15,-21 0-5 16,21 0-5-16,-32 6-9 0,7-1 7 0,-1 3-4 16,-7 5 3-16,-8 2 7 0,-5 9 3 15,-4 0-5-15,2 7 4 0,-3 1 2 0,0 8 3 16,3 2 4-16,1 7-2 0,3 5 7 16,8 0 6-16,4 7-2 0,5-1 4 15,3 1-3-15,7 2 0 0,11-2-3 16,2-9-2-16,8-3-3 0,2 11-4 0,9-5-1 15,4-3-6-15,2-3-5 0,3-4-4 16,1-2-17-16,-2-9-31 0,0-4-48 0,3-3-73 16,1-6-201-16,-5-7-81 0,3-6 28 15,-6-8 162-15,-19 0 69 0</inkml:trace>
  <inkml:trace contextRef="#ctx0" brushRef="#br0" timeOffset="42273.244">25700 11765 1111 0,'0'0'33'0,"-5"-9"-1"0,5 9 15 15,-2-10-2-15,2 10-3 0,0 0-4 0,-4-9-1 16,4 9-1-16,-2-6-8 0,2 6-1 16,0 0-11-16,0 0-4 0,0 0 4 15,0 0-8-15,0 0 8 0,0 0 2 0,0 0-6 16,0 0 3-16,-10 25-8 0,10-13 1 16,0-1 0-16,2 2 2 0,-2 0 0 0,2 1-1 15,-2 1 2-15,2-2-4 0,2 0 0 16,-2 2-18-16,2-4-10 0,-2 0-21 15,1-2-20-15,1 1-9 0,0-3-12 16,1-2-35-16,-5-5-112 0,0 0-160 0,0 0-32 16,21-10 348-16,-15 2 26 0</inkml:trace>
  <inkml:trace contextRef="#ctx0" brushRef="#br0" timeOffset="42444.13">25857 11681 578 0,'0'-9'112'0,"0"9"-3"0,0 0-5 0,2-11-12 16,-2 11-13-16,0 0-2 0,0 0-11 0,0 0-7 15,0 0-8-15,0 0-6 0,6 28-4 16,-2-17-3-16,-2 3-1 0,4 3-6 0,1-2-7 16,0 3-14-16,-1-3-28 15,-2 2-48-15,2 1-54 0,-1-7-208 0,-1 2-76 16,0-4-9-16,-2-1 342 0,-2-8 25 16</inkml:trace>
  <inkml:trace contextRef="#ctx0" brushRef="#br0" timeOffset="43142.439">25827 12223 509 0,'2'-9'80'0,"-2"9"3"0,2-10-3 16,-2 10-1-16,4-12-6 0,-2 7-4 0,5-1-5 15,-2-2 0-15,3 3-4 0,2-3-2 16,0 1-7-16,4 1-1 0,-4 0-6 0,7 0-3 15,-2 2 0-15,4 1-2 0,-3 1-7 16,2 2 6-16,3 2-5 0,3 1-1 16,-2 4 0-16,2 1-5 0,-1-1-2 15,-1 2-4-15,-4 1 0 0,0 3-2 0,-6-2 2 16,-2 1-3-16,-1-1-2 0,-3 3 2 16,-6 0-6-16,-4-2 1 0,-7 8-2 0,-7 2 3 15,-6 3 1-15,-3 0-4 0,-5-3-1 16,0 3-1-16,-10 3 0 0,-1-2-1 0,1-2 1 15,6-3-3-15,3-2-2 0,1 0 1 16,2-4-1-16,5-1 0 0,5-2-2 0,6-3 0 16,1 2 4-16,2-4-2 0,5 2 1 15,1-1 4-15,3-1 1 0,2 3 1 16,5-3 7-16,3 0 1 0,5 1 0 16,4 2 0-16,2-4 2 0,6-1-5 0,3 3-2 15,10-2 1-15,-4-3-4 0,-2 1-15 0,-2-1-20 16,4-3-31-16,-3 1-32 0,3-2-27 15,8-2-37-15,-1-6-107 0,-3-3-159 16,2 0 23-16,-7-5 185 0,-1 0 57 0</inkml:trace>
  <inkml:trace contextRef="#ctx0" brushRef="#br0" timeOffset="43559.453">26674 12181 724 0,'0'0'22'0,"-7"-9"6"0,7 9 6 16,-6-10-4-16,6 10 0 0,0 0-4 15,-14-4 0-15,14 4-7 0,0 0-1 16,-28 4 5-16,28-4-4 0,-30 13 3 0,11-3 9 16,1 1-3-16,-8 9-3 0,0 0 5 15,1 1-7-15,6 2 6 0,-2 2 5 0,6-2-4 16,4-4-4-16,1 5 7 0,3-2 3 15,1 0 3-15,6-3 5 0,0 2 5 16,6-1 11-16,3 1 5 0,10 4 2 16,6-4-4-16,5-4 0 0,6-6-5 0,2-1-6 15,2-5-4-15,-4-2-2 0,-2-6-3 16,13-1 1-16,-5-5 0 0,3-4 1 0,-7-3 2 16,-2-3 3-16,-3-4-9 0,-5-2 0 15,-8-3-8-15,-6-5 1 0,-1-2-8 0,-11-4-8 16,-4-1-4-16,-7 3-6 0,-7 0-6 15,-6 4-1-15,-4 5-8 0,-5 3 0 16,-1 0-9-16,-4 9-14 0,0 1-19 0,1 6-27 16,-2 7-24-16,9 4-20 0,2 4-25 15,-2-1-54-15,6 5-158 0,3 2-67 0,7 1 134 16,6 0 84-16</inkml:trace>
  <inkml:trace contextRef="#ctx0" brushRef="#br0" timeOffset="44430.738">27176 12082 957 0,'0'0'33'0,"0"0"7"0,0-11 8 15,0 11-6-15,4-8 2 0,-4 8-6 16,7-8 3-16,-1 4-1 0,2-1 4 0,2 1 6 16,2 1 1-16,4-2 2 0,2 1 4 15,1 3 1-15,-1-2 2 0,2 2-7 0,-2-2-5 16,2 6-2-16,-3-2-6 0,1 3-5 16,0 0-3-16,-2 1-3 0,-2 0-2 15,-4 1-3-15,0 1-1 0,-1 1-2 0,-3 1-3 16,-4 2-1-16,-2 4-2 0,-6 1 0 15,0 1-1-15,-11 10-3 0,-5 2 4 16,0-2-2-16,-6-1-4 0,-2 1 2 16,1 0-4-16,5-3 1 0,-1 1-2 0,-1 1-2 15,4 0 2-15,0-2-3 0,5-2-1 16,4-4 0-16,2 1 1 0,3 1-4 0,0-4-1 16,6 3 5-16,0-4-1 0,4-3 1 15,0 4-1-15,6-1 0 0,3-3 3 0,1 1 1 16,6 0-1-16,0-4 2 0,4 0 0 15,-1-2-1-15,2-1-4 0,-2 0-4 16,1-3-11-16,0-3-18 0,0 2-18 16,1-4-30-16,1-1-23 0,3-3-45 0,-6-5-78 15,2 0-187-15,7-6 6 0,-4-1 162 16,-1-6 77-16</inkml:trace>
  <inkml:trace contextRef="#ctx0" brushRef="#br0" timeOffset="45444.972">27741 11958 711 0,'0'0'-3'15,"0"0"-2"-15,0 0 7 0,0 0-5 16,0 0 4-16,0 0-1 0,0 0 11 16,0 0-2-16,0 0 4 0,0 0 9 15,0 0 4-15,-6 31 2 0,2-20 4 0,-3-1-10 16,7-10 4-16,-16 29-3 0,4-9 6 16,0-1-5-16,2 0 4 0,-7 10-9 0,4-7-6 15,2-2 1-15,1-1 10 0,2 0-11 16,0-2-2-16,0 0 5 0,4-2 4 0,0-1-8 15,0-3-3-15,2 0 2 0,0 1 0 16,2-3 0-16,0-9 3 0,0 16 11 0,0-16-7 16,4 13-4-16,-4-13 0 0,8 10 4 15,-8-10-6-15,16 5 6 0,-16-5-2 16,20 2-11-16,-20-2 8 0,28 2-2 0,-13-4 0 16,-15 2-4-16,34-4-5 0,-14 1 6 15,0-1-6-15,-1-2 3 0,-1 1 2 16,0-3-6-16,-18 8 3 0,38-18-6 15,-17 7 6-15,-4 0-2 0,2-1-4 0,-4 0 5 16,0-2 1-16,2 0-8 0,-3-1 6 16,-1-2-2-16,0 2 2 0,-1-2 2 0,0 3 3 15,-6-1 2-15,4 1 0 0,-4 1 9 16,-1 2-4-16,1-2-1 0,-2 3 6 0,0-1 2 16,1 3-5-16,-5 8-1 0,4-16 2 15,-4 16-5-15,7-10-3 0,-7 10-3 16,4-11-3-16,-4 11 1 0,0 0-8 0,4-7 3 15,-4 7-1-15,0 0-1 0,0 0 6 16,0 0-1-16,0 0-6 0,0 0 0 16,0 0 10-16,0 0-4 0,-2 53 3 0,2-38-6 15,0 5 2-15,-2-1 4 0,2 2 5 16,0 2 2-16,0 3-1 0,2-3 4 0,-2 5-2 16,0-3 5-16,0 2-2 0,0 2 3 15,2-4-2-15,-2 2 2 0,0-5-6 16,0 0 5-16,-2 0-2 0,0-3-4 0,0 3 3 15,2-4 1-15,-5 1-7 16,3-1 4-16,0-3 1 0,0-2 1 0,0 0-7 0,-3 0 4 16,3-4-1-16,-2 2-6 15,0-2-11-15,0 0-23 0,-1-1-29 0,1 1-34 16,2-2-33-16,-4-3-86 0,6-4-195 16,-4 7 3-16,4-7 217 0,0 0 44 0</inkml:trace>
  <inkml:trace contextRef="#ctx0" brushRef="#br0" timeOffset="48461.124">28607 12426 530 0,'-8'-5'26'0,"8"5"6"16,0 0 7-16,-10-9-6 0,10 9 2 16,0 0 8-16,-10-6 0 0,10 6 10 0,0 0 2 15,0 0 8-15,-8-9 8 0,8 9-7 16,0 0 10-16,0 0-6 0,0 0 0 15,0 0-3-15,-4-8-11 0,4 8-3 0,0 0-7 16,0 0-7-16,18-13-1 0,-10 8-6 16,4-2-1-16,5 1-5 0,0 2-2 0,6-2-4 15,1-1-10-15,3 2-15 16,1-1-22-16,8-4-26 0,-4 5-20 16,-3 0-26-16,-1-2-39 0,-2 0-159 0,-1 1-102 15,0-2 217-15,-4 1 42 0</inkml:trace>
  <inkml:trace contextRef="#ctx0" brushRef="#br0" timeOffset="49220.218">29218 12114 588 0,'-9'19'3'0,"1"1"4"0,-1 0 7 0,2 1 1 15,1 3-1-15,0 0 8 0,0 1 3 16,4 1 8-16,0-1 1 0,4 0 5 0,0 0 5 16,4-2-7-16,0 0 10 0,3-3 2 15,1 0 8-15,7-2 2 0,-2-5-2 16,5-2 4-16,0-2-8 0,4-3-1 0,3-2 0 16,-1-4-2-16,3-2-4 0,-1-6 7 15,6-8-9-15,-2-1 7 0,-5-5-3 16,-6-4-5-16,-6-5 2 0,-3-6-5 15,-5 1-1-15,-10 2-2 0,1-5-6 0,-6 0 2 16,-4 1-2-16,-1 1-8 0,-4 5 5 16,0-1-7-16,0 4 0 0,4 9-4 0,-1 5-8 15,1 2-14-15,0 5-16 0,2 1-23 16,-3 4-20-16,14 3-32 0,-22 0-5 16,12 3-40-16,-2 4-85 0,2-1-196 15,2 1 21-15,4 1 233 0,2-1 37 0</inkml:trace>
  <inkml:trace contextRef="#ctx0" brushRef="#br0" timeOffset="49772.132">29705 12022 610 0,'6'-9'44'0,"2"1"-1"15,2 3 12-15,4-2 7 0,0 0 7 16,4 2-5-16,0 0 1 0,5-2 3 16,5 3 2-16,-4 1-7 0,5-1-1 0,1 4-9 15,-7 0-4-15,2 2-10 0,-1 3-1 16,-3-1-4-16,1 3-3 0,-4 1-2 15,-3 1-2-15,-2 2-7 0,-2 0 6 0,-3 3-4 16,-4-4-2-16,-4 1 5 0,-2 2-6 16,-6 2 1-16,-3 0-5 0,-2 1 0 0,-2-2-2 15,-1 2-1-15,0-2 0 0,2-1-1 16,1-2 0-16,2-3-1 0,3-1-4 16,2-1-1-16,-1 2-4 0,1-5-2 15,6-3 1-15,-4 10-1 0,4-10 1 0,0 0 0 16,10 8 2-16,-1-5 3 0,3 2-1 15,1-2-3-15,2-1 7 0,1 0-2 0,2 3 2 16,-3-2-3-16,0 1 0 0,2-1 0 16,-5 4 0-16,0-2 5 0,-4 2-1 0,2 1 1 15,-6-1-1-15,-4 1 0 16,0 3 0-16,-4-1-3 0,-6 2 3 0,0 1-3 0,-4 2 4 16,1 1-3-16,-2-1-6 15,0 0 4-15,1 0 1 0,-2-2-1 0,4 3-13 16,0 1-13-16,1-4-17 0,4 1-20 15,1-3-18-15,2 0-14 0,2 1-18 16,2-3-21-16,4-1-79 0,2-3-188 0,3 2-6 16,6-3 250-16,-1-3 44 0</inkml:trace>
  <inkml:trace contextRef="#ctx0" brushRef="#br0" timeOffset="50001.588">30376 12238 775 0,'0'0'69'0,"0"0"1"0,0 0-4 16,0 0-9-16,0 0-3 0,0 0-7 16,0 0-8-16,0 0-3 0,68-20 0 15,-68 20-4-15,42-2-14 0,-42 2-20 0,45 0-27 16,-20 0-31-16,-8 0-42 0,4-2-113 15,-5 4-186-15,0-2-38 0,-16 0 420 0,31-7 7 16</inkml:trace>
  <inkml:trace contextRef="#ctx0" brushRef="#br0" timeOffset="50471.098">30850 11889 284 0,'0'0'77'0,"6"-13"-3"0,-3 9-2 0,-3 4 19 16,14-5 6-16,-5 0-8 0,4 3 9 0,-1 2 5 15,3-3-4-15,0 1-2 0,2 2-7 16,0 2-3-16,2-2-15 0,2 3-3 15,-2 2-6-15,-2-1-7 0,2 3-3 16,-2 1-7-16,-3 1-2 0,0 2 0 0,-2 1-7 16,-6 2-3-16,3-1-1 0,-9 2-2 15,-2 3-6-15,-5 4 0 0,-3 9-6 0,-8 1 0 16,-6-3 2-16,-2 1-3 0,1-3 1 16,-11 9-8-16,10-10-1 0,-1 0 1 0,-1-2 0 15,3-3-1-15,6-4 1 0,2-2-6 16,5 1-1-16,0-5 1 0,2 3-3 15,4-4-1-15,0 3-2 0,2-4 0 0,1 1 0 16,6-1 4-16,1-1 0 0,2 1 2 16,4 1-2-16,3-2 0 0,4-3 3 0,0 3-2 15,7-2-1-15,-2-1-6 0,6 1-16 16,-1-3-16-16,-3 0-23 0,2-2-26 16,1-1-27-16,-2 3-46 0,0-6-109 15,3-1-166-15,-2-1 20 0,3-2 225 0,5-3 44 16</inkml:trace>
  <inkml:trace contextRef="#ctx0" brushRef="#br0" timeOffset="51167.989">31396 12322 660 0,'0'0'45'0,"0"0"6"16,0 0 7-16,11 15-1 0,0-9 5 0,-1-2 6 15,9 2-1-15,5-3-5 0,4 4 0 16,1-4 2-16,5-3 2 0,10 2-5 16,-6-4-7-16,-5 2 1 0,11-2-3 0,-11 1-3 15,-5-4-3-15,-2 1-4 0,-5-3-4 16,-5-1 1-16,0-1-4 0,-6-3-3 15,-2-1-5-15,-2-2-3 0,-6 1-5 16,-2 0-7-16,-4-1-1 0,-4-5-5 0,-5 4-5 16,-11-5-2-16,1 1-2 0,-2 3-5 15,-3-1-2-15,-2 5 0 0,7 2-3 0,1 3 8 16,1 2-8-16,4 1-1 0,0 0 1 16,5 3 2-16,0-3-3 0,0 3 7 0,1 0-11 15,13 2 0-15,-17-2-5 0,17 2-3 16,-13-3 5-16,13 3 1 0,-10-3-3 0,10 3 3 15,0 0 4-15,0 0 7 0,-16-2 0 16,16 2-4-16,0 0 3 0,0 0 0 0,0 0 0 16,-4-5-9-16,4 5-1 15,0 0-7-15,0 0-4 0,2-14-8 0,-2 14-2 16,0-8-7-16,0 8-2 0,0-13-3 16,0 13 10-16,0-13 1 0,-2 4 2 15,0 1 5-15,0 1 6 0,0-3 3 0,0 0 5 16,0 3 4-16,0-1-2 0,-2-2 11 15,2 3 4-15,0 0 7 0,0-1 6 16,2 8 1-16,-5-14 7 0,5 7 5 0,0 7 8 16,-4-10 2-16,4 10 4 0,0-9-2 0,0 9 9 15,4-7-7-15,-4 7 5 16,7-7 1-16,-7 7 2 0,14-8-1 0,-6 8-2 16,4-5-4-16,2 3 2 0,1 0-5 15,0 0-5-15,2 0-3 0,-17 2 0 0,38-4-2 16,-15 4-4-16,-2-2-3 0,0 1-2 15,-3 1-6-15,-2 0-19 0,1-2-13 0,-17 2-23 16,26-2-20-16,-16 0-28 0,-10 2-69 16,18-4-194-16,-10 3-55 0,-8 1 248 0,10-7 38 15</inkml:trace>
  <inkml:trace contextRef="#ctx0" brushRef="#br0" timeOffset="51592.857">32493 11445 654 0,'0'0'36'0,"-28"-6"10"16,28 6 2-16,-18 9-6 0,5-1-6 15,-2 1 4-15,-2 4-13 0,1 0 9 0,-4 2-9 16,-3 5 2-16,0 4-4 0,2-7 0 15,-3 5-4-15,8-4-3 0,-2-1-5 0,4-2-1 16,1 1 2-16,0-1-2 16,0-2 4-16,5 1-5 0,-2-1-1 0,1-1-10 15,0-3-6-15,5-1-11 0,0-1-15 0,0 1-14 16,2-3-4-16,2-5-5 0,0 0-20 16,6 12-48-16,-6-12-96 0,14 0-165 15,-14 0 318-15,24-6 22 0</inkml:trace>
  <inkml:trace contextRef="#ctx0" brushRef="#br0" timeOffset="51789.778">32566 11535 426 0,'0'0'69'0,"0"0"-1"16,0 0-14-16,0 0-7 0,0 0 7 16,0 0-16-16,0 0-8 0,-26 26 2 0,16-15 1 15,-1 3-6-15,0 0-4 0,-2 3 1 16,1 1-7-16,2-3 7 0,-4 3-4 15,6-3-8-15,0 0 4 0,2-1-8 16,-3 1-2-16,4-3-10 0,1 0-15 0,-2-2-29 16,4 0-27-16,-2-4-67 0,1 2-161 15,3-8 158-15,-2 9 44 0</inkml:trace>
  <inkml:trace contextRef="#ctx0" brushRef="#br0" timeOffset="52345.305">32675 11117 292 0,'0'0'103'0,"0"0"-21"16,0-10 18-16,0 10-6 0,0 0 5 15,0 0-12-15,20-2 2 0,-20 2-7 16,0 0-3-16,0 0-4 0,40 8-2 0,-23 0-6 15,2 2-1-15,2 1-10 0,4 8 1 16,-1 2-6-16,1 4-1 0,1 1-5 16,-3 1-2-16,0 6 0 0,-3 1-4 0,5 11-4 15,-6 2-3-15,2 7-1 0,-3 2-5 16,2 4 0-16,-5 1-2 0,-7-1-4 0,1 5-3 16,-3 0 1-16,-1 3-2 0,-5 0-2 15,-3 0 2-15,-1-1-4 0,-4-5-3 0,-7 1 1 16,0-2 1-16,-3-2-1 15,0-1 1-15,-5-5-3 0,-3-5 2 0,0-1-3 16,-3-4-4-16,-1 1 7 0,7-13-5 16,-2 1 1-16,-1-6 1 0,3 1-2 0,-3-3-4 15,4 1 4-15,2-9 1 0,3 1-2 16,5-2-2-16,-1-3-12 0,0-2-24 0,5-1-29 16,0 0-32-16,-2-2-40 0,4 1-69 15,0-3-196-15,6-5-24 0,-4 7 172 16,4-7 80-16</inkml:trace>
  <inkml:trace contextRef="#ctx0" brushRef="#br0" timeOffset="56451.756">19705 13387 520 0,'33'0'8'0,"-1"5"1"0,2-5 18 0,15 0-20 16,0 2-5-16,10-2 7 0,11-4-3 15,8 1-4-15,0 3 1 0,7-3 7 0,6-1-2 16,5 3-4-16,3 1 1 0,26-4-5 16,3 1 1-16,-2 3 2 0,7 0 1 15,-2 7-2-15,6-2 1 0,-4 3 5 0,-1 1-11 16,-4 3-2-16,1-3-5 0,-6 2 2 15,4-2 1-15,3 2-2 0,3-3 3 16,5 3-3-16,1-6-4 0,-1 6 5 16,6-6 5-16,-2 0 1 0,6 0 3 0,-2-1-2 15,1-1 3-15,1 1 2 0,0-2-4 16,-4 2 1-16,-4-2 2 0,-5-2 1 16,-3 0-5-16,-7 1 7 0,-24-1-6 0,0 2 7 15,4-4-6-15,-2 2 4 0,22 2-5 16,-21-2-2-16,0 0 0 0,-3-2-2 0,27 2 0 15,-25-3 6-15,-2 3-9 0,2-4 9 0,0 2 11 16,1 0-8-16,21 0-1 16,-21 2 2-16,-5 0 2 0,5 2-5 0,0 0 6 15,-4 0-2-15,3 0-1 0,20 3-2 16,-24-1-4-16,-4 3 3 0,6-2-4 0,-4 2 1 16,24-2-6-16,-26 2 6 0,4-1 0 15,-6-2-2-15,3-1 9 0,-3 3-5 16,-2-3-9-16,-2 1 1 0,2-2 10 0,-2 2 0 15,0-2-6-15,-3 0-1 0,3 1 0 16,1-3 1-16,-1 3-6 0,-5 1 4 16,1-3 2-16,-1 1 2 0,1 3-3 0,-2-5 7 15,-2 7-3-15,-3-1 8 0,0-1-7 0,-2 1-9 16,1 1 6-16,-1 0-4 16,-2-2-1-16,0 0 2 0,5 3 3 0,-6-1-4 15,2-2 1-15,-1 1-1 0,-1-1 9 16,0-1-2-16,-1 0-7 0,0 1 0 0,0 2 1 15,0-2 0-15,-2 3-2 0,0-2 4 16,1 1 1-16,-2-1 6 0,-2 1-7 16,1-1 4-16,2 2-4 0,-2 2-1 0,2-3 3 15,-1 1 3-15,1-1-1 0,-4 2-3 16,0-1 5-16,1 0 0 0,-3 0-4 0,3 0 0 16,0 1 6-16,-2-1-2 0,1-3 1 15,-11 1-5-15,11 0 2 0,-3-1 7 0,-12 2-4 16,1-5-5-16,-1 3 3 0,3-2-3 15,-4 0 5-15,-1 1-1 0,2-3-2 16,-5 1 5-16,1-2 4 0,-1 2 1 16,-1 0-4-16,-1-2 8 0,1 2 3 0,-7-2-11 15,11 2 7-15,-3 1 2 0,3-1-5 16,-1 0-1-16,0 2 1 0,-4 0-1 0,1-3-1 16,1 3 1-16,-1 1-4 0,-1-2 2 15,-1-1-4-15,-1 3 3 0,-9-2 2 16,-1 1-3-16,-2-2 0 0,-1 1 6 15,1-1-6-15,-4 0 2 0,-3 2-2 0,-4-2 0 16,-2 0 1-16,-3-2-7 0,2 2-2 16,-4-2 8-16,-12 0-3 0,19 1 4 0,-8-1-8 15,-11 0-3-15,17 4-14 0,-17-4-6 16,10 0-16-16,-10 0-24 0,0 0-34 16,0 0-120-16,0 0-242 0,18-2 455 0,-18 2 1 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8:25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5266 4928 350 0,'0'0'11'0,"0"0"6"16,0 0-9-16,0 0-2 0,0 0-3 16,-6-7-3-16,6 7 3 0,0 0-3 0,0 0 0 15,0 0 7-15,0 0-5 0,0 0-1 16,0 0-2-16,0 0-1 0,0 0 6 15,0 0-1-15,0 0-3 0,0 0 3 16,0 0-2-16,-13 0-2 0,13 0 4 16,0 0-6-16,0 0 3 0,0 0 2 0,0 0 1 15,0 0-5-15,-15-3 1 0,15 3-1 16,0 0 4-16,0 0 1 0,0 0 1 0,0 0-7 16,0 0 2-16,0 0-8 0,0 0 0 15,0 0-12-15,0 0-9 0,-14 0-15 0,14 0-28 16,0 0-41-16,0 0 73 15,0 0 14-15</inkml:trace>
  <inkml:trace contextRef="#ctx0" brushRef="#br0" timeOffset="2639.635">2250 6108 150 0,'0'0'21'0,"0"0"4"15,0 0 9-15,0 0 1 0,0 0-5 0,0 0-8 16,0 0 4-16,0 0-2 0,0 0-2 15,0 0-9-15,0 0-4 0,0 0-3 0,0 0 3 16,0 0-4-16,0 0 6 0,0 0-7 16,0 0 0-16,0 0 3 0,0 0 1 0,0 0 7 15,0 0 0-15,0 0-3 0,0 0 9 16,64 20-4-16,-34-16 2 0,13 2-1 16,3-4 1-16,3-2 0 0,3 0-6 15,1 0 7-15,4 0-7 0,-1 2-2 16,11 3-4-16,-1 2-55 0,-13-7-111 0,-4 5-286 15,-3-2 433-15,-46-3 4 0</inkml:trace>
  <inkml:trace contextRef="#ctx0" brushRef="#br0" timeOffset="3310.683">2541 6802 40 0,'38'-6'49'0,"6"0"-3"0,3 1-7 16,6 1 5-16,15 0-13 0,3 4-1 0,0 2-54 15,-15 0-155-15,4-2 153 0,-5 4 8 16</inkml:trace>
  <inkml:trace contextRef="#ctx0" brushRef="#br0" timeOffset="3863.633">2842 7497 42 0,'32'-9'67'0,"3"2"-1"0,1-1-12 0,4 2-13 15,5 3-34-15,-1 0-88 0,-5 2 13 16,-9 2 24-16</inkml:trace>
  <inkml:trace contextRef="#ctx0" brushRef="#br0" timeOffset="4400.655">2482 8413 70 0,'0'0'76'15,"0"0"-12"-15,40 2-8 0,-40-2 3 16,47-8-14-16,-7 3-8 0,4-2-2 0,7 5-10 15,0-1 1-15,4 1-19 0,15 4-35 16,-13-2-124-16,-2 5 42 0,-3-2 38 16</inkml:trace>
  <inkml:trace contextRef="#ctx0" brushRef="#br0" timeOffset="4919.949">2515 9426 17 0,'30'-4'50'16,"2"4"-9"-16,0-2-25 0,10 0-109 0,3-2 82 16,-8 4 3-16</inkml:trace>
  <inkml:trace contextRef="#ctx0" brushRef="#br0" timeOffset="11195.743">14193 4546 367 0,'-20'0'19'16,"20"0"-5"-16,-19 2-12 0,19-2 13 15,-24 4 2-15,24-4-4 0,-22 3-5 16,4 1 6-16,2 0 3 0,-3 0 5 16,19-4-1-16,-42 12-5 0,16-5 3 15,1 0 2-15,-9 5 0 0,0 1-7 0,-5 2 4 16,5 1 6-16,-1 3 3 0,-1 1-6 16,-11 6 1-16,3-2 3 0,2 4-4 0,-5 7 2 15,3-2 4-15,3 3-2 0,-1 4 10 16,2-4-6-16,1 6 0 0,-1-1-4 0,2 0 3 15,-3 5-3-15,6 2-3 0,-1-3 0 16,0 5 1-16,0 1-1 0,-3 2-1 16,3 1 2-16,1 1 1 0,-1-2-1 0,2 1-4 15,-3 3 4-15,5 2 1 0,1 3-6 16,-1-1 8-16,0-3 0 0,3 6-8 16,3-5 2-16,-4 4 2 0,6-2-4 15,0 0 1-15,3 4 0 0,-1-3 1 0,6-1-4 16,-6 2 0-16,8-3 0 0,1 1 2 15,-1 0-9-15,-2-2 3 0,8 2-1 0,-2-2 2 16,1 0 7-16,0 2 0 0,3-2-2 16,2-9 3-16,0 11-2 0,0-2 2 0,-1 3 6 15,5-12-6-15,-2 1 0 0,2 11-6 16,2-9 5-16,0-1 4 0,1 0-3 0,1 8-1 16,-2-8 4-16,4 7-3 0,2-2-2 15,-3-9 0-15,4 7 1 0,1 4 0 16,-2-15-3-16,-1 3 3 0,1-1-5 15,1 0 1-15,1-2-2 0,-1 2 0 0,-1-3 4 16,5 1-6-16,-2 0 1 0,-1 0 3 16,0 1-3-16,6 6-2 0,-4-10 3 0,1 0-2 15,-1 1-3-15,4-2 4 0,-2 0-5 16,2 0-2-16,0-2 0 0,3 9 1 0,-4-9-2 16,0 1 4-16,3 0-3 0,0-1 3 15,5 5-2-15,-2-6-3 0,-2-5 6 16,3 0-2-16,-2-2 1 0,2 1-4 0,-1-3-1 15,1 1-1-15,-2-3 2 0,2 2-3 16,-1-3 3-16,-2 0-1 0,2-3-1 16,-4-3-1-16,6 6-1 0,-2-2 1 15,3 0 0-15,-4-2 0 0,4 0 0 0,-1 0 0 16,5-3 2-16,-2 2-1 0,3-1-1 16,1 0 0-16,-2 1-1 0,1-4 2 0,3 1 2 15,2-2-1-15,2 3 1 0,-3-3-4 16,3 0 3-16,3-2-1 0,1 3 2 0,-2-1 0 15,2-3-2-15,1-2 8 0,1 3 0 16,1-2-4-16,1-4 2 0,0 3-4 16,-1-3 2-16,-2 1-2 0,2-1 1 0,-3-4-2 15,-4 1 2-15,-2-2 0 0,-4 1-2 16,1-1 0-16,1 0 3 0,2-4 0 16,-1 2 4-16,-2-2-3 0,3 1 5 0,10-5 1 15,-4 1 4-15,1-2 3 0,-3-1 0 16,2-1 3-16,-2-4 2 0,0 0-1 0,0-3-2 15,0-3-1-15,9-5 1 0,-1-5-5 16,-1 0-2-16,1-3 0 0,1-2 0 0,0-3-3 16,-3 1-1-16,0-7-3 0,-3 2 2 15,1-1-2-15,-1-6-8 0,-3-3 1 0,2-5-1 16,-4 1 9-16,-3 0-12 0,1-1 4 16,1-4 0-16,-5-1-4 0,-1-4 0 0,1-3 2 15,-3-2 0-15,-4 2-5 16,3-3 5-16,-7 0-4 0,4 1 2 0,-2-4 2 15,1 0-2-15,-6 1 0 0,-3 5 4 16,0-3-6-16,-2-1 0 0,-3 0-1 0,-4 1 2 16,0-4-2-16,-4 3 0 0,0 2 0 15,-2-2 7-15,-4 4-6 0,2 0-3 0,-5 2-3 16,3-1 5-16,-5 3-2 0,3 2 2 16,-1 4 0-16,1 0 0 0,0 11-3 15,1-1 3-15,-2 3-2 0,1-1 1 0,0 0 1 16,2 0 0-16,-3 0-1 0,-2 0 1 15,3 0-2-15,-1-8 1 0,1 10 7 16,-5-12-9-16,2 11 0 0,3-1 2 0,-2 0-1 16,-1 3 1-16,-2 0-2 0,5-1 5 15,-3-2-3-15,1 2-1 0,-4 1 3 0,4 1 5 16,0 0-6-16,-3 2 1 0,0 0-2 16,3 0 0-16,-1-1 1 0,-4 3 6 0,2 1-6 15,1-4 1-15,-6 2-1 0,2 1 2 16,1-3-3-16,-6-3 2 0,2 5 0 0,-7-2-3 15,1-1 1-15,4 7 2 0,-2 3-4 16,-3 3 2-16,1-5 1 0,1 5-3 0,-8-10 0 16,8 10 2-16,-4 3 2 15,0-3-4-15,1 2 0 0,-3 1 2 0,1-1 0 0,-3 5-3 16,0 0 3-16,0 1 0 16,1 0-2-16,1 1-1 0,-2 3-1 0,1-1 0 15,1 1-3-15,-4 1 2 0,6 6-4 16,-1-3-2-16,-5 0-4 0,6 1-1 0,3 4-8 15,-1 1-5-15,3 0-5 0,-5-1-11 16,0 2-13-16,1 1-7 0,0-1-17 0,0 1-17 16,1 3-17-16,-2 2-24 0,1-4-112 15,-3 1-182-15,2-2 19 0,1 0 263 0,-7-7 38 16</inkml:trace>
  <inkml:trace contextRef="#ctx0" brushRef="#br0" timeOffset="15807.561">16278 6379 568 0,'-12'-5'38'16,"12"5"-3"-16,-24-4 14 0,24 4-3 16,-10-3-14-16,10 3 2 0,0 0 2 0,-11-5-1 15,11 5-14-15,0 0-6 0,0 0 8 16,19-20-6-16,5 11 6 0,14-8-2 15,17-4-9-15,6-3-2 0,17 3 2 16,28-11-3-16,13 0 5 0,12-5 13 0,15 4-8 16,11-4-2-16,13 1 1 0,52-8-5 15,-48 13 3-15,56-8 9 0,-50 10-8 0,-2 3-2 16,-2 8-2-16,-2-1-6 0,-11 7 9 16,-11 5-5-16,-6 2 13 0,-9 8-17 15,-11-1 8-15,-33 5-6 0,-7-1-4 0,-9 5-2 16,-3 1 4-16,-8 3-2 0,-4 1-10 15,-18-5 6-15,-4 4 8 0,-4-2-13 0,0 0 4 16,-4 3 0-16,-2-1 11 0,-7-3-6 16,-2-2-1-16,-4 1-6 0,-1-2 8 15,2-1-5-15,-4 2 1 0,-14-10-3 0,28 8 1 16,-28-8 0-16,21 13 9 0,-21-13-10 16,14 7 3-16,-14-7 5 0,0 0-11 0,22 8-1 15,-22-8 8-15,0 0-2 0,0 0-1 16,0 0 2-16,0 0-2 0,0 0-4 0,38-15 0 15,-38 15-4-15,3-20-5 0,-3 20-6 16,-3-22 2-16,3 22 7 0,-10-32-5 16,3 16 1-16,-3-1 1 0,-3-3 0 0,3 3 5 15,-4-2 3-15,2 2 1 0,2-2-4 16,-1 2-2-16,2 4 3 0,-1-1 3 16,3 3 2-16,1 1 10 0,4 1-4 15,-2 0-13-15,4 9 11 0,-6-10-7 0,6 10-3 16,0 0 5-16,0 0-6 0,12-10 4 15,-12 10 3-15,0 0-1 0,73 27 4 0,-36-8 11 16,12 9-6-16,4 5 3 16,0 4-8-16,2-4 17 0,0 6 0 0,2-1 2 0,-2-3-6 15,-2 4 1-15,-2-4-6 0,-5 0 5 16,-5 0 8-16,-5-5-6 0,-8-5-1 0,-6-2-1 16,-4-3 3-16,-8-6 2 15,-4 0 3-15,-6-1-2 0,-4 1 4 0,-10 1-5 16,-8-1 6-16,-6 3-9 0,-9-6-1 15,-1 0 3-15,-3-3-3 0,-1-1 0 0,2-1-2 16,-1-3-6-16,9 2-10 0,5-2-35 16,4 2-40-16,4-2-64 0,1 1-208 0,4 0-49 15,14-4 214-15,0 0 43 0</inkml:trace>
  <inkml:trace contextRef="#ctx0" brushRef="#br0" timeOffset="18476.987">22318 6086 703 0,'13'-7'-5'16,"3"3"2"-16,2-1 14 0,0-1 1 16,21-5 2-16,1 3 12 0,21-1-4 0,5-6 3 15,5 4-9-15,10-2 7 0,12 4 5 16,28-4-2-16,2 1 8 0,9 4-11 15,9 0 5-15,3 3 1 0,3-3-4 0,7 6 1 16,3-1 2-16,5 3-3 0,4 0-2 16,-1 0-1-16,7 3-3 0,2 2 2 15,-3 4-1-15,-6-2-3 0,-6 6-2 0,-5 3 3 16,-5-1-3-16,-11 4 1 0,-9 1 2 16,-4 2-3-16,-9 4 0 0,-6 0-1 15,-6-2 0-15,-24-1-3 0,-5 0 2 0,-6 0-1 16,-7-2 2-16,-5 0-3 0,-6-3-4 15,-15-3 3-15,0-1-1 0,-11 0 5 16,-3-4-7-16,-6-2 4 0,-1-6-3 0,0 7 3 16,-2-3-1-16,-5-1-4 0,2-1 3 15,-3-1-7-15,-7-3-4 0,13 6-9 0,-13-6-21 16,6 3-15-16,-6-3-16 0,0 0-17 16,0 0-21-16,0 0-59 0,0 0-132 0,-34-21-118 15,24 11 292-15,-3-2 40 0</inkml:trace>
  <inkml:trace contextRef="#ctx0" brushRef="#br0" timeOffset="18793.569">26691 6021 435 0,'0'0'26'0,"4"-12"8"0,-4 12-7 0,11-6 1 16,-11 6 6-16,0 0-3 15,38 9 12-15,-15 0-6 0,7 6 5 0,0 2 4 16,6 5 2-16,6 2 8 0,1 5-1 15,-6 0 1-15,5 2 11 0,-3 1-6 0,-1-2 2 16,-8-2-1-16,3 5-7 0,-7-3 1 16,-2-4 0-16,-4 1 1 0,-3 1-3 0,-6-7-2 15,0-2-2-15,-5-3-9 0,-4-3-3 16,-2 0 4-16,-4 0-6 0,-7 2-2 16,-6-1-5-16,-14 5 5 0,-3-4-6 15,-3 0 3-15,-3-3-10 0,-2 0 0 0,1-3-1 16,-1-3-4-16,2 1-7 0,0 0-6 15,6-5-20-15,4 3-17 0,2-2-22 0,1 2-26 16,2 0-36-16,2-3-85 0,5 2-195 16,2-4 5-16,16 0 167 0,0 0 67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19:32.3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12794 4670 395 0,'0'-15'12'0,"0"2"9"16,0-1-5-16,0 2 1 0,3 3-1 16,-3 9 0-16,-3-21 3 0,3 9 4 0,0 3-8 15,0 9 6-15,-2-21-7 0,0 11 9 16,2 10-8-16,-4-17 3 0,0 9 9 0,4 8-1 15,-10-13-10-15,6 8 1 0,4 5-4 16,-16-11-3-16,16 11-4 0,-21-5 11 16,21 5-10-16,-32 5 1 0,32-5 0 15,-46 12 1-15,10 5-9 0,-1 0 4 0,-5 10 8 16,-4 0-8-16,-3 6 4 0,2 3-6 0,-1 0 9 16,-1 10 3-16,-2 3 2 15,-8 16 8-15,2 3 3 0,2 2-5 0,0 2 0 16,1 2-2-16,6 5 9 0,-3 2-9 15,2 3 5-15,3 2 2 0,-1 4-8 0,1 3 6 16,1 1-1-16,5 1 1 0,2-4-2 16,4 3-2-16,3-4-4 0,5 4 4 0,-4-2 2 15,11-17-3-15,-9 20-6 0,12-18 5 16,1-1-5-16,-2 4-9 0,8 2 7 16,-3 0-7-16,6 0 5 0,-2 0 0 0,4 3 0 15,6 2-1-15,-2-3 2 0,6 1 3 16,-2-3-7-16,2 0 4 0,4-2-4 15,-1 1 2-15,3 0 1 0,-1-2 7 16,2-1-2-16,-1-2 2 0,2 0-4 0,0-2-5 16,-4 5 3-16,3-7 2 0,-2 0-6 15,4 0 2-15,-5-6 0 0,3-1-1 0,0-4 3 16,1 0-4-16,2 0-5 0,0-2 3 16,1-2 1-16,1-2 3 0,0 2-3 0,2-5 0 15,-2 2-2-15,1-3 0 0,3 1 1 16,-4-4-1-16,2-2 1 0,1 0-3 0,-4-7 2 15,4 7-1-15,-5-8 4 0,2 0-4 16,-1 0-1-16,2 0 1 0,0-2-1 0,3 8 3 16,-4-10-4-16,-1 1 0 0,2 0 1 15,0-2-3-15,-1 0 1 0,0 0 0 16,1-3-1-16,3 0 5 0,-6 2-1 16,6-1 0-16,-4-2-1 0,4 2 0 0,-1-4 2 15,3-3-1-15,-4 2-3 0,8-2 0 16,-9 0 2-16,9-1-3 0,-8 0 2 0,6 0 2 15,-3 0-4-15,5 0 3 16,-2-4 0-16,-1 0 0 0,0 1-5 0,-2 0 7 0,1-5-3 16,-7-4 2-16,2 4-4 15,0-5 2-15,0 2-3 0,-2-3 3 0,-3 1 0 16,2-3-1-16,0 0-3 0,-5-2 3 0,-1 1-1 16,4 0-2-16,-6-1 0 0,-2-3-8 15,2 2 2-15,-8-4-10 0,0 0-10 16,16 9-19-16,-16-9-19 0,4 4-30 0,-4-4-84 15,0 0-198-15,0 0-3 0,0 0 219 16,0 0 39-16</inkml:trace>
  <inkml:trace contextRef="#ctx0" brushRef="#br0" timeOffset="22709.309">18059 10997 903 0,'0'0'49'0,"0"0"-8"0,0 0-9 15,-13-4 5-15,13 4-2 0,0 0-9 16,0 0 8-16,0 0-2 0,0 0 2 0,-8-4 7 16,8 4-4-16,0 0 5 0,0 0-13 15,0 0 3-15,0 0-5 0,0 0 0 0,0 0 1 16,0 0-2-16,0 0-1 0,0 0-3 16,0 0 1-16,0 0 0 0,0 0-4 0,0 0-4 15,0 0 0-15,0 0-2 16,0 0 0-16,0 0 0 0,-8 10 6 0,8-10 4 0,0 0-2 15,6 13-2-15,0-4 1 0,1 0-3 16,1 2-5-16,3 2 6 0,2 6-1 16,1 6 0-16,4-2 4 0,0 6-5 0,-1 1 0 15,7 4 1-15,0 7-1 0,0 5-1 16,2 3 3-16,-1 0-4 0,1 3 0 16,1 3-1-16,3 0-2 0,-2 2 2 0,-2 6 1 15,4 0 2-15,-2 0 1 0,-1 6 2 0,1-2-2 16,-1 1 1-16,-1 1-1 15,0 4 2-15,-6-1 2 0,4 0 0 0,-5 2-2 16,1 5 4-16,-2-1 0 0,-1-1 1 16,0 1-5-16,0-1 3 0,-1 0-2 0,2 3 0 15,-4-4 2-15,1-1-3 0,2-1 0 16,-4 1-3-16,-1-7-2 0,2 5 2 0,-4-3 5 16,-4 0-1-16,5 3 0 0,-3-4-1 15,-1-1 3-15,-1-2-7 0,0-3 0 0,-1-3 1 16,-3 1-3-16,2 0 1 0,-2 2 0 15,0-11 0-15,-2 14 0 0,-2-3 1 0,0 0 1 16,-2 2-4-16,0 4 1 0,1 0-2 16,-1-1 2-16,-4-1-1 0,1-6-1 0,1-3-1 15,-1-9 0-15,-1-4-1 0,0 12-1 16,-2 3 5-16,-4-5-4 0,4 0 2 0,-3-1-2 16,-2 1 5-16,0 0-3 15,1 0 0-15,-6 1 1 0,4-1-1 0,-3-2-3 16,-5-1 0-16,6 0 2 0,-6-3-1 15,3 1-3-15,-3-3 1 0,4 0 0 0,-6 0 2 16,7-13-2-16,0 0-1 0,-6 8 10 16,3-7-12-16,3-1 5 0,-8 10-4 0,3-2 4 15,-5-2-4-15,-1-2-1 0,2 4 2 16,-1-2 2-16,-1-1-4 0,5-11 4 0,-3 3-2 16,2-5-2-16,4-2 1 0,-6 2-1 15,3 1 0-15,-3-7 1 0,7 3 4 0,2-5-5 16,2-3 4-16,2-2-6 15,2-2 4-15,1-2-1 0,-1 4 2 0,0-4-5 0,3-2 1 16,1-1 0-16,1 2-3 16,1-2-7-16,1-2-11 0,6-4-9 0,-13 5-16 15,13-5-22-15,-6 5-37 0,6-5-40 16,0 0-44-16,0 0-124 0,0-18-153 0,0-5 43 16,0-6-16-16,-4-19 122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20:2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455 5779 298 0,'-18'-12'45'16,"18"12"-4"-16,-12-14-1 0,12 14-7 15,0 0-1-15,-14-14-9 0,14 14 11 0,0 0 0 16,-11-9-10-16,11 9 14 0,0 0-1 16,0 0-2-16,0 0 2 0,-11-11-10 15,11 11 4-15,0 0 0 0,0 0-13 0,0 0-4 16,0 0 2-16,0 0-4 0,0 0 1 16,0 0 8-16,0 0-6 0,0 0-3 0,0 0-5 15,0 0 4-15,0 0-5 0,0 0 8 16,0 0 2-16,0 0-3 0,0 0-5 15,0 0 9-15,0 0-3 0,0 0 0 0,93 26 2 16,-93-26-4-16,38 12-3 0,-12-4 2 16,-26-8 5-16,57 19 5 15,-25-12-6-15,4 2 0 0,4 2 1 0,3-4 1 16,-1 0 3-16,3-1 1 0,3 0-1 0,1 2 0 16,4-1 7-16,8 0-14 0,5 0 6 15,-1 1-4-15,3-6-1 0,-1 5 2 0,2-4 1 16,-2 2-1-16,-1-2-4 0,4 1 2 15,6 0 1-15,-4-1 1 0,5-1-4 16,-2 2 2-16,0-4-2 0,3 0 1 0,-4 0 0 16,2 0 0-16,-1-2 2 0,-1 0-6 15,0 0 3-15,-2 0-4 0,-1-1 2 0,-2-1-2 16,1 0 2-16,-1 0 1 16,-1 1-5-16,2-1-5 0,-4-3-2 0,-9 4 1 15,0 1 3-15,-2-1-5 0,0 0 5 16,-2-1-3-16,4 2 5 0,-3-1-2 15,0-1 0-15,1 2-3 0,0-1 8 0,1 0-4 16,-1 0-3-16,-3 1 7 0,3-4-4 16,-2 3 3-16,3 0-2 0,-3 2-4 15,-1-3 9-15,-1 2-10 0,2-3 0 0,3 3 2 16,-2-1 6-16,1-1-5 0,2 0 3 16,9-1 3-16,1-1-1 0,4 1-2 0,-5-3 1 15,1 2 1-15,-1 1-1 0,-11 0 1 16,2 2-5-16,9-4-2 0,-1 2 3 15,-10 1 0-15,-2 1-3 0,13-3 1 0,-9 2 3 16,7-3 3-16,-9 5-6 0,0-2 1 16,-3 0-2-16,4-3 0 0,-3 5 1 15,0-3 2-15,4 3-2 0,-4-5 1 0,2 5 0 16,12-4-2-16,-13 3 4 0,1-1-4 16,10-2 1-16,-1-2-2 0,1 0 5 0,-14 6-5 15,13-5 8-15,1 1-3 0,-1-3-3 16,2 2 0-16,-2 3 3 0,3-4-2 0,-3-1-1 15,1 1-2-15,3 0 2 0,-5 2 0 16,4-1 2-16,-2 1-2 0,-10 2 1 16,-3 1-2-16,2-3-1 0,-1 4 5 15,-3-5-1-15,1 7-6 0,0-4 2 16,-5 1 3-16,6 1-3 0,-3 1 1 0,-1-2 0 16,-1 3 2-16,-1 0-1 0,-1-1 3 15,3 1-5-15,-1-3 4 0,-5 3 0 16,7-3-4-16,-5 3 0 0,3-6 1 0,-3 4 0 15,1 1-2-15,-1-3 2 0,3 2-2 0,-1-2 6 16,-1 0-9-16,1 1 8 0,3-1-5 16,-2-1-1-16,-3 0 4 0,4 2-2 0,-4-2-3 15,7 1 1-15,1-1 2 0,11-5 0 16,4 3 5-16,-2 0-1 0,-1 2-2 16,3-2-1-16,1 2-1 0,0-2 1 15,-2 1 1-15,-1 4 0 0,3-5 0 16,-13 3 0-16,-2-2-4 0,-1 3 4 0,0-1-1 15,-5 0 2-15,1 1-5 0,-3-2 5 16,-1 2-4-16,-3-4 1 0,-1 2 0 0,-40 5 0 16,65-4-2-16,-35 0 2 0,-30 4 2 15,59-7-2-15,-59 7 6 0,59-4-7 0,-29 2 1 16,-30 2 2-16,57-5-2 0,-27 2 2 16,-2 2-4-16,-6-3 2 0,8 2 2 15,-2 0 0-15,-1-1 0 0,1 3 1 16,1-2 0-16,3-3 0 0,-4 3 1 0,1 1-1 15,1-3 4-15,-2 4-3 0,1-3 0 16,-29 3-1-16,46-3 1 0,-20 1-2 16,-26 2-1-16,47 0-2 0,-25-2 4 0,-22 2 1 15,46-2-4-15,-23 0 1 0,-23 2 1 16,42-1 2-16,-22 1-2 0,-20 0 3 0,33-2-3 16,-33 2-1-16,32-4 0 0,-32 4-1 15,0 0 0-15,32-2 0 0,-32 2 1 0,0 0-5 16,23-4-21-16,-23 4-45 0,9 0-71 15,-9 0-170-15,0 0-123 0,0 0 21 0,0 0 216 16,-81-29 50-16</inkml:trace>
  <inkml:trace contextRef="#ctx0" brushRef="#br0" timeOffset="34641.506">25971 9542 876 0,'-9'-4'2'0,"1"1"7"0,8 3-18 15,-10-8 18-15,6 4 0 0,4 4 4 0,0 0 3 16,-14-5-7-16,14 5 6 0,-8-3 2 15,8 3-3-15,0 0 7 0,-11-5-4 0,11 5 0 16,0 0 4-16,-10-3-11 0,10 3 8 16,0 0-11-16,0 0 6 0,0 0 3 0,-24 4-5 15,24-4-4-15,-12 7 2 0,6-2 5 16,-3 1-8-16,0 1 7 0,-1 1 0 0,-3 3-1 16,1 0-2-16,-4 4 4 0,2-1-3 15,-3 3 6-15,0-2-3 0,-4 9 5 0,-1-2 6 16,4-2-13-16,-2 2 8 15,-5 1-6-15,6 0 3 0,-4 2 1 0,5 0-3 16,-2 1-2-16,0-1 4 0,4 2 2 16,-1-1-2-16,-1 3-4 0,4 0-2 0,-1 1 1 15,0 1 4-15,3 2-2 0,-1-1-3 16,5 0-1-16,-1 2 6 0,0-6-7 0,1 5 10 16,2-2-6-16,2-5 3 0,2 3 1 15,-3 7-1-15,3-3 4 0,0-6-3 0,2 3-4 16,0-1 4-16,0 1-4 0,4 8 2 15,-1-5 0-15,1 5 1 0,2-1-1 0,4-4 6 16,-2 0-3-16,4 0 6 0,0-3-5 16,1 3-3-16,4-5 6 0,2 3 1 15,4-3 2-15,0-1-2 0,3 1 2 16,-1 0 1-16,3-2-1 0,3 1-3 0,-1-1 3 16,4-2-5-16,0 0 3 0,9 2-2 15,-8-7 0-15,-1 2-3 0,10 4 0 0,-5-6 6 16,-1-2-10-16,0 1 0 0,0-1-1 15,-1-2 1-15,0 0-5 0,3-1 5 0,-2-1-3 16,5-2-3-16,-3 1 0 16,1-1 0-16,-1-2 2 0,0-1 1 0,0 0-3 0,1-2 0 15,-6-4 2-15,-5 2 2 0,0-4-3 16,3 1 1-16,1-1-1 0,-2-1 2 16,0-1-1-16,-1 0-1 0,12-4 1 15,-9 4-1-15,-4-2 1 0,10-1-2 0,-2-2 2 16,0-2-1-16,0 0 1 0,-8-1-2 15,4 1 1-15,-5 0-3 0,5-5 5 0,-2 0-3 16,-2 1 2-16,-1-2-1 0,3-4-1 16,-4-2 1-16,-1 4-4 0,-3-3 4 0,1-4-1 15,-4 2 7-15,2-6-8 0,-3 3 0 16,-4-3 3-16,2 0 1 0,-2-3-4 0,-1-1 0 16,0-1 0-16,-2 0 1 0,-1 0-2 15,-2-4 0-15,2-1 2 0,-6 2-1 0,0 0-1 16,0-4-2-16,-1 2 0 0,-1 1 0 15,0-4-1-15,-4 10-1 0,2 0 0 16,-4-1-1-16,2 1 0 0,0-13 3 16,-2 3-3-16,-2 2 3 0,0-1-2 0,-3 3 2 15,-1 0 0-15,2 0-4 0,-6 3 1 16,4 2 2-16,0 2 1 0,-7-1-2 0,4 4 5 16,-1-3-6-16,-5-1 1 15,4 0 0-15,-4 5-1 0,1-1 1 0,-4-2 0 0,-1 3-1 16,2 1 1-16,-6 0-1 0,3-1-1 15,-3 1 0-15,-1 0 0 0,0 2 2 0,-2 0 5 16,0 3-8-16,-3-4 1 0,1 5 4 16,0 0-6-16,-1-2 0 0,1 3 0 15,0 3 3-15,-2-3-1 0,3 2 1 16,-1 2 0-16,0-1-1 0,-1 1 0 0,7 2-2 16,-8-1 1-16,3 1-1 0,7 3 1 15,-3 1-1-15,2-1-2 0,0 2-3 0,-1-1-6 16,-1-1-5-16,1 4-5 0,-1 1-14 15,2 0-18-15,-3 0-24 0,3 4-28 0,2 2-50 16,-8 2-101-16,7-2-174 0,-3 2 23 16,-1-2 27-16,26-2 185 0</inkml:trace>
  <inkml:trace contextRef="#ctx0" brushRef="#br0" timeOffset="37574.702">28419 9433 966 0,'0'0'17'16,"0"0"-2"-16,-36-7-3 0,36 7-1 0,-10-4 2 15,10 4 6-15,-14-6 1 0,14 6 0 16,-12-5 5-16,12 5 5 0,-13-2 2 0,13 2 3 16,-12-5-1-16,12 5 6 15,-13-3 0-15,13 3-2 0,-11-4-6 0,11 4-4 16,-14-3 1-16,14 3-1 0,-16 3-7 15,16-3 3-15,-20 2-3 0,7 1-2 0,0 2-5 16,-2-1-1-16,-1 3 4 0,-2-1 0 16,-3 3-1-16,0 2-2 0,-10 7 0 0,1-3 5 15,0 2-4-15,1 4 8 0,-1 0-2 16,-2 2-1-16,3-1 3 0,-1 2 0 0,0 0-3 16,3 1 3-16,-1 1-1 0,0 0 0 15,1-1 0-15,-1 1-4 0,5 1 2 0,0 0-1 16,2-1 3-16,-1 3-1 15,4-1 4-15,-2 2-4 0,1-1-3 0,2 3 4 16,2 2 4-16,3 0-6 0,1 0 2 16,2 1-3-16,1-1 2 0,4-4 1 0,2 8-2 15,0-3 0-15,2-5-2 0,0 1 2 16,2 11 0-16,2-1 0 0,0 2 3 0,4-3-4 16,-1 0-1-16,4-1 5 15,-1 0-6-15,3 0 2 0,0-1 0 0,4-2-1 16,-1 2-2-16,2-4 0 0,3 1 1 15,-2-4-3-15,4 2 0 0,1 0 2 0,5 3-1 16,-6-6 3-16,2 1 0 0,7 5-4 16,-4-12 0-16,4 3-3 0,-1 0 6 15,-1 0 0-15,4-4-2 0,0 0-1 0,2-2 1 16,0-1-3-16,0-2-1 0,0-1 5 16,5 0-2-16,1-4 0 0,0 3-2 0,0-3 2 15,2-2 0-15,-1-1 4 0,1-2-7 16,1 2 3-16,2-5-2 0,0 3 2 0,1-4-2 15,-1 1-1-15,1-3-1 0,-1 0-2 16,-1 0 0-16,3 1 0 0,-2-3-2 0,-1 0-1 16,-8 0 2-16,9-3-4 0,-9 3 0 15,-6 0 3-15,1-2-3 0,14 0 0 0,-3-2 0 16,-1 2 1-16,-1-2-3 0,-8 1 0 16,4-5 4-16,-5 2-2 0,-4 2 3 15,0-1-2-15,8-5-2 0,-3-1 3 16,-5 1-2-16,3-1 1 0,0-4 2 0,-5-2-1 15,1-1 0-15,0-2-3 0,-2-2 4 16,-2 0 0-16,-1-4 2 0,-1-2-5 0,-2 2-1 16,-4-3 1-16,3-2 1 0,-7-1 4 15,1-1-2-15,0-1-4 0,-5-2 1 0,0-3-2 16,1 2 1-16,-2-4 0 0,-3 1-1 16,0 0 3-16,-2-1-4 0,-2 6 2 0,0-5-2 15,0-3 2-15,-2 2-2 0,0 1 2 16,-4 0-1-16,2-1 2 0,-4-2 0 0,0-1 1 15,-2 2-1-15,-3 1 2 16,2-1-1-16,-5-8 0 0,-1 9 0 0,-1-5-5 16,-2 1 3-16,2 6-1 0,0 2 0 15,-6-6 0-15,1-1-1 0,-3 0 0 0,-1 3 1 16,1 0-1-16,4 8 0 0,-6-7 1 16,-4 2-3-16,3 2 0 0,-3-3 4 0,0 3-4 15,-2 2 2-15,7 5 2 0,-12-7-5 16,3 4 3-16,0-2 0 0,-2 1-1 15,0 4 0-15,4 4 0 0,0 3 3 16,-8-7-3-16,8 8 2 0,-2-2-2 0,0 4-4 16,2 0 1-16,0 5-9 0,-2-3-7 15,1 5-7-15,1-3-9 0,0 6-17 0,4 4-22 16,3-1-31-16,-3 4-49 0,0 0-69 16,-1 0-257-16,-12-3 39 0,3-3 41 15,0-9 48-15,-11-10 217 0</inkml:trace>
  <inkml:trace contextRef="#ctx0" brushRef="#br0" timeOffset="55150.04">338 13271 633 0,'0'0'39'0,"0"0"-14"0,-25 11 7 0,25-11-4 16,0 0-3-16,0 0 7 0,0 0 4 16,0 0-3-16,0 0-5 0,0 0 1 0,0 0-4 15,0 0-1-15,0 0-8 0,0 0-5 16,0 0 8-16,0 0-7 0,-13 9 3 16,13-9-14-16,0 0 5 0,0 0 2 15,0 0 1-15,0 0 6 0,0 0 3 16,0 0-1-16,0 0-8 0,0 0 6 0,17 28-3 15,-17-28 2-15,13 14 5 0,-13-14-6 16,14 13 6-16,-2-5-4 0,-12-8 0 0,22 18-1 16,-9-10 1-16,2 2 8 0,6 1 5 15,1 1-5-15,-2-3 3 0,4 2 1 16,-1-4-2-16,11 6 2 0,0 0 0 0,5-2-3 16,-6 0 1-16,5-1 4 0,-2 0-4 15,4 4-1-15,1-5-3 0,-1 2-1 0,-2-2-5 16,3-1 1-16,-2 2-2 0,3 0-2 15,-1-3 2-15,1 4 0 0,-2-3-2 16,3-1 1-16,-3 2-3 0,2-4-3 16,1 3 2-16,-1-2 1 0,1 1 0 0,-1-1 1 15,-2 1 0-15,3 0-4 0,-1 1 5 16,1-3-9-16,-1 1 8 0,0-3-3 16,5 1 2-16,-3 0-2 0,7-2 1 0,-4 1-1 15,3 1 4-15,-1-2-3 0,-1 1-1 16,1-1 5-16,0-1-5 0,-1 1 1 0,2 0-2 15,-2 1 1-15,3-3-2 16,-2 3 2-16,1-1 1 0,-1-2-3 0,0 0 3 16,-1 2-1-16,2 0-1 0,-4 1 1 15,3-1 0-15,2 0 0 0,-1 2 1 16,1-2-1-16,-2 0-1 0,1 1 1 0,2 1-2 16,-1 0 1-16,-3-1-1 0,3 0 0 15,0 1 2-15,-3-1-5 0,-1 2 4 0,3-3 0 16,-3 3 2-16,-1-3-5 0,4-1 3 15,-1 4-3-15,-1-3-2 0,1-2 6 0,2 3-2 16,-1-3 1-16,1 0-1 0,-2 0 4 16,2 2-2-16,0-2 1 0,0-2-7 15,1 2 4-15,3-1-5 0,-6-1 4 0,4 2-1 16,-2-4 1-16,0 1 0 0,2 0 1 16,-3-2 0-16,4 3 3 0,-3-5 0 15,-1 2-2-15,-1 2-2 0,2-2 2 16,-5-1-2-16,1 3 0 0,-1-3 2 0,-1 0-2 15,-1 3 2-15,-4-1 0 0,3-1 0 16,-1-2-2-16,-1 1 2 0,-1 0-4 0,0 3 5 16,-2-3-1-16,3-1 0 0,-41 7-2 15,73-10 3-15,-41 5-5 0,0 1 5 16,-32 4-2-16,68-12-3 0,-34 8 5 0,6-4-6 16,-2 1 6-16,3 1-4 0,-1-1 2 15,-1-1-2-15,2 0 1 0,-1 1 0 0,0-3 1 16,-2 3-2-16,3 1 1 0,-1-2-3 15,-2-2 2-15,3 2-2 0,-3 1 3 0,-5 2-2 16,5-3-1-16,-1 0 2 16,-3 3-1-16,2-3 1 0,1-1 2 0,-37 9-1 15,60-12 0-15,-20 6-1 0,-1-3-1 16,-2-1 2-16,1 3-2 0,-6 0 3 16,2-1 1-16,-34 8-1 0,55-14-1 0,-19 2 4 15,-9 5 0-15,9-2 2 16,-8-1-2-16,-28 10 0 0,51-13 0 0,-17 1-2 15,-7 5 2-15,-27 7-2 0,50-15-1 16,-28 5 2-16,-22 10 0 0,49-17-2 0,-17 1-1 16,-7 7 1-16,-25 9-1 0,44-20-1 15,-22 9 0-15,-1 0 1 0,-21 11-1 0,40-21-1 16,-18 11 0-16,-22 10 2 0,38-21 0 16,-38 21-2-16,33-18 0 0,-17 10 1 0,-16 8-1 15,31-19 0-15,-31 19 0 0,32-23-1 16,-17 12 1-16,-15 11 0 0,29-22-1 0,-29 22-2 15,24-19 2-15,-24 19 0 0,21-22 1 16,-21 22 2-16,17-24-3 0,-17 24 0 16,17-24-2-16,-17 24 4 0,12-24 1 0,-12 24-4 15,12-26 4-15,-12 26-3 16,6-28 0-16,-6 28 2 0,4-29-2 0,-4 29 1 0,0-33 6 16,0 33 1-16,-2-37 1 15,2 37-1-15,-8-37-2 0,2 16 4 0,0-2-2 16,6 23-3-16,-12-37 3 0,1 15 4 15,3 3-3-15,-5-1-1 0,0 0 0 0,1-1-2 16,-2 0-2-16,-4-4 0 0,-1 3-3 16,0-2-1-16,-4 2 4 0,1 1-2 0,-3 0-1 15,-1 1-6-15,-2 1 2 0,4-1-1 16,-2 3 1-16,-1-3 3 0,-1 3-2 16,0-2-2-16,-3 4 4 0,1-6 4 0,0 2-7 15,-1 2 3-15,1 0 1 0,2 0 4 16,-3 2-4-16,-1-3-3 0,0 3 4 0,0 0-1 15,1 1-2-15,5 3-1 16,-6-5 1-16,5 1 3 0,1 3-3 0,4 3 2 16,0-2 0-16,-3 0 0 0,-5-4-1 15,4 5 0-15,3-2 3 0,-4-1-3 0,0 2-1 16,5 1-2-16,-1 0 2 0,-1 1 1 16,-8-5-2-16,5 5 0 0,4-2 0 0,-4 4 0 15,1 0 0-15,0-1 0 0,-9-2-2 16,3 3 3-16,6 2-2 0,-3 1 1 15,-11-3-1-15,1 0 0 0,3 4 1 0,6 0-4 16,-1 1 4-16,-1-3-4 0,-8 1 0 16,4 0 3-16,-7 0 0 0,7 4-3 15,5-3 5-15,-3 1-2 0,2 0 1 0,0 0-1 16,1 2 3-16,-1-2-3 0,2 0-3 16,-3 2 3-16,1 0-1 0,2-1-1 0,-4 1 1 15,2 0 3-15,-2 0-2 0,-2 1 1 16,2-1-1-16,-10 0-2 0,-3 0 0 15,9 2 2-15,-9 0 2 0,12-2-3 0,1 2 1 16,0-2 0-16,-11 2 1 0,11 0-2 16,1-2 0-16,3 1 1 0,-2 1 0 0,0-2-1 15,3 3 0-15,-1-2 2 0,0-1 0 16,-1 2-3-16,1 0 3 0,-2 0 0 16,1 0-2-16,1 0 1 0,0 1 1 0,1-3-3 15,-1 2 2-15,0-2 0 0,1 5 1 16,1-5-1-16,2 2 1 0,-3 1-1 15,6-3-2-15,-2 3 1 0,1-2 2 16,0 0 0-16,-1 2 3 0,2-3-5 0,-2 2 2 16,-3 0-2-16,5 0 4 0,-3-2-2 0,-2 1 1 15,2 1-2-15,-6-2 1 0,2 2-1 16,-2 2 2-16,3-2-3 0,-4-2-1 0,0 4 0 16,1-4 2-16,-10 3 0 0,4-3-1 15,-5 4 2-15,7-2-3 0,5 1 2 0,-3-2-3 16,-8 1 1-16,3 0 2 0,5 1 2 15,-10-2-2-15,7 0 1 0,6 1 2 16,-13 3 0-16,8-5-4 0,6 3 0 16,-2-1-1-16,1 0 3 0,1-2-2 0,2 1-1 15,1-1 3-15,1-1 0 0,1 1-1 16,1 1-1-16,0-2 3 0,-2 1-1 0,2-2-1 16,1 2-1-16,-1-2 2 0,0 2 0 15,-2-3-1-15,3 3 0 0,-1 0 3 0,2-2 0 16,-2 2-2-16,1-3 0 0,-3 1 0 15,5 2-3-15,-2 0 2 0,2-1 1 0,-3 1 0 16,4 0-2-16,-2 0 1 16,-1 0-1-16,1 0 4 0,2 0-2 0,-2 0-1 15,1 1 0-15,4-1-1 0,-2 0 2 16,-1 2 0-16,4-2-4 0,-5 3 4 0,0-1 0 16,4-2 0-16,-5 5 1 0,4-3-2 15,-2-1 0-15,-1 2 0 0,0-1-1 0,2 2 1 16,-1-3 3-16,2 3-3 0,-3 0 0 15,-1-2-1-15,4 2 1 0,-2-1 1 16,1 0 0-16,0 0 1 0,0 2-3 0,3-5 2 16,-2 3-2-16,4 1 2 0,-2-3 1 15,2 4-1-15,-1-1 1 0,-2-3-1 0,2 3 0 16,1-2-2-16,-2 0 1 0,4 1-2 16,-3 0 4-16,3-1 0 0,-2-1 0 15,0 1 0-15,1 0-1 0,-2 0 1 0,3 0-2 16,-1 0 3-16,-2-1-2 0,0 2-1 15,3-2 1-15,-2 2 1 0,0-2-1 16,-1 1 0-16,0-2 2 0,2 2-2 0,-1-2-2 16,14 0 3-16,-26 3-4 0,14-1 5 15,-1-2-2-15,13 0-2 0,-24 0 2 0,14 0-2 16,10 0 0-16,-24 0 4 0,24 0-2 16,-18 0 0-16,18 0 1 0,-22 0-2 0,12 0 3 15,10 0-1-15,-21 0-3 0,11 0 1 16,10 0 3-16,-22-2-2 0,12-1 1 0,10 3-2 15,-24-4-1-15,13 3 1 0,-1-2 2 16,12 3-1-16,-22-1 2 0,12-2-2 16,-2 0-2-16,12 3 2 0,-22-2 0 15,12 0 0-15,-1 0 2 0,11 2-2 0,-21-3 0 16,8 1 0-16,3-1 2 0,10 3-1 16,-24-3-2-16,14 1 1 0,-3 0 0 0,13 2 1 15,-21-4-2-15,8 4 1 0,3-1-2 16,-6-1 4-16,16 2-2 0,-23 0 0 0,13-2 0 15,-5 2-2-15,15 0 3 0,-27 0 0 16,15 2-2-16,-2-2-1 0,14 0 3 16,-26 2-1-16,14-1-2 0,-3 1 1 15,1 0 2-15,-2 0-1 0,2 0-1 0,-1 1 1 16,0 0 1-16,0-1-2 0,1 1-2 16,-2-1 6-16,2 2-3 0,-1-1 0 0,0 1-1 15,-2 2 1-15,0-1 0 0,2 0 0 16,-1-1 1-16,-2 1-2 0,2 1 1 0,-1 0 0 15,-1-1 0-15,0 1 0 0,2 0-1 16,0-1 2-16,-1 3-1 0,2-1 0 0,-2-2-2 16,3 2 0-16,0 3 1 0,-2-4 2 15,3 4-1-15,-2-2-2 0,2 1 2 0,1-2-2 16,1 3 2-16,-2-1-4 0,3-1 2 16,2-1 2-16,-1-2 1 0,0 5-3 0,1-2 1 15,1 2-1-15,1-3 0 16,-2 1-1-16,2 2 1 0,1-2 2 0,0 1 1 15,-1 0-2-15,4 1-1 0,-2 1 2 16,2 0-2-16,-2 2 7 0,4-2-2 0,-2 1 0 16,2 3-1-16,-2 0 0 15,0 0 2-15,2-2-2 0,0 5 0 0,0 1 2 0,0-1-2 16,2 1 0-16,-2 1-2 0,0-2 4 16,0 4-3-16,0-1 3 0,0-1-4 0,0 2 0 15,0-2 0-15,0-1-1 16,0 3-2-16,-2-2 3 0,2 0 1 0,-2-1 0 15,2-1 1-15,0 1-2 0,0-1 0 0,0-3 0 16,0 0 0-16,-2 3-2 0,4-3 1 16,-2 0 1-16,0 3 0 0,2-3 0 15,-2 0 2-15,2 3-2 0,0-1 3 0,2-1-3 16,0 1 0-16,-2 1 0 0,2-3 0 16,0 2 1-16,1 0 1 0,2 1 3 15,-1-2-3-15,0 0 0 0,0 1-2 0,5 2 0 16,-3 0 4-16,1-1 0 0,4-1-1 15,-5 1-1-15,4 2 4 0,0-1-3 0,0-2 0 16,-1 1 1-16,1 0 3 0,1-3 2 16,2 0 3-16,-1 0-1 0,2 1-1 15,-2-1 2-15,3-1 0 0,0-1-1 16,0 0 3-16,1-2-2 0,-2 1 1 0,-1-2-2 16,0-1 2-16,0-1-4 0,1-1-1 15,-2 1 2-15,-2-2-2 0,-2-1-2 0,1 2 2 16,0-2-1-16,-3-2-2 0,-1 2-2 15,-7-5 4-15,14 6-3 0,-8-3-5 0,-6-3-25 16,10 8-20-16,-6-3-39 0,-2 3-53 16,0 2-82-16,-2 3-292 0,-4-3 35 0,4-10 53 15,0 0 48-15,0 0 195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22:1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17921 7583 799 0,'0'0'26'16,"0"0"-10"-16,0 0-11 0,-4 10-5 0,4-10 3 15,0 0-3-15,-6 3 7 16,6-3 0-16,0 0-7 0,0 0-3 0,-4 7 7 15,4-7 4-15,0 0-3 0,0 0-4 16,0 0 3-16,-6 8 4 0,6-8-8 0,0 0 11 16,-4 5-3-16,4-5-4 0,0 0 0 15,-8 6-4-15,8-6-2 0,0 0 6 0,-6 7 0 16,6-7-5-16,0 0 5 0,-4 8-3 16,4-8-7-16,0 0 5 0,-4 6 1 0,4-6 5 15,-4 5 2-15,4-5-5 0,-4 6-2 16,4-6 19-16,-5 7-25 0,5-7 6 0,0 0-3 15,-6 9 6-15,6-9 3 0,-4 4-10 16,4-4 8-16,0 0-5 0,-9 11-5 0,9-11 5 16,-4 4 4-16,4-4-3 0,0 0 3 15,-4 5 3-15,4-5-9 0,0 0 10 16,0 0 0-16,0 0-2 0,-7 8 8 16,7-8-1-16,0 0 4 0,0 0 3 0,0 0-8 15,0 0 1-15,-2 7 13 0,2-7-9 16,0 0 10-16,0 0-10 0,0 0 3 0,0 0 2 15,0 0-2-15,0 0 2 0,0 0-6 16,0 0 7-16,0 0-7 0,0 0 2 0,0 0-5 16,0 0 1-16,0 0 2 0,15-24-14 15,-8 13 9-15,3-2-1 0,1-2-4 16,7-9-2-16,2-2 5 0,1 0-2 16,4-4 4-16,0 1-2 0,9-7 0 0,0-3-8 15,5 2 13-15,-5 0 1 0,1 0-3 16,1 4-2-16,0-2 11 0,1 2-14 0,1 1 1 15,-9 3-2-15,3 7 5 0,0-1-8 16,-2 0 4-16,-1 5-8 0,3-2 5 0,-4 3 2 16,-7 4 2-16,0 3-6 0,-4-1 1 15,-5 4-5-15,4 0 2 0,-4-1 5 0,-4 3-4 16,1 1 0-16,-1 2 2 0,-8 2-5 16,11-6 2-16,-11 6 2 0,0 0 2 0,0 0-3 15,0 0 0-15,0 0-2 0,0 0 5 16,-23 35 2-16,4-10-3 0,-11 0 3 15,4 3-3-15,-11 7 3 0,-1-1-2 16,-3 2 3-16,1 3-6 0,-2 0 3 0,-7 0-2 16,2 2 0-16,-1 2-1 0,-3-4 4 15,7 0-2-15,1-6-4 0,1 0 3 0,4 0 2 16,6-11 1-16,4 1 0 0,5-3-4 16,1-8-3-16,6 0 4 0,3 0 4 0,0-5-1 15,2 1-2-15,3-2-1 0,2-2 3 16,2-1-1-16,4-3-3 0,-8 6 0 0,8-6 4 15,0 0-1-15,0 0-4 0,0 0 2 16,0 0 2-16,20-31-6 0,2 9 1 16,-1-1 2-16,2-6-1 0,4 1 2 15,10-9 1-15,1 1-2 0,0-2 2 0,-2-1-4 16,4 2 1-16,0-3 2 0,4-1 1 16,1 6 0-16,3-6 3 0,-1 3 0 0,3 4-3 15,-4 0-1-15,1 1-3 16,-3 4 3-16,-8 7-4 0,-3-1 4 0,1 4-5 0,-1 1 0 15,-11 5 1-15,-2 4 5 0,-6 1 2 16,1 3-3-16,-4-2-2 0,0 2-2 16,-5 2-2-16,-6 3 4 0,10-1 10 15,-10 1-10-15,0 0 2 0,0 0-4 0,-14 26 3 16,-1-7 0-16,-11 7 0 0,-2 0-3 0,-9 7 6 16,-3 1 3-16,-3-3-7 0,3 7 4 15,0-6-1-15,-1 0-2 0,-1-3 1 16,4 2 0-16,8-6 2 0,-3-4-2 0,1 3 3 15,2-3-1-15,5-3-1 0,3 0 3 16,6-7-4-16,1-1 0 0,2 0 0 0,2-3-4 16,5 0 2-16,-2-4-3 0,4 1 7 15,4-4-1-15,-10 5-3 0,10-5 0 0,0 0 4 16,0 0-2-16,0 0 2 0,0 0-3 16,24-26 0-16,-3 3-2 0,3-3 4 0,1-2-5 15,4-7 5-15,8-2-1 0,-1-3 1 16,2 1-2-16,5-7-1 0,-1 5 2 15,2 1-3-15,1-2 4 0,-1 3-4 0,-1 2-2 16,-2 0 7-16,1 7-2 0,-12 5-6 16,5 2 3-16,-3 3-2 0,-5 2 5 0,-4 5-5 15,-6 3 0-15,-3 3 2 0,0-1-7 16,-6 3-1-16,0 3 4 0,-8 2 1 0,0 0 3 16,0 0 1-16,0 0-2 0,-4 24 3 15,-14 3-5-15,-8 0 5 0,-8 6 0 0,-5 6-1 16,-3-3 5-16,1 0-4 0,-5 1 2 15,0-3 2-15,-1 2-2 0,0-1-1 0,3-2 2 16,4-5 3-16,2 0-3 0,6-7-3 16,-2 0 5-16,6-2 0 0,8-1 2 15,5-7-9-15,-2-2 4 0,6-2 2 16,3 1 0-16,0-3 0 0,1-1-7 0,0-1 3 16,7-3 0-16,-8 8 4 0,8-8-1 15,0 0 1-15,0 0 1 0,0 0-1 0,0 0-1 16,0 0 7-16,28-28-8 0,-7 7 2 15,4-4 1-15,-2 0 2 0,5-3-1 0,6-6 1 16,-7 7-1-16,1-1-3 0,4 1 2 16,-7 3 0-16,5 1-2 0,-2 0-4 0,-1 4 7 15,-3 4-6-15,-8 3 3 0,-1 4-4 16,0 1 1-16,-5 0 0 0,1 1-6 16,-3 2 3-16,-8 4 0 0,11-2-1 15,-11 2 0-15,0 0 8 0,-13 33-5 0,-6-5 1 16,-4 0 4-16,-13 13 2 0,-2-3-6 15,-2-1 0-15,-1-2 0 0,-1-1 0 0,2 1 4 16,-3-3 1-16,1 1-6 0,0-5 5 16,1 3 0-16,3-2-2 0,7-7 3 0,-1 0-2 15,2 0-1-15,5-2 0 0,-3-2 3 16,7-2 0-16,4-7-6 0,5 3 3 0,1-5-3 16,0-1 3-16,3-1 2 0,-1-1-2 15,3 2-1-15,6-6 4 0,-4 4 3 0,4-4-6 16,0 0 0-16,0 0 3 0,12-21-8 15,3 6 6-15,7-10-2 0,3-4 0 16,6-7 1-16,1-2-2 0,7-5 2 16,1 2-4-16,-2-2 0 0,5 0 0 0,-4 1 2 15,5 4 2-15,-1 0 0 0,1 3-4 16,-1-2 2-16,3 5 0 0,-3 1-1 0,-1 2 0 16,-8 8 1-16,2 1-5 0,-6 0 3 15,-1 5 2-15,-3 4-3 0,-9 1 0 0,0 4-2 16,-4 0 5-16,-5 2-7 0,0 3 7 15,-8 1-4-15,0 0-1 0,0 0 4 0,10 19 0 16,-24-2 5-16,-7 12-6 16,-15 8 0-16,0 0 2 0,-8 1 5 0,1-1-4 15,-1-1 3-15,1-3-3 0,-1 0 1 16,-1-2-14-16,5-3-4 0,0 1-13 0,9-4-11 16,1-1-22-16,2 0-20 0,7-2-48 15,4-6-151-15,2-3-93 0,9-4 149 0,0-1 68 16</inkml:trace>
  <inkml:trace contextRef="#ctx0" brushRef="#br0" timeOffset="17057.654">18887 7908 499 0,'-10'3'38'0,"-3"5"-3"0,0 0-4 0,3-3-4 15,-1 6 7-15,-2-2 3 0,-6 6-3 16,5-2-8-16,-12 7 2 0,1 4-1 0,1-1 14 16,2-1-8-16,-4 4 2 0,2-4-14 15,3 3 11-15,-7 1-4 0,8-2 0 0,-6 0 0 16,3 3 2-16,-1-2-2 0,2-2-1 15,-2 1 1-15,3 1-8 0,-5-1 6 16,6 0-2-16,0-6-1 0,5-2-2 16,0 0 3-16,-2-1-3 0,9-3-5 0,-4-1-1 15,2-2-1-15,2 0-2 0,0-2 1 16,2-4 0-16,-1 4-3 0,7-7 2 0,-8 7 5 16,8-7 3-16,-5 4-2 0,5-4 3 15,0 0-8-15,0 0-2 0,0 0-2 0,15-27 1 16,-2 12 0-16,1-4-2 0,8-9 0 15,1 1 1-15,1-4-3 0,1 1-4 0,6-11-1 16,4 3 2-16,5-4-3 0,-2 3-2 16,0-4 6-16,3-1-3 0,1 2-2 15,-3-3 6-15,6 5-4 0,-5-3 2 16,1 5-7-16,-1 2 4 0,0 0 1 0,1 4-5 16,-1 1 4-16,-12 11-2 0,-1-2-4 15,-6 7 6-15,-4 3-4 0,-5 5 6 0,4-1-6 16,-6 1 4-16,-4 3-4 0,1-2 0 15,1 4-3-15,-8 2-2 0,9-4 5 0,-9 4 4 16,0 0-2-16,0 0 1 0,-13 19-5 16,0-3 5-16,-5 8-1 0,-10 0 0 0,-8 10 7 15,-1 0-1-15,-1 3 1 0,-1 2-5 16,1-3 0-16,-5 3 1 0,-1-1 0 0,1-2-1 16,1-2 7-16,0 3-4 15,1-3 1-15,1-3-3 0,8-5 3 0,1-4-5 16,1 2 1-16,-2-3-1 0,7 0 2 15,1-9 4-15,10 3-6 0,-2-6 3 0,4-1 1 16,1-1 1-16,3 0 5 0,-1-4-2 16,3 2-3-16,6-5 5 0,-13 7 0 0,13-7-2 15,-4 3 6-15,4-3-1 0,0 0-3 16,0 0 4-16,0 0-8 0,10-25 0 0,6 8-1 16,3-10 5-16,6 0-5 0,6-9-2 15,4-4 1-15,1 2 0 0,2 0-5 0,2 0 4 16,1 0-6-16,-2 2 0 15,1 2 3-15,1-1 4 0,-3 4-6 0,2 1-1 16,-6 6 1-16,1 0 2 0,-2 2 3 16,1 0-4-16,-4 3 0 0,-1 5 0 0,-6-1 2 15,-4 8-2-15,-3 0-3 0,-6 1 2 16,0 4-2-16,1-2-2 0,-11 4 1 0,0 0 1 16,0 0 6-16,15 12-2 0,-19 0 0 15,-9 5-3-15,-6 11 8 0,-11 8-8 0,-6 4 2 16,-4 3 7-16,-2 0-6 0,-4-1 4 15,-4-1 2-15,3 0-5 0,-3-7 5 0,3 3-5 16,1-4 9-16,1-1-10 0,5-4-1 16,9-5 5-16,3-2 4 0,-2-4-2 15,9-5-3-15,6 1-2 0,0-4 5 16,7-2 1-16,0-1-5 0,1-2 0 0,7-4 1 16,-13 4 0-16,13-4 2 0,0 0 1 15,0 0 0-15,0 0-2 0,0 0-7 0,22-23 4 16,-8 8 1-16,10-10-4 0,1 1 6 15,5-5-5-15,4-6 7 0,-1 1-6 0,3-3 3 16,2 4-1-16,3-4-3 0,-1 0 2 16,0 4-6-16,3-3 3 0,-3 4 2 0,1 1 1 15,-6-1 0-15,-1 10-2 0,-2-2 1 16,-2 7 1-16,-5-3-5 0,5 5 2 16,-10 4-1-16,0 2 0 0,-8 2-2 0,-1 2 0 15,2-1 0-15,-7 4 3 0,-6 2-4 16,0 0 5-16,0 0-2 0,0 0 5 0,5 17-6 15,-16-4 0-15,-11 12 5 0,-3 3-1 16,-11 7 0-16,0 3 1 0,-6 0 5 0,-3 4-8 16,-1-5 5-16,-1 0 1 0,-1 2 0 15,-1-5-3-15,3 2 1 0,-4-2 2 0,3 0 1 16,3-6-5-16,6 1 1 0,5-7 0 16,1 0 2-16,2-4 1 0,5 1-3 0,5-5 0 15,6-2 2-15,1-5 0 0,2 1-6 16,3-3 5-16,-3 1-2 0,7-3 1 0,-2 4 0 15,6-7 4-15,-8 3-1 16,8-3-2-16,0 0 0 0,-8 7 0 0,8-7 2 16,0 0 0-16,0 0-2 0,18-24 2 15,-6 9 1-15,12-9-2 0,-3-2-1 0,7-4-1 16,8-6-6-16,-3-3 7 0,7-1 1 16,-1 3-2-16,3-4 5 0,-4 3-3 0,3 4-5 15,1-5 2-15,-4 7 1 0,1 0 0 16,-2 1-3-16,-7 8 5 0,0 0-4 0,-1 4 0 15,-8 2-2-15,-4 5 0 0,1 3 4 16,-6 0-3-16,-2 2 3 0,1 2 0 0,-4-1-2 16,-7 6-1-16,8-1-2 0,-8 1 1 15,0 0 4-15,0 0 0 0,-22 28-4 16,0-5 11-16,-8 4-5 0,-9 7-2 16,-3 5 1-16,0-2 2 0,-7 0-5 0,-2 3 0 15,5-2 2-15,-5 0 2 0,3-1-2 16,1 0 4-16,5-1-6 0,-1-2 1 0,5-5 6 15,6-6-4-15,7-2 4 0,3-4-1 16,4-3 3-16,2-2-3 0,6-3 0 0,-3-1 5 16,5-1-4-16,1-3 0 0,1 2 1 15,6-6 4-15,-9 5 3 0,9-5-2 16,0 0 0-16,0 0-4 0,0 0 0 16,18-19-1-16,-8 6 0 0,11-9 2 0,5-4-2 0,1-3 1 15,7-6-3-15,2-6 0 16,4 1-1-16,1 1 2 0,-1-4-5 0,3 3 4 15,-1 1-4-15,2 0-2 0,-1 3 2 16,-3 3-4-16,-1 1 8 0,0 3-4 0,-7 5-1 16,0 0-2-16,-5 6-2 0,1 0 3 15,-5 6 0-15,-8-1 0 0,-1 6-3 0,-1 1-1 16,-2 0 6-16,-3 3-8 0,-8 3 5 16,0 0-4-16,0 0 5 0,9 15-1 0,-13-2 0 15,-11 14 4-15,-7 8-3 0,-7 4 5 16,-7 6-3-16,-2 0-1 0,-2-3 1 15,-3 0 1-15,-1-4 1 0,1 0-1 0,-1-5 1 16,1-3 4-16,3-2-1 0,8-2 0 16,1-6 2-16,-1 0 2 0,6-2-5 15,5-4 5-15,7-5-4 0,-2 0 6 0,6-2-4 16,2-1 1-16,0-1 3 16,1-1-2-16,7-4-2 0,-11 4 3 0,11-4-5 0,0 0 1 15,0 0 1-15,0 0-1 16,0 0-3-16,26-26 0 0,-10 10 0 0,10-9-1 0,3 0 3 15,-3-3-1-15,4 4-3 0,1-2-1 16,-3 1-5-16,2 1 9 0,1-1-3 0,-3 4-8 16,2-2 7-16,-1 2-2 15,-3 1 4-15,4 2-3 0,-10 3-2 0,0 3 4 16,-5 1-5-16,-1 5 5 0,2-1-3 16,-4-1-2-16,-4 1 2 0,0 5 1 0,1-5-3 15,0 3 0-15,-9 4-4 0,10-4 2 16,-10 4-2-16,7-3 0 0,-7 3-2 0,0 0-11 15,0 0-19-15,0 0-19 0,0 0-19 16,0 0-24-16,0 0-60 0,0 0-154 0,0 0-62 16,0 0 148-16,0 0 69 0</inkml:trace>
  <inkml:trace contextRef="#ctx0" brushRef="#br0" timeOffset="31515.377">17471 9334 790 0,'0'0'74'0,"0"0"-36"15,0 0 6-15,0 0-19 0,2-10 5 16,-2 10-6-16,0 0-3 0,0 0 5 16,0 0-6-16,0 0 1 0,0 0 7 15,0 0-5-15,0-9-6 0,0 9 2 0,0 0-2 16,0 0 0-16,0 0 2 0,0 0-1 15,0 0-1-15,0 0-8 0,0 0 3 0,0 0-5 16,0 0 5-16,0 0 3 0,-5-5-10 16,5 5 1-16,0 0 1 0,0 0-4 0,0 0 6 15,0 0-6-15,0 0 1 0,0 0-1 16,0 0 0-16,0 0 2 0,0 0 1 0,0 0-3 16,0 0 2-16,5-10-2 0,-5 10 2 15,10-7 0-15,-2 0 0 0,4-1-1 16,-2 1-2-16,2-4-3 0,6-2 4 0,-2-2-1 15,5 1 4-15,3-7-1 0,2-2 2 16,-3 2 0-16,2-1 0 0,0 2-5 0,1-3 8 16,-3 3 1-16,5-2-5 0,0 1 5 15,-4 1 3-15,6 0 3 0,-3 1 0 0,-1 0-6 16,2 0 5-16,-9 4-3 0,2 3 3 16,-4-1-3-16,4 1-3 0,-2 1 4 0,-6-1-2 15,4 4 2-15,-2-1 0 0,-3 1 4 16,4-1-3-16,-6 1-2 0,0 3-2 0,-3-1 0 15,1 3-3-15,1-2 2 16,-9 5-1-16,10-7 3 0,-10 7-2 0,9-3 0 16,-9 3-1-16,6-7 5 0,-6 7-3 15,0 0 0-15,10-5 2 0,-10 5-3 0,0 0-3 16,0 0 1-16,0 0 3 0,0 0-6 16,0 0 4-16,0 0-4 0,0 0 4 0,-27 27-7 15,12-16 5-15,-4 4-3 0,-9 5-4 16,4 0 2-16,-6 5 4 0,-2 0-4 0,-4 6 2 15,0 1-2-15,-4-3 3 0,8-3-1 16,-6 4 0-16,6-6-2 0,0 2 1 0,2-6-3 16,0 4 0-16,6-3 3 0,-2-2-1 15,5-4 2-15,1-2-6 0,4-1 0 0,4 0 3 16,-4-3 0-16,4 0-1 16,1 1-1-16,3-4 1 0,-1 1 1 0,0-2-2 15,3 0-1-15,6-5-2 0,-8 8 1 0,8-8 3 16,-4 4-2-16,4-4 2 0,0 0-1 15,0 0 0-15,0 0 0 0,27-25 4 0,-12 9-4 16,4-6-2-16,5-4 3 0,-2-2 2 16,6-1-4-16,2-9 2 0,-1 2 0 0,3-1 0 15,4-1 1-15,3-1-2 16,-8 0 4-16,7-2-6 0,0 1 2 0,3-1 1 0,-1 1-1 16,-2 1 3-16,0 0-2 15,-2 3-2-15,-6 10 2 0,0 1-2 0,-4 0 2 16,0 0-2-16,2 4 4 0,-9 6-5 15,-3 2 4-15,-2 1-1 0,-4 2 2 0,0 3-2 16,-1-1-2-16,0 2 2 0,-3 1 0 16,0 0 4-16,-6 5 1 0,7-7-1 0,-7 7 2 15,0 0-4-15,0 0 3 0,0 0-2 16,0 0-1-16,-17 27 2 0,2-10-2 0,-8 7 3 16,-5 5-2-16,-6 4 0 0,-1 1 2 15,-6 0-2-15,1 3-2 0,0-3 2 0,-1 4-3 16,-1-2 3-16,2-2 3 0,-1 1-4 15,-1-2 3-15,4 1-6 0,2-3 6 16,0 1-4-16,6-10 1 0,0-1-1 16,8 0 1-16,0-5 4 0,5-3-5 0,1 0 0 15,2-3-1-15,4-3 2 0,2 3-1 16,-3-2-3-16,4 0 1 0,-1-3 0 0,2 1 0 16,-1-1-4-16,7-5 5 0,-6 8-2 15,6-8-2-15,-6 6 0 0,6-6 0 0,0 0 0 16,-4 5-1-16,4-5 5 0,0 0 0 15,0 0 0-15,0 0 0 0,29-26 5 0,-5 6 1 16,0-4-6-16,4 2 8 0,9-10-7 16,3-2 0-16,0 0 3 0,3 0-3 15,3-4 4-15,3 1-5 0,-5-1 2 0,5 2 0 16,-1-1 1-16,-1-1 2 0,-3 6-5 16,-1 2-1-16,-1 0 3 0,-10 6-4 0,-3 3 1 15,1 1 0-15,0 2-1 0,-11 3 1 16,0 4 2-16,-4 1-1 0,-5 2 0 0,1 1 4 15,-2 3-3-15,-1-2 1 0,-4 2 4 16,-4 4 2-16,11-5 0 0,-11 5-4 0,0 0-1 16,0 0 0-16,0 0 1 0,-19 29 1 15,-5-7-2-15,4 5 0 0,-15 7 0 16,-3 3 1-16,0 0 1 0,-2 2-5 0,-3-2 4 16,1 1-3-16,-3-1 2 0,1 0 0 15,2-3 4-15,1 2-5 0,2-3 2 16,1-2-2-16,8-7 1 0,2-3-1 0,9-3 2 15,3-8-2-15,0 2 1 0,4-2 0 16,3-3 0-16,1 0-2 0,-1-1 0 0,1-2 3 16,8-4-5-16,-9 7-1 0,9-7 2 15,0 0-1-15,0 0 7 0,0 0-2 0,0 0 2 16,0 0-3-16,9-24 1 0,6 7 0 16,4-10 0-16,-1-2 0 0,8 0-1 0,0 0-2 15,5-6-2-15,-1 7 1 0,-5 1 2 16,3-1 2-16,2 0-3 0,-5 2-3 0,2 1 4 15,3 4-1-15,-5 0-1 16,1 0 1-16,-7 6-1 0,0 3 0 0,-6 3-3 16,3-1-1-16,-2 1 4 0,-4 3-4 15,-4 1-1-15,0 1-1 0,-6 4 0 0,13-4-2 16,-13 4 3-16,0 0-2 0,0 0 0 16,-6 19 0-16,-7-2 5 0,-5 6-1 0,-8 1 1 15,-2 2-1-15,1-2 2 0,-5 1-1 16,6 0 4-16,-3 0-2 0,-3-4-1 0,2 1 1 15,1 1 0-15,1-2 1 0,0 1-3 16,6 0 2-16,-6 1 0 0,9-7 1 0,5-3-1 16,0-2-1-16,4 0-2 0,-1 2-1 15,3-6-1-15,1 1-6 0,-1-1-9 0,1 0-7 16,3 1-11-16,0-2-4 0,4-6-6 16,-4 9-9-16,4-9-16 0,0 9-8 15,0-9-35-15,0 0-93 0,0 0-187 0,0 0 21 16,0 0 177-16,30-17 50 0</inkml:trace>
  <inkml:trace contextRef="#ctx0" brushRef="#br0" timeOffset="57989.795">18521 9506 676 0,'4'-3'42'0,"-4"3"-20"16,6-9 6-16,-6 9-21 0,5-5-4 0,-5 5 6 15,0 0-2-15,6-6 0 0,-6 6-3 16,0 0 4-16,0 0 0 0,6-8-1 0,-6 8 8 16,0 0-5-16,0 0 5 15,7-3-10-15,-7 3 14 0,0 0-5 0,0 0 0 0,0 0-4 16,0 0-5-16,0 0-1 16,0 0 6-16,6-7 1 0,-6 7-12 0,0 0 15 0,0 0-7 15,0 0-1-15,0 0-3 16,0 0 6-16,0 0-8 0,0 0 3 0,0 0 1 15,0 0 1-15,0 0-4 0,0 0 2 16,0 0 7-16,0 0-7 0,0 0 1 0,0 0-1 16,0 0 4-16,-27 25-14 0,16-15 3 15,-4 5 4-15,-2 2 4 0,-8 8 0 0,-3 4 0 16,-2-3-4-16,-6 11 1 0,-1-1 3 16,-3 0-1-16,-1 0-2 0,-5 0-1 15,3 1 9-15,-1-1-4 0,4-2 3 16,-1-3-10-16,1-1 8 0,6-5 6 0,-2 8-2 0,7-9-4 15,-3 2 14-15,0-4-11 16,7-1-7-16,-3-3 8 0,7-4-12 0,4 0 19 16,4-5-9-16,1 0-9 0,0 0-2 15,2-1 4-15,2-1 3 0,2-3 2 0,1-1-14 16,5-3 9-16,-8 8 1 0,8-8 4 16,0 0-5-16,0 0 1 0,0 0 2 0,0 0 9 15,0 0-18-15,0 0 9 0,35-22-9 16,-15 5 3-16,-1-5-1 0,6-2 2 0,2-3 7 15,3 0-10-15,4-6 8 0,3 1-1 16,3-2-1-16,-7 3 0 16,5-1 4-16,-6 5 2 0,0 2-4 0,-3-2-1 15,1 3 0-15,0-1-10 0,-3 2 10 0,3 0-3 0,0 0-1 16,-9 3 5-16,3 5-4 16,-8 1 11-16,3 2-11 0,-4 3-7 0,-2-1 3 15,-3 2 3-15,1 3 1 0,0 0-1 16,-5-2-4-16,-2 3 4 0,-4 4-2 0,10-3 2 15,-10 3-1-15,0 0 13 0,0 0-17 16,-16 31 5-16,-4-5 0 0,-5 2 1 16,-11 8 1-16,-4 3-5 0,-2 2 8 0,-1-3-4 15,-1 1 5-15,-5 0-8 0,3 0 7 16,-1-1 5-16,1 3-6 0,1-5 5 0,1-4-2 16,1 0 5-16,-1-1 3 0,12-6-7 0,1-4 4 15,3 1-7-15,4-8 3 16,5 0-2-16,7-5 4 0,-2 0-8 0,4-2 3 15,2 0 1-15,0-4 0 0,1 4 2 16,0-4-2-16,7-3-5 0,-8 4 3 0,8-4 4 16,0 0-2-16,0 0-2 0,0 0 3 15,26-31-4-15,-8 7 2 0,8-5 2 0,1-10 4 16,5-2-10-16,4-3 2 16,1-2 2-16,1 0-4 0,0 1 3 0,1-2 0 0,-2 1-4 15,1 1 3-15,2 3-3 16,-2 3-1-16,-1-2 2 0,-3 7-4 0,-1-2 4 15,-3 9 2-15,0 3 2 0,-5-2-6 16,0 6 1-16,-2-1 0 0,-3 5 1 0,-6 3-5 16,-1 4 0-16,-2 1 5 0,-3 0-8 15,1 3 6-15,-3-2 4 0,-2 5-9 0,-4 2 4 16,0 0 2-16,0 0 2 0,0 0-2 16,-12 31 0-16,-10 1 4 0,-9 9 0 0,-5 5-1 15,-7 2-5-15,-1-4 1 0,-1 4-2 16,-1-2 3-16,-1-4 2 0,3-1-2 0,-1-3 1 15,1-2-1-15,1-3-3 0,3-5 14 16,4-3-10-16,6-2 3 0,5-3-4 16,-3 0 6-16,10-7-2 0,5-4-3 0,0-1 6 15,4 0-6-15,3-4 2 0,0 1-1 16,6-5-2-16,0 0 5 0,0 0 1 16,0 0 8-16,0 0-14 0,49-34 2 0,-19 10 0 15,9-9 0-15,5-1-3 0,8-3 0 16,1-3 5-16,2 0-5 0,-1 0 2 0,4-4-1 15,-5 4 3-15,4-2-4 0,-2 3 3 16,1 2-4-16,-2-1 2 0,-3 6-4 0,-4 1 4 16,-3 3-4-16,-10 4 6 0,0 6-3 15,-5 1-2-15,-5 2 5 0,-5 6 0 16,-4 1-4-16,-2 1 1 0,-5 2-1 16,0 1-3-16,-8 4 3 0,10-2 1 0,-10 2 0 15,0 0 1-15,-20 30-3 0,-14 4 3 16,-5 7-2-16,-7 0-5 0,-3 3-3 0,-3 0 6 15,-3 0 0-15,-3-4 0 0,-1-4-2 16,2 1-2-16,0-6 6 0,1 3 4 0,4-5-1 16,5-5-3-16,1-2 2 0,7-2 0 15,7-5-4-15,9-4 9 0,2-1-6 0,6 0 1 16,5-5-2-16,0 2 3 0,-2-4-2 16,6-1 9-16,6-2-7 0,0 0-5 15,0 0 7-15,0 0 1 0,26-22-2 0,-1 2-4 16,15-9 6-16,2-3-6 0,1-3 4 15,3-1-2-15,3-2 5 0,5-4-5 16,-6 0 0-16,5 2-3 0,-2-2-1 0,-3 3 6 16,1 1-6-16,-3 6 6 0,-3 1-2 15,-9 9-4-15,-2 1 2 0,-7 3 2 0,-1 5 2 16,-10 2-2-16,-2 4-2 0,0 1-5 16,-6 4 4-16,-6 2 1 0,0 0-3 0,0 0-4 15,-10 26 7-15,-16 2 4 0,-10 11-7 16,-7 3-2-16,-1 2 8 0,-5-2-1 0,-1-1-1 15,1 0 0-15,-2-2 7 0,-2-6-10 16,0 2 7-16,4-2-3 0,1-4 0 0,3 0-3 16,9-6 2-16,5-2-3 0,-1-2 9 15,4 0-5-15,7-4 0 0,2 0-17 0,6-3-9 16,3 0-21-16,4 0-24 16,-2-7-97-16,6 0-181 0,2-5-20 0,0 0 221 15,0 0 45-15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24:53.8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23201 7836 246 0,'0'0'46'15,"2"7"-18"-15,-2-7 2 0,0 0 3 16,7 4-7-16,-7-4-6 0,0 0-2 0,10 6 0 16,-10-6 2-16,0 0-1 0,10 3 2 15,-10-3 9-15,0 0-3 0,12 2-1 0,-12-2-5 16,0 0-1-16,8 4 0 0,-8-4 0 16,0 0-3-16,10 2 5 0,-10-2-4 15,0 0-5-15,13 1 4 0,-13-1 2 0,0 0-2 16,17 3 2-16,-17-3-4 0,13 0-1 15,-13 0-6-15,18-3-4 0,-18 3 12 0,24-1-4 16,-9 1 1-16,2-2 0 0,2 0-3 16,0 0-7-16,2 0 7 0,3 0 2 15,3-2-5-15,13-2 5 0,-6 3-3 16,0 1 0-16,9-4 1 0,3 2-2 0,3-1-2 16,-1 1 3-16,3-2 2 0,14 0-5 15,-1 1 5-15,4 1-2 0,2-2-9 0,0 3 1 16,-1-1 5-16,2 0 5 0,0 3-3 15,2-5-4-15,-1 4-2 0,-1-1-1 0,0-1 13 16,-2 1-5-16,1-2-2 0,-2 2-4 16,-13 1-2-16,2-2 2 0,-4 2-4 15,1 1 3-15,-2-3 3 0,-3 2-1 16,0 0 2-16,-1 0 1 0,-3 1 2 0,-9 1-2 16,-4-3 5-16,-3 2-1 0,-5 1-7 15,0 0 4-15,-4 0-5 0,-1 0 8 0,-4 0 0 16,-2-3 5-16,-13 3 7 0,22 0 1 15,-22 0 0-15,18 0-1 0,-18 0-6 0,12 0 1 16,-12 0-2-16,0 0-12 0,13 3-15 16,-13-3-18-16,0 0-15 0,0 0-25 0,0 0-86 15,0 0-231-15,0 0-16 16,0 0 297-16,0 0 35 0</inkml:trace>
  <inkml:trace contextRef="#ctx0" brushRef="#br0" timeOffset="5065.547">24016 8600 701 0,'0'0'36'16,"-14"-2"-6"-16,14 2-15 0,0 0 5 16,0 0-3-16,0 0 2 0,0 0 0 0,-16-2 5 15,16 2 9-15,0 0-12 0,0 0 5 16,0 0 4-16,0 0 0 0,0 0 1 16,0 0-12-16,0 0 3 0,0 0 3 15,0 0 0-15,0 0-7 0,-14 0 0 0,14 0-2 16,0 0 0-16,0 0-6 0,0 0 1 15,0 0 6-15,0 0-7 0,0 0 0 0,0 0 2 16,0 0 0-16,0 0-5 0,0 0 1 16,0 0 5-16,52 0-2 0,-34 0-3 0,3 0 4 15,5 0-6-15,8 0 1 0,12 0 4 16,5-2-1-16,-3 2-4 0,7 0 4 0,2-2-3 16,1 2 2-16,15 2 2 0,-2-4 1 15,5 2-2-15,-2 2 0 0,-2 2 2 16,3-4-4-16,-4 3 3 0,5-3 0 0,-1 2 0 15,0 1-1-15,2-6 6 0,-5 6-5 16,2-2 0-16,-14-1-2 0,11 3 3 0,1-3 2 16,-13 0 3-16,14 0 1 0,-1 1 0 15,-3-1 0-15,-9 2-1 0,8 0 2 16,-12-2-3-16,0 3 0 0,-1-1 2 16,-2-4-3-16,-5 4-2 0,1-4 1 0,-4 2-1 15,-7 0-2-15,-8 0 1 0,0 0 1 16,-5 0 3-16,0 0-3 0,-2 0 1 0,-1 0-1 15,1-3 2-15,-2 3 1 16,0 0-4-16,-3-2 2 0,2 0 0 0,-3 2 0 16,2-1 0-16,-2 1 0 0,1-3 0 15,-4 2-2-15,3-2 0 0,-2 1 0 0,2 2-4 16,-3-1-1-16,2-1 4 0,-4 0-4 16,-12 2-2-16,24 0 3 0,-14-2-6 0,-10 2 2 15,19-2 4-15,-11 0-6 0,-8 2 4 16,18 0 0-16,-18 0-1 0,14-1 0 0,-14 1 3 15,10-3-1-15,-10 3 5 0,0 0 7 16,16 0 2-16,-16 0 4 0,0 0 1 0,10-3 0 16,-10 3-1-16,0 0-4 0,0 0 2 15,0 0-5-15,9-4 2 0,-9 4-2 0,0 0-9 16,0 0-6-16,0-7-14 0,0 7-23 16,0 0-25-16,0 0-26 0,-19-10-27 0,19 10-32 15,-28 0-87-15,7 0-194 16,-9-2 4-16,-12-4 146 0,0-3 82 0</inkml:trace>
  <inkml:trace contextRef="#ctx0" brushRef="#br0" timeOffset="46980.238">14279 6145 76 0,'-4'44'10'0,"0"4"1"0,2 4 0 0,-3 9 5 16,1 2 2-16,-2-1-5 0,1-1 4 15,-3 5-3-15,2 0 4 0,-2 5 4 16,-2 3-4-16,0 3 4 0,2 3 4 0,-1 2-8 16,-2 1 0-16,1 2 8 0,4 0-5 15,-5-4-1-15,3 0 5 0,-1-3-4 16,0 1-6-16,3-5 3 0,2 1-10 15,-2-5 3-15,2 2 0 0,2-5 2 0,0 0-4 16,4-4 3-16,0 0 4 0,4 0-7 16,0-2 1-16,0 0-1 0,5-2 0 0,0-2 1 15,-1-2 1-15,-1-9 2 16,1 9-5-16,-1-9-1 0,6 8-1 0,-7-1-2 0,0-7 2 16,1-1 6-16,2 1-1 15,-3-2-4-15,-2 0 0 0,3-1-1 0,-1-4-3 16,-1 0 11-16,1-1-14 0,1-1 8 15,-5 1-3-15,0-9 2 0,2 0-6 0,-4-3 7 16,6 11-8-16,-4-8 6 0,0-1 4 16,0-2-8-16,-2 3 2 0,0-3 2 15,2 0-8-15,0-2 7 0,-2-1-1 0,0-2 4 16,1-2-1-16,1 1-6 0,-2-2 3 16,0 1-1-16,0-3 2 0,1 1-4 0,-3-17 3 15,2 30-1-15,0-14-1 0,0-1 4 16,-2 2-2-16,0-17 6 0,2 31-9 0,-2-31 0 15,-2 39 0-15,-2-19-2 0,4-20 2 16,-2 41 1-16,-1-20-2 0,3-21 1 16,-6 41-1-16,4-21 5 0,2-20-5 15,-5 43-3-15,3-23 4 0,2-20 2 0,-2 41-6 16,0-20 8-16,0-3-3 0,0 2 1 16,0-2-9-16,2 2 7 0,-2-5 0 0,2-15-2 15,0 33 0-15,-2-20 4 0,2 2-1 16,0-15-2-16,0 25 3 0,0-25 1 15,2 21 2-15,-2-21 6 0,4 20-8 16,-4-20 8-16,6 17 6 0,-6-17 3 0,13 18 4 16,-13-18-4-16,0 0-5 0,42 11 4 0,-16-11-4 15,8-1 19-15,15-7-7 16,14-4-5-16,9-3 5 0,3 0-2 0,6-6-4 16,26-1-6-16,-24 2 3 0,-1 1 0 15,-2 2 0-15,1 0-2 0,-5 2-7 0,-7 1 7 16,0 5-8-16,-17 1 4 0,-3 2 3 15,-5 3-19-15,-9 3-29 0,-5 3-25 0,-8 3-48 16,-6 2-214-16,-10 1-74 0,-6-1-23 16,0-8 407-16,0 0 2 0</inkml:trace>
  <inkml:trace contextRef="#ctx0" brushRef="#br0" timeOffset="55502.857">17430 8952 310 0,'13'2'19'0,"-13"-2"-8"0,13 3-4 16,-13-3 4-16,15 2-4 0,-15-2-10 15,14 0 0-15,-14 0-16 0,16 0-91 0,-16 0 32 16,14-7 26-16</inkml:trace>
  <inkml:trace contextRef="#ctx0" brushRef="#br0" timeOffset="68173.137">16333 7366 463 0,'-6'-9'0'0,"6"9"1"0,0 0-1 0,-4-6-3 15,4 6 6-15,-2-8-3 0,2 8 0 16,0 0 3-16,-2-10-3 0,2 10-8 0,0 0 10 15,-2-8-2-15,2 8 2 0,0 0-8 16,0 0 4-16,2-10 2 0,-2 10 0 0,0 0 0 16,0 0-3-16,0 0 1 0,0 0 2 15,0-8-4-15,0 8 10 0,0 0-11 16,0 0 8-16,0 0-1 0,0 0-3 0,0 0 2 16,0 0 2-16,0 0-1 0,0 0 6 15,0 0 7-15,0 0 5 0,0 0 5 0,0 0 6 16,27 18 1-16,-12-10 3 15,-1-1 2-15,10 6 8 0,7 0 1 0,5 2-13 16,-1 1 2-16,7-3-2 0,0 2-6 16,9 5 3-16,-9-5-7 0,3 2-1 0,-5-2-10 15,3 0 6-15,-1 0 1 0,-4 1 3 16,-4-5-3-16,-3 3-7 0,-3-3-10 0,-9-2-13 16,-1-1-33-16,-4-3-32 0,-4 2-158 15,-1-4-185-15,0-1 325 0,-9-2 31 16</inkml:trace>
  <inkml:trace contextRef="#ctx0" brushRef="#br0" timeOffset="68676.791">16596 8079 155 0,'-2'-5'74'16,"2"5"-7"-16,-2-8-7 0,2 8-1 16,-2-10-11-16,2 10-8 0,0 0-4 0,0-11-2 0,0 11-4 15,0 0 1-15,0 0-5 0,2-8 0 16,-2 8-1-16,0 0 2 0,0 0 6 15,0 0 5-15,0 0 9 0,48 16-6 16,-24-8-2-16,7 5-7 0,3 3-2 0,2 1 1 16,5 3 7-16,-3-3-6 0,10 7-7 15,1-2-5-15,-2 1 4 0,1 0-10 0,-1-1 2 16,-1 1-1-16,1 0-2 16,-7-4 7-16,5 5-8 0,-11-4-17 0,0 1-36 15,-3 2-36-15,-9-4-155 0,-2-3-162 16,-4-5-28-16,-6-5 391 0,-10-6 11 0</inkml:trace>
  <inkml:trace contextRef="#ctx0" brushRef="#br0" timeOffset="75372.02">21153 6918 271 0,'0'0'21'15,"4"-6"-17"-15,-4 6 4 0,0 0 0 16,7-5 6-16,-7 5 0 0,0 0 5 0,0 0 2 16,0 0 1-16,0 0 1 0,2-6 0 15,-2 6-3-15,0 0-2 0,0 0-1 0,0 0 0 16,0 0-2-16,0 0 5 0,0 0 1 16,0 0-7-16,-13-8 4 0,13 8-1 0,0 0 1 15,0 0-1-15,0 0-4 0,0 0 3 16,0 0-3-16,-13-3 4 0,13 3-3 0,0 0 1 15,0 0 6-15,0 0 0 0,0 0 5 16,0 0-1-16,67 7 6 0,-34-9 4 16,15 0 2-16,6 2 2 0,17-3-10 15,2 1 3-15,5-3-1 0,5 2-1 0,-1-2-3 16,1 3 3-16,-3-5-3 0,-1 4-4 16,-5 1-3-16,-9-4-1 0,-12 0 1 0,-2 3-4 15,-7-1-1-15,-1 0-5 16,-11 0 4-16,-6 2-3 0,-8-1-1 0,-1 2 3 0,-2 0 10 15,-2-1-7-15,-1-1-1 0,-1 1 0 16,-11 2-1-16,0 0-3 0,27-3-22 16,-21 3-34-16,-6 0-31 0,14 3-111 15,-14-3-236-15,12 5-4 0,-12-5 330 0,0 0 33 16</inkml:trace>
  <inkml:trace contextRef="#ctx0" brushRef="#br0" timeOffset="76543.059">26263 6868 174 0,'0'0'23'0,"0"0"-10"0,0 0-4 16,0 0 12-16,0 0-2 0,0 0-4 15,-18 2 12-15,18-2-5 0,0 0-8 0,0 0 0 16,0 0 4-16,0 0 7 16,0 0-8-16,0 0-6 0,0 0 1 0,0 0-7 0,0 0-5 15,0 0 11-15,0 0-6 16,-16 5-1-16,16-5 2 0,0 0-4 0,0 0 0 16,0 0 1-16,0 0 1 0,-8 7 0 15,8-7 1-15,0 0-5 0,0 0 9 0,0 0-10 16,0 0 7-16,0 0 2 15,0 0 1-15,0 0 5 0,0 0 8 0,30 15 6 16,-10-13 8-16,10 0-6 0,21 0 1 0,6-2 3 16,15 0 0-16,11 0-1 0,4-2 1 15,14 2-1-15,3 0 5 0,29 2-4 0,8-4 2 16,0 0-9-16,3 2 11 0,-2-2-4 16,0 2-8-16,-4 0 2 0,-5 2 2 15,-29-2-3-15,-3 2-3 0,-1 0 0 16,-9 2-12-16,-4-2 2 0,-9-1-1 0,-6 3-2 15,-17-2 0-15,-6-2 0 0,-7 2-6 16,-10 0 7-16,-6-4-2 0,-7 2 8 0,-1 0-13 16,-2 2 6-16,-6-2 11 0,-10 0-3 15,19 0 3-15,-19 0-7 0,15-2-1 16,-15 2-4-16,0 0-4 0,13 0-10 0,-13 0-23 16,0 0-38-16,0 0-45 0,0 0-122 0,0 0-184 15,0 0-27-15,0 0 390 16,0 0 16-16</inkml:trace>
  <inkml:trace contextRef="#ctx0" brushRef="#br0" timeOffset="78675.758">22619 14713 477 0,'0'0'16'0,"0"0"-2"16,0 0-6-16,-22-5 5 0,22 5-3 0,0 0 3 15,-10-4-9-15,10 4 9 0,0 0-5 16,0 0-2-16,0 0 0 0,-15-4 5 0,15 4 6 16,0 0 4-16,0 0 0 15,0 0-4-15,0 0 5 0,0 0-8 0,0 0-1 16,-15-4 6-16,15 4-5 0,0 0-1 16,0 0 7-16,0 0 1 0,0 0-10 0,0 0 4 15,0 0 2-15,0 0-6 0,0 0 5 16,0 0-10-16,0 0 7 0,0 0 7 15,0 0-4-15,0 0 12 0,0 0 12 0,0 0-2 16,0 0 10-16,62 9-2 0,-29-9 0 16,16 0 4-16,7 0-4 0,1 0 1 0,21 0-8 15,3 0 0-15,-2-5 4 0,10 3-8 16,0-2 2-16,7-1-3 0,4 1-4 16,-3-2 2-16,4 4-3 0,2-3-3 0,-6 0-5 15,0 2 0-15,-2 3 0 0,-6-5-1 0,-6 4-4 16,-5-1-2-16,-6 2 1 0,-18-2-3 15,-4 2 1-15,-5 0-1 0,-7-2-3 16,-11 2-1-16,-5 0 2 0,-4 0 0 16,0 0-3-16,-6 0 8 0,3 0 0 0,-15 0 3 15,0 0 0-15,28-2-2 0,-28 2-2 16,0 0-1-16,18-2 2 0,-18 2-9 16,0 0-13-16,0 0-25 0,0 0-36 0,14-1-33 15,-14 1-60-15,0 0-244 16,0 0-2-16,0 0 155 0,0 0 79 0</inkml:trace>
  <inkml:trace contextRef="#ctx0" brushRef="#br0" timeOffset="141956.707">4155 8625 397 0,'0'0'45'16,"0"0"-7"-16,0 0-6 0,0 0 1 16,0 0-9-16,0 0 5 0,0 0-8 0,0 0-3 15,0 0-1-15,0 0-3 0,0 0-1 16,0 0 5-16,0 0-3 0,0 0-5 16,0 0 6-16,18 15 2 0,-18-15-1 0,5 15 0 15,1-7 5-15,2 3 7 0,-8-11 4 16,24 27-5-16,-8-12 7 0,2-2-1 0,11 7 3 15,1-4 11-15,2 1-5 16,8 0 3-16,9-1-6 0,-5-3 4 0,15 4-3 0,0-2 0 16,5-1-1-16,-1-2-7 15,2-2-2-15,2 0 1 0,-3 1 1 0,1-2-5 16,3-3 1-16,-15-1-9 0,19-1 1 16,-2-1 2-16,0-3 1 0,1 0-4 0,2-3 1 15,-3-1-4-15,1-3 2 0,2-1-4 16,-1-1 3-16,-3-1-2 0,0 0-6 0,-4 1 0 15,-1-4 1-15,-3-2 1 0,0 2-1 16,-3-2 0-16,-3-3 2 0,2-2-1 0,-5 1-1 16,4-3-4-16,-7-3 4 0,1-2-6 15,-3-2 2-15,-3-1 2 0,-1-1-2 16,-7 1-2-16,0-4 0 0,-1-1 1 0,-9 9-2 16,-3-3 2-16,1-3 1 0,-4-1-5 15,-4 1 2-15,-2-3 2 0,-3 0-7 16,-2-2 5-16,-3 1 2 0,-6 1-6 15,-2 7 4-15,0 0-4 0,-5-11 2 0,-1 3 2 16,-5 0-2-16,-3 2-3 0,-2 0 5 16,-3 2-9-16,-2 0 6 0,-11-3-2 0,-2 3 1 15,4 6 0-15,-8-5 1 0,-2 4-2 16,-3 1-1-16,11 5 0 0,-10-3 0 0,-1-2 0 16,5 6-1-16,-9-2 0 0,1 3 1 15,-3-2 1-15,8 5-2 0,-1 4-6 0,-11-3 5 16,7 4-1-16,-1 0 0 0,-11 2 0 15,9 1 1-15,1 1 0 0,-3 1-3 16,0 1 3-16,-1 2 4 0,0 2-9 16,-1 1 1-16,2-3 5 0,1 6-4 0,4-2 2 15,-3 2 1-15,3 0 1 0,1-3-3 16,0 4 2-16,1-2 2 0,1 1-1 0,-1 1 3 16,1 0-5-16,-1 0 3 0,4 1 1 15,-5 1-1-15,3 0-4 0,1 4 1 0,1-3 3 16,-1 1-4-16,3-1 8 15,-2 3-8-15,1 1 5 0,-3 2-1 0,1-4-2 16,3 4 1-16,-2-4 2 0,1 3-2 16,1 0 3-16,3-1-5 0,-1 0 5 0,-1 2 2 15,1 1-5-15,0 0 4 0,2-2-6 16,2 2-1-16,7-5 4 0,3 2-3 16,-5 7 3-16,-1-1 0 0,2 2 4 0,-1 2-6 15,-1 0-1-15,7 2 0 0,-3-2 5 16,6 4-4-16,2-6 1 0,6 0-2 0,-6 8 4 15,6-5 7-15,1 1-1 0,1 0-8 16,2 0 3-16,1-3-2 0,0 4 2 0,3-2 0 16,0 0 0-16,2-1 0 15,2-1 3-15,2 0-9 0,0-2 5 0,2 2-3 16,2-1 5-16,-1-2 0 0,4 2-1 16,-3-1 3-16,2-4 0 0,1 3-1 0,1-4-6 15,-3 0-1-15,1 2-8 16,3 0-10-16,-3-1-19 0,2-1-19 0,0 2-20 0,2 3-18 15,1-3-44-15,-5 0-208 0,3-4-75 16,-3-1 269-16,1-5 37 0</inkml:trace>
  <inkml:trace contextRef="#ctx0" brushRef="#br0" timeOffset="157605.192">7102 7902 339 0,'0'0'8'0,"-2"-5"7"0,2 5-7 16,0 0 5-16,0 0-1 0,-10-15-5 0,7 12 9 15,3 3-5-15,0 0 3 0,0 0 4 16,-4-14-1-16,4 14-8 0,0-7 10 0,0 7-12 16,0 0 1-16,4-11 4 0,-4 11-2 15,5-6-1-15,-5 6-3 0,12-5 1 0,-12 5 6 16,16-5-6-16,-16 5-1 0,26 5 7 16,-10-2 0-16,9 2-1 0,-4 1-5 15,13 8 0-15,-2-1 1 0,2 2 1 16,-4 1-3-16,3 1 4 0,-1 3-10 0,-4 0 4 15,-1 1 0-15,-1 0-7 0,-2 1-10 16,-2 2-13-16,-1-2-23 0,-6-4-57 16,-4-7-144-16,-3 0 168 0,-4-2 29 0</inkml:trace>
  <inkml:trace contextRef="#ctx0" brushRef="#br0" timeOffset="157840.312">7625 7836 83 0,'-8'-7'63'0,"8"7"-5"0,-15-9 9 0,15 9-15 15,0 0-6-15,-21 1-7 0,21-1-1 16,-23 12-1-16,7-1-3 0,0 3-6 0,-10 10 4 16,1 0-8-16,4 1-5 0,-4 1-9 15,1 3 20-15,-1-2-6 0,3 3-11 16,0 1-2-16,-2-1 2 0,5 2-2 0,2 0-6 15,-2-3-22-15,9-3-22 0,2-7-52 16,2-4-156-16,2-4 130 0,2-2 40 0</inkml:trace>
  <inkml:trace contextRef="#ctx0" brushRef="#br0" timeOffset="158256.593">7839 7899 128 0,'0'0'58'0,"6"-9"-4"0,-1 4-13 0,-1-3 3 16,4-1 0-16,5-6-5 0,4-2-10 0,9-5-5 16,1-2 1-16,3-3-2 0,6-5-7 15,0-3 1-15,2 0-7 0,-5-2 2 0,4 2-1 16,-12 7 5-16,0 0-9 0,-3 5 10 15,-5 1 9-15,-7 5 1 0,1 0 6 16,-2 4-1-16,-3-1-1 0,2 2 14 16,-4 3-8-16,-2 3-4 0,0-1 5 0,-2 7-3 15,0 0-16-15,0 0 6 0,0 0-4 16,-14 19 5-16,-1 10-6 0,-2 3-1 0,-2 5-7 16,-3 9 5-16,4 0-2 0,-2 0 2 15,4 4 0-15,1-8-7 0,2 1-3 0,2 1 4 16,3-3-6-16,0 1-4 0,2-2 7 15,1-2 2-15,3-8 2 0,0-1-6 16,4-2 1-16,-2-6-11 0,2-1-15 0,1 1-23 16,-1-6-13-16,4 4-26 0,-2-8-32 15,0-4-109-15,0-1-194 0,2-3 319 16,-6-3 33-16</inkml:trace>
  <inkml:trace contextRef="#ctx0" brushRef="#br0" timeOffset="158491.502">8540 8079 411 0,'-6'16'33'0,"0"-4"1"0,-1 5 1 0,0-2-6 15,1-1-3-15,-2 5 4 16,0 3-7-16,-4-1-2 0,2 2 5 0,-2 5-8 15,1-3-2-15,0-2 2 0,3-2 5 16,1 2-11-16,-1-3-6 0,2 2-9 0,2-5-26 16,0-2-18-16,2-4-51 0,0-1-136 15,-2-5 114-15,4-5 42 0</inkml:trace>
  <inkml:trace contextRef="#ctx0" brushRef="#br0" timeOffset="158968.666">9086 7417 128 0,'2'-11'68'0,"0"5"1"0,-2 6-2 15,3-14-1-15,-3 14-21 0,2-8-1 0,-2 8-1 16,9-8 7-16,-7 4-19 0,-2 4 0 15,10-9-5-15,-3 6 0 0,-7 3-12 0,10-7 2 16,-4 3-4-16,-6 4 2 0,14-7-2 16,-8 3-3-16,-6 4 1 0,12-8 3 15,-8 7-6-15,-4 1 1 0,11-7-1 16,-11 7-3-16,9-3 4 0,-9 3-1 0,0 0 2 16,8-5-1-16,-8 5-6 0,0 0 2 15,11-3-3-15,-11 3 0 0,0 0 2 0,0 0 2 16,0 0-8-16,8-3 7 0,-8 3-1 15,0 0 6-15,0 0-5 0,0 0-1 0,4 14 4 16,-2-5-2-16,-4 6 2 0,0-1 3 16,0 6-10-16,-2 6 5 0,-3 13-2 15,-1-1 5-15,2 0-1 0,-2 3-1 16,-2-1 0-16,4 4 5 0,-2-3-2 0,-4 3-1 16,2-4-1-16,2-1-4 0,2 1 10 15,-5-2 5-15,3-1-15 0,-3 0 3 16,0-3-3-16,3-2 4 0,-2-1-12 0,-1-5-20 15,2-5-14-15,1 3-42 0,-7-8-114 16,3 1-218-16,1-4 316 0,2-5 32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2:53:27.7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20537 9929 509 0,'0'0'36'0,"0"0"-1"15,-7-7-4-15,7 7-17 0,0 0 2 0,-6-7 2 16,6 7-6-16,0 0 6 0,0 0-1 16,0 0-7-16,-6-5 6 0,6 5-5 0,0 0-3 15,0 0 6-15,0 0 3 0,-2-5-2 16,2 5 7-16,0 0 3 0,0 0-15 0,0 0 17 15,0 0-7-15,0 0 0 0,-6-8 10 16,6 8-13-16,0 0 5 0,0 0-8 16,0 0 11-16,0 0-7 0,-7-7 2 0,7 7-6 15,0 0-5-15,0 0 4 0,0 0-12 16,0 0 13-16,-7-5-6 0,7 5-5 16,0 0-7-16,0 0-21 0,0 0-3 0,0 0-16 15,0 0-8-15,0 0-30 0,0 0-64 16,0 0-186-16,0 0 192 0,0 0 46 0</inkml:trace>
  <inkml:trace contextRef="#ctx0" brushRef="#br0" timeOffset="13963.133">20140 9760 777 0,'3'-8'7'16,"0"1"10"-16,-1 0-6 0,-2 7-1 0,0 0 8 15,2-19 0-15,-2 11-6 0,0 8 10 16,-2-14-8-16,0 10 3 0,2 4 9 16,-6-13 1-16,4 6-1 0,2 7-8 0,-10-9 1 15,4 5-6-15,-2-2 0 0,-3 3 3 16,0-1 4-16,-4 0-4 0,3 2-7 0,-4 0 1 16,-2-1-4-16,-1 3 7 0,-5-2-5 15,-3 4 2-15,-7-1-8 0,-8 1 8 0,-2 2-12 16,-3 2 7-16,1 1 1 15,-6 1 0-15,-9 1-5 0,-2 3 5 0,-1 0-1 0,1 1 1 16,-4 2 1-16,2 3 1 16,-3-4-1-16,7 3-8 0,-3 2 7 0,3 3 4 15,-3-4 2-15,3 6-3 0,2-2-2 16,-3 4-2-16,3 2 2 0,6-1 0 16,0 1 1-16,5 3-8 0,0 3 5 0,4 0 0 15,4 1-4-15,4 3 3 0,0 0 0 0,2 0 4 16,4 2-6-16,3-2-1 0,-1 3 4 15,9-6 1-15,0 0-7 0,0 1 2 0,3 0 4 16,-2 1-5-16,4-2-2 0,1 0 1 16,-4 1 9-16,6-4-3 0,3 3 1 15,0-7 5-15,3-4-6 0,-4 0 0 0,7 3 2 16,-2-1 1-16,4 2-1 0,0-6-2 16,2 6 4-16,0 1 0 0,2 0 5 15,6 7-4-15,-2 0 1 0,4-2-3 0,3-1 0 16,2 0 7-16,2-3-4 0,5 1 0 15,-4-1 5-15,6-1-3 0,1-3-2 0,9 7-1 16,1-2 7-16,3-1-5 0,-6-7 0 16,8 4 1-16,1-1-1 0,3-1-2 0,1-2-2 15,-9-5 2-15,9 8 0 0,-5-9-2 16,9 3 2-16,-9-8-2 0,11 8 7 16,-9-9 1-16,13 0 1 0,-8 1 0 15,4-5 2-15,9 3-2 0,-10-4 1 0,15-1-1 16,-11-1-5-16,12-2 3 0,-8-1-1 15,9-1-3-15,3-1 1 0,-15-1-2 0,1 0 1 16,-1 2-3-16,6-6-2 0,-5 3 1 16,-5-3-2-16,8-2 2 0,3-2-2 0,-14 1 2 15,7-2 3-15,-10 0-5 0,-1-1 1 16,9-5 0-16,-3 0 5 0,-13 0 0 0,11-5 1 16,-13 4 3-16,8-7 0 0,-3 0 2 15,-8 0 4-15,6-4-4 0,-8 3 3 16,3-8 1-16,-2-2-3 0,-8 4 4 0,-2 1-6 15,1-2 3-15,-5 0 0 0,0-1 1 16,-2 0 1-16,-3-2-1 0,0-1-3 16,-4 1 1-16,-4-4 0 0,1 2-5 0,-7-4-2 15,0 1-1-15,-7 0 2 0,1-2-2 16,-4 0-2-16,-6-9-3 0,-2 3 4 16,1 1-2-16,-7 0-1 0,4 3 1 0,-6 1-1 15,3 0 3-15,-5 0-2 0,2 3 2 16,-3-3 0-16,-3 3 1 0,2 2-1 15,-1-2-3-15,-5 3-3 0,0 1 4 0,0 4-4 16,-3 0 2-16,8 9-1 0,-1-2 0 0,0 2-1 16,4 2 0-16,-1 2-2 15,-1 3-2-15,6-1-10 0,-2 3-19 0,9 6-20 16,-5-1-29-16,8 3-45 0,-4 2-47 16,0-3-173-16,1-1-87 0,-2 2 9 0,-2-3 149 15,21 10 83-15</inkml:trace>
  <inkml:trace contextRef="#ctx0" brushRef="#br0" timeOffset="24053.42">20821 9782 617 0,'-28'7'8'0,"5"2"-10"0,-1-1 2 0,4-1 5 16,0-2 7-16,4 3-10 0,-2-2 9 0,-1-1 2 16,9 2-3-16,-2-2 2 0,-2-2 8 15,14-3 1-15,-18 9 4 0,18-9 1 0,-13 5 5 16,13-5-1-16,-13 4 4 16,13-4 2-16,-9 2-3 0,9-2-7 0,0 0 0 0,0 0-6 15,0 0-5-15,30-20 2 16,-9 12 2-16,17-12 6 0,19-3-13 0,7-4 4 15,8-4 1-15,24-6-7 0,9-5 1 16,12 0 5-16,5-4-1 0,10 2-3 0,10-2 0 16,0 3-1-16,0-1-6 0,8 1 6 15,0 0-7-15,0 5 0 0,-4-2 3 0,-7 6 0 16,-8 5-5-16,-13 2 3 16,-14 6 0-16,-28 6 1 0,-8 2-2 0,-19 3-1 0,-9 1-3 15,-8 2-1-15,-9 5-1 0,-11-5 6 16,-2 6-8-16,-10 1-2 0,0 0-7 15,0 0-9-15,-43-7 5 0,7 7-5 16,-15 0-7-16,-9-3 4 0,-17 3 3 0,-2 0 5 16,5-4 2-16,5 2 5 0,0-3 2 15,19 2-3-15,-1 0 4 0,4-1 5 0,5 0 2 16,6 3 10-16,12-4-3 0,1 4 9 16,8 1-1-16,15 0 2 0,-27-4-2 0,27 4 1 15,-10-4-10-15,10 4 0 0,0 0-2 16,0 0 6-16,0 0-3 0,42-16 0 15,-17 12 4-15,15-1-8 0,2-1-3 0,5-1 7 16,4 3-1-16,-1-3-1 0,2 7 6 16,1-4-4-16,-5 1-7 0,-1 1 7 0,-1 4-5 15,-1 1 1-15,-11 1 2 0,-7-1-7 16,-1 5 5-16,-3-1 3 0,-6 3-3 16,-2-1 0-16,-5 3 0 0,-3-3 1 15,-7 3 2-15,-5 1-2 0,-3 4 1 0,-5 0 6 16,1 2-9-16,-4-2 4 0,2 0-3 15,-1-5-2-15,2 3 2 0,-1-4 0 0,3 2-4 16,3-4 5-16,-1 1-5 0,2-3-17 16,5 0-27-16,0 1-30 0,2-8-102 15,0 0-215-15,11 9-23 0,-11-9 345 16,0 0 22-16</inkml:trace>
  <inkml:trace contextRef="#ctx0" brushRef="#br0" timeOffset="26147.894">24800 7345 502 0,'0'0'10'0,"-2"-13"15"0,2 13-4 16,-2-12 1-16,2 12 5 0,-4-13 4 15,4 13 2-15,-9-13-1 0,2 7-2 0,7 6-5 16,-25-9-5-16,4 8-1 0,-8 1 0 16,-18 4-2-16,-5 2 2 0,-11 5-6 15,-2 3 5-15,-3 1 3 0,2 2 0 0,1 2-1 16,4 3-4-16,3 0 7 0,5 2-4 15,2 0-1-15,7 1-3 0,12-3-1 0,3 2 1 16,3-2-6-16,14-1 9 16,0 0-3-16,10-1 4 0,4-3 3 0,8 5-1 15,6 7-5-15,10-2 5 0,11 3-8 16,6-3 5-16,4 0-9 0,0-3 4 0,1 1 2 16,1-2-7-16,-13-3 0 0,-3-3 2 15,1-1-2-15,-4 1 4 0,-9-4-5 0,-3-2-1 16,-6-2 1-16,-2-2 0 0,-4 1-4 15,-6-8 3-15,0 0-1 0,-6 31-2 0,-6-20 3 16,-3 2 0-16,-6 1 1 0,-7 3 0 16,-1 0 1-16,-3 0-7 0,2 0 2 0,5-5-4 15,5-1 0-15,-2 0 5 16,4 3-3-16,-1-1-1 0,5 1 5 0,-2-1-12 16,8 0 9-16,-2 1 1 0,4-1-4 15,3 2 5-15,3 1-4 0,3 1 5 0,3 4 1 16,8 10-10-16,4-1 7 0,0 1-3 15,2 1 3-15,-3 0-2 0,1 0 2 0,0 3-2 16,-4-2 4-16,1 0 0 16,-8 2 0-16,-3-5-3 0,-4-5 4 0,-4 4-5 15,-5 7 2-15,-2 0 2 0,-1-2-1 0,-4-2-5 16,6-2 2-16,-4 0 1 0,5-6-1 16,1-2 5-16,3 1-3 0,-1-5 4 15,6-1 0-15,0 1-3 0,6 0 4 0,5 3-3 16,10 5 0-16,9-2-12 0,6-2-37 15,15 1-56-15,2-6-214 0,5-4-96 16,-4-7-15-16,3-4 351 0,20-4 26 0</inkml:trace>
  <inkml:trace contextRef="#ctx0" brushRef="#br0" timeOffset="28459.798">25882 7583 425 0,'0'0'9'0,"0"0"8"0,-9-11-16 16,9 11-1-16,-20 0 8 0,4 2-7 0,-11 2 6 15,-13 3-5-15,-2 3 0 0,-5-1 0 16,-2 1-4-16,-6 4 3 0,0-2-2 0,8 0 2 16,3 1 7-16,-1 3-6 0,1-5 4 15,1 3-2-15,5-2 2 0,0 2-3 0,7 0 4 16,-1-2-4-16,9 3 0 0,6-6 4 16,4-1-3-16,3 3-4 0,0-4 7 0,6 5 2 15,2-4 4-15,2-8-3 0,2 21 3 16,5-12-1-16,0 7-3 0,1-5-1 0,2 3 4 15,3 2 2-15,-2-4-10 16,2 6 0-16,-1-2 1 0,-4-3 3 0,4 6-7 16,-4-4 10-16,-4 3-2 0,2-1 0 15,-4 1 2-15,0 4-1 0,-2-3 1 0,-2 3 4 16,0 0-3-16,-4 2-7 0,2 0 6 16,0 0-1-16,-2 1 1 0,0 0-4 15,2 0 1-15,0-3 0 0,4 2 4 0,0-3-6 16,4 5 6-16,0-1 6 0,12 5 1 15,0 1-7-15,8-4 2 0,5-2-7 0,1-3 7 16,4-1-2-16,9-3-6 0,1-5 10 16,1-1-13-16,3-2 4 0,1-3-1 15,1-3-9-15,-1-3-27 0,2-1-22 16,3-4-37-16,0-9-152 0,5-1-195 0,-4-4 395 16,-3-3 14-16</inkml:trace>
  <inkml:trace contextRef="#ctx0" brushRef="#br0" timeOffset="29011.682">26299 7742 149 0,'0'0'22'0,"0"0"8"0,0 0 2 0,0 0 0 16,37-4-4-16,-17 6-4 0,10-4 1 15,6 2-2-15,13 0 9 0,2-2-5 0,1 1-1 16,1-3-4-16,-2 4 0 0,-2-4-4 16,-2 2 4-16,-5-3-6 0,-9 5-3 0,-9-2-3 15,-1-1 11-15,-5 1 6 0,-2 0 12 16,-6 0 7-16,2 0-6 0,-12 2 1 0,14-1-2 15,-14 1-9-15,0 0-4 16,0 0-2-16,0 0-4 0,0 0 1 0,-32 12-4 16,16-5-3-16,-4 6-1 0,-5 6-7 15,8-2 2-15,-6 6 1 0,6 4-1 0,0 5-5 16,4 4-4-16,5 0 6 0,2 7 1 16,3 1 6-16,3-1-1 0,5 3-3 0,-1 0-2 15,2 0 1-15,3 1 5 16,1 9-12-16,0-13 6 0,0 0-2 0,-4-2-2 0,4-2 4 15,-6-9-4-15,-2-6 7 0,-2-3-4 16,0-1 0-16,-2-3 7 0,-2 2-4 16,-8-2 4-16,-6-3-1 0,-9 5 4 15,-5-6-4-15,-6 1 3 0,-2-6 2 0,-3 1 4 16,1-4-2-16,7-3-5 0,5 2-3 16,0-2 8-16,7 0-2 0,1-2-5 0,4 0-2 15,18 0 1-15,-28 2-18 0,28-2-9 16,-17 1-4-16,17-1-32 0,0 0-34 15,0 0-104-15,0 0-215 0,0 0-40 0,69-11 402 16,-30 0 16-16</inkml:trace>
  <inkml:trace contextRef="#ctx0" brushRef="#br0" timeOffset="29347.734">27601 8533 185 0,'2'6'37'16,"-2"-6"3"-16,0 18 5 0,0-5 2 0,-2 2 16 15,0 1-24-15,-2 3 1 0,2 1 3 16,-4 3-5-16,-2 2 10 0,1-1 0 16,-4 7-19-16,-1 1 5 0,-3-1-9 15,0-1 3-15,-2-1-9 0,0-1 4 0,2 3-1 16,0-8-4-16,5 0-16 0,0-3-31 16,0 0-51-16,0-1-202 0,4-8-163 0,2-1 431 15,4-10 5-15</inkml:trace>
  <inkml:trace contextRef="#ctx0" brushRef="#br0" timeOffset="30012.764">29070 7631 160 0,'-14'-7'34'0,"0"-1"-1"16,-3 3-1-16,0-2 10 0,-6 2-3 0,-7 1-10 16,0 2-1-16,-15 0-1 0,-1 0-9 15,-1 4 13-15,-1 2-11 0,3-3 8 0,-1 7-4 16,1-1-4-16,3 0 3 0,2 0 4 16,3 3-6-16,4 1-6 0,5 0-4 15,7-3 3-15,0 1-1 0,-1 2 5 0,6 2-9 16,1-4 3-16,5 4 12 0,-2-2-17 15,2 0 1-15,10-11-1 0,-10 23-3 16,10-23-1-16,0 0-1 0,-6 34-1 16,6-34 4-16,0 28-1 0,0-28-1 0,2 27 6 15,-2-27-5-15,6 31 1 0,-4-17-3 16,-2-14 6-16,6 37 0 0,-4-16-7 0,0 2 1 16,-2 0-2-16,0 0 4 0,-2 4 1 15,-2-1 7-15,-2 12-9 0,-7-2 0 0,2 3 4 16,-1-3-4-16,-5 2 6 0,0-1-9 15,2-1 8-15,-1 0 5 0,-4 0-13 16,7-1 0-16,1-3-2 0,3-6 6 16,0-1-8-16,3-2 2 0,4-3 5 0,0 0 9 15,4-1-10-15,0-2 5 0,7 4-4 16,3-2 2-16,10 5 4 0,4-6-4 0,5-1 3 16,3-1-6-16,6-3 3 0,0-1 2 15,3 0 3-15,1-3 0 0,3 1-10 16,-5-5 5-16,5-1-33 0,-1-2-32 0,3-1-28 15,-3-6-142-15,1-1-213 0,-1-5 395 16,-1-3 15-16</inkml:trace>
  <inkml:trace contextRef="#ctx0" brushRef="#br0" timeOffset="30671.758">29448 7803 259 0,'10'-10'33'16,"-10"10"3"-16,0 0-8 0,16-5-4 15,-4 3-2-15,3 2-3 0,0-3-1 16,10 3 10-16,1 0-5 0,6 3-2 0,13-3-4 16,3 0-4-16,1 2 1 0,-1 0 3 15,-1-2-9-15,-1 0 2 0,-7 0 2 0,-7 0-2 16,-1 0-3-16,-1 0-1 15,-5 0 2-15,-2 0-3 0,-1 0 10 0,-5 0-2 0,-1 0-7 16,0 0-2-16,-4 0 1 16,-12 0-2-16,21 3-5 0,-14-1 1 0,1 2 6 15,-8-4 3-15,9 9-5 0,-7-1-3 16,0 4-3-16,-4-1 1 0,0 4 2 0,-1 5 0 16,1-2 1-16,0 7 1 0,-2 3 5 15,2 4-1-15,0 6 0 0,0 3-2 0,-1 1 2 16,6 0-1-16,-1 3-1 0,0-2-1 15,4 1-6-15,1 4-1 0,1 7 11 16,2-11-5-16,4 9 5 0,-4-9-10 0,-2-3 5 16,3 0 2-16,-3-1-2 0,-1-2 2 15,-1-9-1-15,-2-5 1 0,-2-2-3 0,-4-3 10 16,-2-2 4-16,-2 0 3 16,-9 0 3-16,-4-3-1 0,-11 3 18 0,-4-6-10 0,-1-2 0 15,-2-1 2-15,-1 0-3 16,6-5 0-16,3-1-3 0,1 1 2 0,4-1-2 15,2-2-10-15,0 0 11 0,-1 0-13 16,6 0 0-16,17 0-18 0,-29-2-16 0,18 2-39 16,11 0-44-16,-19-3-174 0,19 3-151 15,-4-5 340-15,4 5 32 0</inkml:trace>
  <inkml:trace contextRef="#ctx0" brushRef="#br0" timeOffset="30974.908">30971 8860 315 0,'-13'12'32'0,"-2"2"2"0,1-1-3 16,0 5-8-16,-6 6-3 0,-2 5 6 0,3-1 0 15,-2 1-3-15,4-3-3 16,-4 6-2-16,6-3 5 0,-2 0-8 0,1 0 3 16,-2 2-14-16,10-9-24 0,2 0-36 15,-2-8-127-15,8-2 57 0,0-3 43 0</inkml:trace>
  <inkml:trace contextRef="#ctx0" brushRef="#br0" timeOffset="31619.979">32013 7810 9 0,'-17'-7'34'0,"-5"-1"10"16,2 3 2-16,-6-3 4 0,-12 0 0 16,-5 2-7-16,-3-1-5 0,-1 1 7 15,3 3-6-15,1 0-13 0,8 1-3 0,5 2 2 16,0 2-3-16,5 2-7 0,-1-2 10 16,6 4-12-16,20-6 3 0,-41 14-6 0,24-6 1 15,2 2-1-15,5 1-2 0,-1 3 9 16,0-3-6-16,5 3 0 0,0 1-3 0,2 2 3 15,4-17-5-15,0 0-3 0,0 52-1 16,2-34 7-16,2 8-4 0,-2-6 4 16,2 4 3-16,0 0-8 0,-2 1 7 15,-2-2-3-15,4 2-6 0,-4-4 2 0,3 2-1 16,-3 3-4-16,0 0 7 0,-3 2 1 16,-1 0-5-16,-2 9-2 0,-2-3 4 15,-2 0-1-15,-4 0 6 0,-2 3-8 0,1-3 7 16,-3-2-7-16,2 1 7 0,-1-2-2 15,0 0-5-15,4-1 1 0,1-8 15 0,1-1-17 16,2 0 2-16,3-2-3 0,2-1 19 16,0 1-19-16,0 0 4 0,4-2 8 0,0-17-1 15,10 41 6-15,0-21-15 0,8 4 6 16,7 0 7-16,3-3-6 0,3-3-1 16,3-2 1-16,6-1 0 0,5-2-2 0,15 1-25 15,-12-7-22-15,5 0-57 0,0-7-178 16,2-2-179-16,0-1 441 0,11-9 5 15</inkml:trace>
  <inkml:trace contextRef="#ctx0" brushRef="#br0" timeOffset="32204.101">32568 7836 109 0,'18'0'29'0,"4"0"-3"15,1 3 6-15,-1-1 1 0,7 0 9 0,1 2-7 16,0-1-2-16,-1 1 0 0,13 2 6 15,-2 2-11-15,-8-5 0 0,-4 3 4 0,1-1-16 16,-1-2 3-16,-3 1-1 16,3 2-3-16,-6-2 0 0,-4 1 4 0,1 1-5 15,-2-1-1-15,0 1 0 0,-7 0-7 16,4 3 2-16,-2 0 0 0,-6 2 6 0,1-2-5 16,-7-9 6-16,4 28-9 0,-4-10 11 15,-2 0-6-15,0 7-4 0,-3 0 1 0,1 3 3 16,0 9-1-16,-2 1-1 0,2 3-2 15,2 0-1-15,0-1 7 0,2 6-3 16,2-1-4-16,0 0-4 0,4-2 7 0,0 3 4 16,2-3-6-16,-1 0-2 0,2-3-3 15,-3-2-2-15,0-2 3 0,-1-7 4 0,-3-5-9 16,0-2 3-16,0-3 0 16,-2 1 12-16,-2-7-9 0,2-13 9 0,-9 28 12 0,-1-14-1 15,-1-3 5-15,-6-3-2 16,17-8-2-16,-40 13 4 0,17-8 2 0,-1 1-4 15,-2-3-1-15,26-3-6 0,-46 3-2 16,25-3 6-16,21 0-12 0,-42 0 5 0,42 0-1 16,-34 0-2-16,34 0-14 0,0 0-18 15,-34-3-34-15,34 3-33 0,-9-3-70 16,9 3-238-16,6-8-65 0,8-1 422 0,5-4 12 16</inkml:trace>
  <inkml:trace contextRef="#ctx0" brushRef="#br0" timeOffset="32990.542">33364 7240 158 0,'36'6'27'16,"2"1"1"-16,6 3-3 0,0 2 5 0,12 7 6 16,-1 0-3-16,-2 1 3 0,2 4 2 15,-7 0-10-15,-10-2 1 0,1-2 1 0,-29 2-3 16,-10-2-10-16,0 1 12 0,0-4 4 16,0-1 8-16,0-2-4 0,0 1 9 15,0-2-5-15,0 5 1 0,0 6-3 16,0-2-1-16,0 1 1 0,-23 3-2 0,-17 2-8 15,-2 2 2-15,-3 3-3 0,5-1-3 16,4 0 2-16,3 4-2 0,7-6-1 16,-2 11 0-16,9-6-5 0,3 2-1 0,2 0 5 15,4 1-2-15,4 1-2 0,4-1-8 16,2-4 4-16,6 3-4 0,2 0 2 0,2-2-1 16,6-3 0-16,-2 0-1 0,3-4-1 15,-4-6-4-15,-2-3 4 0,-1-4-9 0,-2 1 6 16,2-5-3-16,-6-2-3 15,2 1 6-15,-2-1-5 0,0-1 0 0,-2 2 2 16,0-1-4-16,-2 4 2 0,0 1 1 16,-2 0-1-16,0 2 2 0,0 4-4 0,0 5 7 15,0 1-8-15,-2-1 3 0,2 5 3 16,0 8-3-16,0 5 4 0,-2-4-7 16,-2 5 7-16,-2 0-5 0,2-2 4 0,-2 2-3 15,-3-1 4-15,0 0 0 0,-1-1-4 16,-1-1-2-16,-1-1 6 0,-4-1-2 0,1-2-1 15,0 0 4-15,-2-4 2 0,-2-4-5 16,0-1-1-16,-3-2 1 0,-1-5-1 16,-3-1 3-16,-1-6 1 0,4 1 4 0,2-6 0 15,-3 0-2-15,2 1 5 0,1-3-6 16,0 4 1-16,0-4-5 0,-1 3 2 16,3 1-7-16,2 2-42 0,-6 8-62 0,7-4-188 15,6 0-125-15,6-4 9 0,6-13 294 16,0 0 40-16</inkml:trace>
  <inkml:trace contextRef="#ctx0" brushRef="#br0" timeOffset="41279.478">7164 11008 571 0,'0'0'18'0,"0"0"0"0,0 0 3 16,0 0-8-16,0 0 2 0,0 0 2 0,0 0-10 15,0 0-6-15,0 0 3 16,0 0-3-16,0 0 6 0,-28-15 2 0,28 15-8 16,0 0-1-16,-19-1 18 0,19 1-15 15,-15-5 2-15,15 5-7 0,-21-2 11 0,21 2-9 16,-26-3 2-16,14 1-3 0,12 2 0 15,-30-4 1-15,30 4-1 0,-38-4 2 0,17 0-1 16,21 4 4-16,-44-6-4 0,16 4-4 16,1-3 4-16,-3 1-5 0,-13 0 2 15,3 0 15-15,0-1-12 0,-5 1 3 16,3 0 6-16,-3 2-4 0,-1-1 2 0,-1-1-6 16,-1 2 4-16,-3 0-4 0,-2-1 4 15,-5 0-3-15,-9 1 15 0,10 0-15 0,-13 1 0 16,0-4-8-16,0 3 6 0,10 2 2 15,-11 0 8-15,-1 2-10 0,0-2-5 16,-2 2 1-16,2-2 7 0,0 4-6 0,0 0 2 16,-3-1 1-16,2 2 1 0,-1-2-1 15,-1 3-4-15,2-2 1 0,-2 2-2 16,3-1 5-16,-2 1 8 0,0-2-14 0,4 3 0 16,-2-3 14-16,0 4-12 0,5-4 2 0,-4 2 3 15,6-1-2-15,1 1 2 0,9 0 0 16,-9-1-8-16,9 1 7 0,-8-1 7 15,-3 3-14-15,3-1 5 0,10 0 7 16,-9 3-7-16,12-5 1 0,-1 1-2 0,2 4 2 16,1-5-7-16,1 5 6 0,1 0 1 15,1-1 0-15,3 0 4 0,-1-1-4 0,3 1 1 16,2 2-2-16,0 1-2 0,1 0 4 16,1-1 5-16,1 2-8 0,-3 2 0 0,2 0 8 15,-1 1-8-15,-1-1 0 0,2 1-4 16,-3 1 7-16,0 0-3 0,3 0 8 0,-2-2 2 15,-2 2-7-15,1 0 2 0,3 1 4 16,-1 3-1-16,-1-5 2 0,1 4 10 16,1 1-14-16,0-1 9 0,2 0 5 0,-1 3-10 15,5-3 13-15,-2 4-8 0,5-2-5 16,3-2 6-16,1 1 2 0,6-1-1 16,2-3-8-16,3-1 3 0,-2 4-4 15,4-4 10-15,4 2-9 0,0-1 0 0,-1 0 1 16,5 0 1-16,-1 2 0 0,3-1-1 15,3 0 1-15,4 6 1 0,3-4-2 0,0 1 6 16,10 6 2-16,3-4 4 0,2-2-2 16,7 0 1-16,2-4 1 0,6 3 3 15,11-2 0-15,1-2-1 0,6-2 12 0,1-2-15 16,2-2 1-16,7-1 6 0,1-2-6 16,2-1 2-16,6 3-10 0,-1-6 9 15,0 2-7-15,0 0 1 0,3-1-1 0,-1-1-4 16,0 1 2-16,-2 0 3 0,3-2-11 15,-3 0 11-15,0-2-6 0,1 0-5 0,-3 2 3 16,1-4 2-16,6 0-4 0,-6-3 4 16,3 4-1-16,-2-1-1 0,4-3 5 0,-1 1-6 15,2 1 5-15,-1 1-2 0,1-3-2 16,-2 3-4-16,-2-4 1 0,0 4 0 0,-1-1 1 16,0-2 4-16,0 0 3 15,-2 1-4-15,-2 1 0 0,0-1-3 0,-1 0 3 0,-2 1-3 16,1-4-1-16,-1 4 3 0,0-2-3 15,-2 0 0-15,1-1 0 0,-1 0 1 16,4 1 2-16,-4-3-2 0,-1 4 1 16,-1-3-4-16,6 2 1 0,1-4 3 0,-1 4 0 15,2-3-2-15,-1 1 0 0,1-1 5 16,-2 0-6-16,-2 0 2 0,1 1 3 16,1-1-6-16,-2 1 3 0,-3-1 3 0,-1 2-3 15,-3-1 0-15,-11-1 1 0,0 3-3 16,-1-3 3-16,3 0-1 0,4-3 2 0,-7 3-4 15,0-1-3-15,-1-1 8 0,-3 1-1 16,1-3-2-16,-3 3-4 0,1-3 0 0,-1 0 6 16,-1 2-3-16,-1-2-2 15,1 2-2-15,-5-1 7 0,0 1-1 0,-1-1-2 0,-1 1 4 16,1 1-6-16,-12-1 1 16,0 3 1-16,-1-3 1 0,7-4 0 0,-3 3-1 15,-9 2 0-15,0-2 3 0,-2-1-3 16,-2 1 1-16,-2 2 3 0,-1-5-7 0,-1 2 5 15,-2-1 0-15,-9 13-3 0,6-27 2 16,-4 13-2-16,-2 14-1 0,-4-29 2 0,-2 11-2 16,-6-1 0-16,2 1 6 0,-11-8-11 15,-2 3 9-15,-5 2-8 0,-1 0 2 16,-1-2 0-16,-4 2 0 0,-2 0 0 16,0 0-1-16,-2 2-5 0,-11-3 5 15,11 2 9-15,-2 4-9 0,2 0-3 0,-3 0 7 16,-1 2-4-16,-1 0 2 0,1 1-3 15,-2 0 6-15,-1 1-3 0,-1 0-3 0,-1 1 4 16,-4 1 3-16,1 2 1 0,1-1 1 16,-2 1-6-16,1 3 4 0,0-3-4 0,1 3 1 15,1-1 2-15,1-1 1 0,3 5 0 16,-1-3 0-16,3 4-4 0,0-3 3 0,5 0-1 16,6 2 0-16,3 0-1 0,4 2 0 15,0 0 0-15,-2-2 1 0,5 2-2 0,3 0-19 16,18 0-19-16,-36 2-29 15,20-2-32-15,4 2-33 0,-3-2-121 0,15 0-167 0,-22-2 6 16,12-4 275-16,10 6 45 16</inkml:trace>
  <inkml:trace contextRef="#ctx0" brushRef="#br0" timeOffset="46836.25">7593 11935 487 0,'0'0'15'0,"0"0"-8"15,0 0 4-15,0 0-1 0,0 0-2 0,0 0 4 16,2 9 2-16,-2-9 2 0,0 0 3 16,0 0 3-16,0 0 0 0,10 24 3 15,-6-16-1-15,-4-8-2 0,2 17 2 0,0-5-1 16,0 0-8-16,2 0 5 0,0 5-2 16,-4-17 5-16,8 32-6 0,-3-16 2 0,2 8 8 15,3-3-7-15,-2 2 4 0,5 0 0 16,4 6 6-16,0-3 1 0,2 1-4 15,4-1-2-15,3-1 9 0,3 0-5 0,1-4 2 16,4 2-8-16,1-2 6 0,13 2-7 16,3-2-2-16,1-1 2 0,3-3-3 15,-2 1 0-15,3-3 1 0,-10-2-7 0,-1-3 2 16,-1 0-5-16,1-1 0 0,-1-3 1 16,-1 2 2-16,-12-5-5 0,1-1-6 15,-9-2 3-15,0 0-11 0,-1 0 5 0,-1 0-2 16,-5-3-2-16,4-3 0 0,-6 0-4 15,-3 0 4-15,0-1 0 0,-3-1 1 0,-2-4-1 16,-1 3 1-16,-3-2-3 0,0-3 2 16,-2 2 3-16,0 12-5 0,-2-22 0 0,2 9 4 15,-5 0-1-15,3 1 2 0,-2 0-2 16,2 3-1-16,2 9 5 0,-4-15-4 0,2 7 5 16,2 8-4-16,-2-12-2 0,2 12-4 15,0 0 5-15,-4-13-1 0,4 13-3 16,0 0 4-16,0 0 1 0,0 0 2 15,0 0-6-15,0 0 4 0,0 0 0 0,0 0 3 16,0 0 3-16,0 0 4 0,33 29 8 16,-22-16-7-16,2 0-2 0,1 5 9 0,8 4-2 15,-1 2-4-15,0 1-1 0,0-3-2 16,-1 2 2-16,-4-4 3 0,-3-1-3 0,0 0-5 16,-1-2 0-16,-1-2 4 0,-5-1 4 15,-2-2-7-15,0-1 5 0,-4 0-1 16,0-11-4-16,-8 21 4 0,-4-7 0 0,-1-5 1 15,-2 0-3-15,-6 1-1 0,-1-1 0 0,-3-1-4 16,2-1 3-16,2-4-2 16,-1 1 1-16,2-2-2 0,-2 1 0 0,1-1-6 15,4 0-10-15,2 0-20 0,1-2-19 16,3 2-18-16,11-2-31 0,-15 4-70 0,15-4-167 16,0 0-72-16,0 0 313 0,0 0 33 15</inkml:trace>
  <inkml:trace contextRef="#ctx0" brushRef="#br0" timeOffset="48184.23">9097 13326 455 0,'0'0'32'0,"0"0"2"16,-2 13 0-16,2-13 15 0,7 7 0 0,1 1-1 15,9-3 7-15,4 5-12 0,17 0 9 16,6-2-3-16,20 1-7 0,1-1 7 0,12-3 0 16,-5 2-7-16,7-2-4 15,0-1-4-15,0-3-2 0,-2 1-1 0,-3 0-3 16,-19-2-8-16,-2 0 4 0,-7-2-6 16,-12-1-3-16,-7-1 1 0,-7-2-7 0,-6-2-7 15,-8-1-3-15,-6-2-4 0,0 11-1 16,-29-35 2-16,-3 12-2 0,-16-6 5 0,-7 0-1 15,-5-3 3-15,-1 1 6 0,-5 3 6 16,-3 0 2-16,0-1 7 0,4 2 1 16,1 1 3-16,9 2 11 0,7 0 6 0,11 7 4 15,5-1-2-15,14 5-1 0,3 2-8 16,6 2-5-16,7-1-1 0,9-2-3 16,10-1-2-16,13-4-3 0,7 2-2 15,5 2 0-15,5 3-4 0,13-2 0 0,-7 5-1 16,8-1-4-16,-8 1 1 0,-4 5-1 15,0-3-6-15,-1 5-14 0,-14 0-15 0,-5 3-22 16,-5-1-19-16,-1 0-27 0,1 1-24 16,-10-3-69-16,-1 0-204 0,0 0-14 0,-13 0 217 15,18-3 42-15</inkml:trace>
  <inkml:trace contextRef="#ctx0" brushRef="#br0" timeOffset="48522.96">9915 12288 757 0,'-11'-12'48'0,"11"12"5"16,-13-12 4-16,13 12-2 0,-8-13 0 0,8 13-7 16,0 0-9-16,0 0 2 0,0 0-7 15,0 0-4-15,0 0 2 0,-13 24 2 0,11-6 1 16,0 7 0-16,0 4-6 0,-4 17 4 15,-4 13 5-15,0 5-3 0,0 3 1 0,-7 1-9 16,0 4 2-16,-2 0 3 0,-3 4-3 16,2 1-5-16,-2-1 3 0,3-4-2 15,0-4-6-15,4-2 2 0,-1-1 2 16,-2-6-5-16,6 0 2 0,-3-4-4 0,5-11-3 16,1-5-2-16,2-2 2 0,1-2 1 15,-2-8-6-15,4-5-6 0,0-5-12 16,1-2-19-16,3-1-24 0,-2-2-26 0,4-3-36 15,1-3-98-15,-3-6-201 0,0 0 22 16,0 0 214-16,31-21 39 0</inkml:trace>
  <inkml:trace contextRef="#ctx0" brushRef="#br0" timeOffset="49172.754">10715 13251 584 0,'-12'42'13'0,"-2"15"4"0,2 2-1 15,1 4 3-15,-1-1-5 0,1 6 4 16,0-2 0-16,1-1-1 0,-5 0 5 0,4-6-2 16,3-2 2-16,0-9-5 0,-1-4 7 15,3-4-4-15,2-10 3 0,-3-6 2 0,3-2 13 16,-1-3 13-16,3-6 26 0,-2-1-2 15,-2-2-6-15,6-10-7 0,-10 4-8 0,10-4-4 16,0 0-8-16,-22-24-3 0,14 5-6 16,-1-8 0-16,5-10-7 0,2-11 2 0,2-5 1 15,8-18-8-15,5-5-2 16,4-2-3-16,10-16-3 0,5-1-5 0,5 5 3 16,5 6-4-16,-2 6-2 0,-2 21 3 15,4 8-3-15,0 4-3 0,-1 8-2 0,1 3 4 16,5 12-1-16,-7 6-5 0,2 5-3 15,1 5 7-15,-7 8 5 0,6 6-3 16,-6 4-6-16,1 7 6 0,-4 3 0 0,1 13-2 16,-10-5 1-16,-8 4 5 0,-8 0-2 15,-3-3 1-15,-7-2-2 0,-9 10 2 0,-11-4-4 16,-11 6 5-16,-9-6-1 0,-7-2-4 16,-4-5 3-16,-2-4-2 0,0-3 3 0,-2-6-3 15,-1 0-1-15,14-7 3 16,-3-1-7-16,7-3 2 0,7-4-1 0,7 0-18 15,3-2-13-15,8 0-23 0,-2-4-16 16,7 1-31-16,5-2-39 0,3-3-139 0,7-4-118 16,5-3 172-16,13-5 67 0</inkml:trace>
  <inkml:trace contextRef="#ctx0" brushRef="#br0" timeOffset="49786.895">11630 13234 736 0,'4'-9'9'0,"-2"-1"10"0,-2 0 6 0,0 1 2 16,2 1 4-16,-2 0 5 0,0 8 2 15,0-16 8-15,0 9 2 0,0 7 0 0,-2-13-4 16,2 7 0-16,0 6 0 0,0-11 6 15,0 11-5-15,0 0-6 0,-2-11-5 0,2 11 0 16,0 0-8-16,0 0-3 0,-4-7-4 16,4 7-3-16,0 0 2 0,0 0-2 0,-20 27-3 15,12-11 3-15,2 3 7 0,-8 11 3 16,4-6 0-16,-2 11 2 0,4 0-3 16,-5-1 2-16,5 2-1 0,1 0 4 0,5-4-1 15,-1-3 0-15,3 2 3 0,3-2-1 16,1 7 3-16,3-8 0 0,-1-2-2 15,4-4 6-15,1-1 2 0,1-4 9 0,6-2 3 16,-2-1-2-16,6-7 0 0,-1-2-2 16,5-4-6-16,0-4-1 0,13-7-3 0,-1-5-4 15,-2-3-5-15,-4-4-1 0,-1-3-1 16,5-6-4-16,-3-5 0 0,-11 4-5 0,0-4-1 16,-3 0 0-16,-4 1-5 0,0-1-3 15,-5 1-7-15,-4 5-4 0,-1 7-13 16,-3 3-20-16,0 0-14 0,-4 6-20 15,0 2-31-15,-3 2-25 0,1 3-27 0,-2 2-38 0,6 5-124 16,-11-3-116-16,11 3 70 16,0 0 210-16</inkml:trace>
  <inkml:trace contextRef="#ctx0" brushRef="#br0" timeOffset="50719.846">12011 13714 1113 0,'13'12'21'0,"0"-5"11"15,-1 3 8-15,6-5-2 0,-2 3 1 0,6 2 5 16,3-4 0-16,-2-2-3 0,4 3 1 16,3-3 6-16,-2 0 3 0,1-2 1 0,-3-2-3 15,1 0-1-15,-1-4-5 0,0-1-2 16,-2 2-1-16,0-6-1 0,-3-1 3 0,-4-2-8 15,0-3-2-15,-7-2-3 0,-6 0-2 16,-1-4 1-16,-6-1-8 0,-3-2 1 0,-12-8-3 16,-10-6 1-16,-6 1-6 0,0 3 1 15,-4 2 1-15,8 9-5 0,-2 1 0 0,5 2-2 16,-1 3 0-16,8 3-1 0,2 3-1 16,6 3 0-16,12 8-3 0,-18-12-5 15,18 12 2-15,0 0 0 0,0 0 0 0,0 0 1 16,0 0-2-16,0 0 0 0,0 0-8 15,60-8-6-15,-31 8-12 0,3-2-11 16,13-1-6-16,1 3-13 0,1-5-1 16,-1 1-11-16,1-2-6 0,-5-5-7 0,0-1 0 15,-1 0 7-15,-3-5 11 0,-2-1-5 16,-6-3 12-16,-3-3 0 0,1-3 3 0,-9-7 7 16,7-9 4-16,-6-3 3 15,0-5 6-15,-4-5-4 0,-1-2 8 0,0-2 3 0,-4 3 7 16,-3 2 9-16,0 9 21 15,2 2 17-15,-2 2 3 0,-2 0 9 0,2 1 7 0,1 4 6 16,0 0 14-16,-3 9 3 16,0 5-2-16,-6 23-2 0,9-36-2 0,-5 23-6 15,-2 1-10-15,-2 12-4 0,0 0-6 16,0 0 1-16,8-17-4 0,-8 17 0 0,0 0-6 16,0 0-3-16,-19 67-1 0,-2-16-1 15,-2 6 0-15,-5 10-9 0,-8 19 3 0,1 4-3 16,5-1 1-16,0 2-1 0,7-16 8 15,1-3 1-15,6 3-1 0,1-2 0 16,-2-5-2-16,6-3-1 0,-1-2-1 0,1-5-2 16,-2-3 1-16,9-14 2 0,-2-2-3 15,-2-10-1-15,3-7 2 0,1-3-3 16,1-2 4-16,1-4 3 0,0 1 8 0,0-5 10 16,2-9 7-16,-2 15-1 0,2-15 0 15,0 0-5-15,0 0-4 0,0 0-4 16,0 0-3-16,0 0-5 0,44-48-1 0,-22 20-8 15,1-5-2-15,7-6-3 0,0 3-2 16,1-3-1-16,3 3 0 0,-6 7 0 0,-1 3-1 16,3-3-4-16,0 7 0 0,-3 0 4 15,3 3-1-15,-7 6-6 0,-23 13 2 0,43-11 0 16,-43 11-4-16,35 7 2 0,-13 3 2 16,-6 5 1-16,6 10-2 0,-3 3 0 0,0 3 0 15,0 3 1-15,-7 4 1 0,6 1 1 16,-2 0 2-16,3 9 0 0,3-2 2 15,-6-10-1-15,4 0 0 0,-2-1-2 16,6-2 1-16,-5-4 1 0,1 3-1 0,-2-8-2 16,-1-2-4-16,-2-8-12 0,0 1-17 15,-1-1-31-15,4-1-39 0,-2-3-40 0,2-4-73 16,0-1-258-16,-1-5 40 16,5-2 20-16,-22 2 112 0,50-27 277 0</inkml:trace>
  <inkml:trace contextRef="#ctx0" brushRef="#br0" timeOffset="52820.369">25103 9109 483 0,'19'17'11'0,"0"0"-5"0,8 2 6 0,3 1-5 15,8-3 4-15,13 2 0 0,6-5 3 0,3 1-4 16,3-6 0-16,7-4 0 0,0 1 2 15,6-6-3-15,3 0 2 0,-2-2-1 16,2-3-1-16,-1-1 1 0,-3-1-5 0,-8-3-3 16,-3 0 0-16,-3-3-10 0,-16 3-5 15,-1-3-17-15,-4-2-6 0,-5-4-25 16,-6-2-71-16,-4-1-146 0,-4-4 243 0,-5 7 13 16</inkml:trace>
  <inkml:trace contextRef="#ctx0" brushRef="#br0" timeOffset="53594.974">28072 9448 171 0,'0'0'23'0,"0"0"-13"16,23 9 8-16,-14-4-2 0,1-2-5 15,5 4 8-15,0 4-6 0,0-2-1 16,1 2 2-16,6 4-1 0,7 2 7 0,3-1 5 16,2 4-6-16,0-3 6 0,17 2-3 15,2 0-7-15,3 0 8 0,6-2-2 16,6-2 1-16,6-2-1 0,1-1 1 0,2-3 3 15,0-1-12-15,3-2 0 0,3-5-2 16,2-1 10-16,0-1-6 0,-3-5-6 16,0-2-3-16,-1-1 1 0,-7-4-9 0,-1-1-12 15,-8-3-5-15,-6-2 0 0,-4-1-12 0,-2-2 1 16,-17 3-15-16,-3 0-27 16,-5-2-79-16,-9 1-134 0,-6 5 282 0,-2 2 0 0</inkml:trace>
  <inkml:trace contextRef="#ctx0" brushRef="#br0" timeOffset="54146.935">31402 9750 194 0,'0'0'63'0,"0"0"-5"0,0 0-8 15,14 2-11-15,-14-2-8 0,12 2 6 0,-3 1 0 16,5 1 8-16,4 0-5 16,6 3-11-16,0 2 4 0,15 1 0 0,3 5 7 15,13 1-12-15,2 1 3 0,7-2-4 0,-1 1-1 16,9-3 3-16,3 1-5 16,2-1-1-16,2-4-4 0,-3 1-3 0,-4 0 2 0,-4-3-5 15,-5 0-12-15,-11-2-7 16,-6-5-7-16,-9 0-18 0,-7-2-19 0,-2-1-22 15,-5-4-89-15,-3-3-258 0,-4 1 339 16,-3-3 28-16</inkml:trace>
  <inkml:trace contextRef="#ctx0" brushRef="#br0" timeOffset="58064.445">14486 13205 746 0,'0'0'28'0,"-4"-5"-5"16,4 5-8-16,0 0 3 0,-6-10-2 15,6 10-4-15,-2-6 3 0,2 6-4 0,0 0 3 16,8-13 3-16,1 6 2 0,4 2 6 15,5-4-5-15,8-1-6 0,10-1 14 16,9-2-5-16,12-2 2 0,13 1-7 0,8-1 7 16,11 3-5-16,25-2-2 0,-2 1-5 15,-14 6 6-15,26-1-3 0,-21 4 0 0,-2 6 7 16,26-2-9-16,-23 2-2 0,-2 2 5 16,18 2-2-16,-27-1-9 0,-8 3-4 0,-4-3-8 15,-9 6-11-15,-9-4-10 16,-16-1-12-16,-7-3-3 0,-10 3 2 0,-9-4-2 15,-6 0 11-15,-5-1-1 0,-10-1 9 16,0 0-1-16,0 0 4 0,0 0 4 0,0 0-2 16,-66-9 9-16,25 2-2 0,-5-3 7 15,-2 0 15-15,-9 0-9 0,10-2 10 0,-3 2 8 16,-5-3 1-16,10 3-7 0,5 0 7 16,8 1-3-16,8 3 10 0,6 1-3 15,-1-1-2-15,3 4-4 0,6-2 0 0,2 3-9 16,8 1 14-16,0 0-11 0,0 0-1 0,0 0-1 15,0 0-6-15,36-6 4 16,-13 6-1-16,9 2-1 0,14 2 1 0,1 1-5 0,-1 1 0 16,1-1 2-16,0 3 0 0,-3 2-7 15,-2-1 3-15,-1 3 3 0,-9-5 2 16,-12 5-2-16,4-3 1 0,-5 1-3 16,-4 0 3-16,-2 1-2 0,-3 0-1 0,-4 1 3 15,-6-3 1-15,-4 9 2 0,-6-2 1 16,-12 8-5-16,-3-2 3 0,-9-2-5 0,-2 1 10 15,-2-2-10-15,-3-2-5 0,4 1 0 16,-3-2 15-16,2 1-12 0,1-2 2 0,1 3-13 16,7-3-17-16,3-2-34 0,10-1-25 15,-2-5-137-15,10-1-163 0,2 0-37 0,6-6 380 16,0 0 14-16</inkml:trace>
  <inkml:trace contextRef="#ctx0" brushRef="#br0" timeOffset="61258.066">17636 12677 573 0,'-8'15'18'0,"-2"0"-1"16,2 1-2-16,0 2 7 0,-7 13-1 16,-4 3-2-16,0 3 2 0,-5 9 9 0,6 2-11 15,-2-1 6-15,10-5-4 0,6 0 11 16,2-1 3-16,6-3-3 0,4 3 4 16,7-4-1-16,2-2 12 0,9-4 0 15,7 4-6-15,-1-9 8 0,4-6-5 0,7-5 2 16,1-2 0-16,3-4 1 0,1-7-5 15,5-6 1-15,11-5-4 0,-3-7 1 16,2-7-9-16,-3-7 3 0,-7-4-5 0,-5-8 2 16,-3-1 0-16,-7-3 1 0,-8-2-3 15,-9-4-3-15,-7 0 1 0,-6 6-5 0,-8-1 0 16,-5-1-2-16,-6 3-2 0,1 1-3 16,-3 3 0-16,-4 5-2 0,0 6-2 0,3 1-4 15,-2 10-17-15,6 4-30 16,4 6-33-16,6 9-18 0,-13-10-28 0,11 8-112 15,2 2-186-15,0 0 18 0,0 0 234 16,0 0 38-16</inkml:trace>
  <inkml:trace contextRef="#ctx0" brushRef="#br0" timeOffset="61847.158">18861 12775 732 0,'0'0'45'16,"0"0"-3"-16,0 0 2 0,0 0-9 16,-27-15 3-16,27 15-7 0,-12 15 1 0,-1-3-4 15,0 5-6-15,3 5 4 16,-6 8-4-16,0 1-8 0,3 4 9 0,0 2-7 16,1 1 1-16,3 0-5 0,3 2 0 15,0-1 2-15,0-6-6 0,4 0-2 0,-6-5 1 16,6-4 5-16,0-2-2 0,0-3 1 15,-2-1 1-15,2-3-9 0,0-2 12 0,0 1 14 16,2-4 6-16,-4-1 4 0,2-3-1 16,-3-1 0-16,5-5 0 0,0 0-2 0,-15 2-2 15,15-2-2-15,0 0-3 0,-15-19-5 16,11 6 4-16,4-4-7 0,0-4 0 0,0-3-2 16,4 0 0-16,5-15-6 15,4 2 0-15,4 0 0 0,-1 2-3 0,10-7-1 16,-1 1 0-16,-1 9 0 0,2 2-3 15,-2 1 1-15,4 4 2 0,-1 4 0 0,1 0-2 16,2 6 0-16,-9 2 2 0,1 4-1 16,-4 4 0-16,4 2-1 0,-6 3 4 0,1 0-4 15,5 3-2-15,0 2 1 0,2 4 1 16,-5-2 0-16,5 4-2 0,-6 0-2 0,4 4 3 16,3 5-2-16,-1 1 0 0,-10-2 4 15,4-2-3-15,-8 4 0 0,0 12 3 16,-4-7-3-16,-1 0 2 0,-5 4-3 0,0-1 3 15,-5 9 4-15,-1-1-6 0,-4 2 3 16,-6-5-4-16,0 2 1 0,3-3 1 16,-6-3-2-16,4 1-1 0,3-9 3 15,1-3-2-15,-2-1-1 0,3-1-7 0,2-1-13 16,1-4-21-16,0 0-32 0,3-2-40 16,0-3-27-16,0-3-85 0,4-4-201 0,0 0 17 15,0 0 202-15,0 0 54 0</inkml:trace>
  <inkml:trace contextRef="#ctx0" brushRef="#br0" timeOffset="62179.507">18313 12183 769 0,'-16'0'49'0,"16"0"3"16,0 0 5-16,-14-4-4 0,14 4-3 0,0 0 5 15,0-9-10-15,0 9-5 16,12-10 2-16,-2 5-8 0,0-4 9 0,5 1-14 15,4-2 2-15,2-2-5 0,3 3-8 16,-3-1 5-16,11-2-12 0,-6-1-17 0,-4 4-37 16,4 1-45-16,-7-3-105 0,13-4-205 15,-4-3-9-15,-8 5 306 0,1-1 35 0</inkml:trace>
  <inkml:trace contextRef="#ctx0" brushRef="#br0" timeOffset="62699.807">19756 12909 439 0,'12'-1'41'16,"-12"1"9"-16,0 0 0 0,8 9-2 16,-5-1 3-16,-3 1 2 0,4 3-4 15,-4 1-6-15,-2 2 4 0,2 3-3 16,-2 2-7-16,-1-1 1 0,1 5-5 0,-2-2-4 0,2 2-1 15,0-2 1-15,0-1-4 16,0-1-6-16,0 0 0 0,0-3 0 0,0-1-5 16,0-3-11-16,2-2-20 0,-2 1-11 15,2-5-22-15,-2 4-11 0,2-11-7 0,0 7-71 16,0-7-147-16,0 0-134 0,0 0 372 16,14-24 16-16</inkml:trace>
  <inkml:trace contextRef="#ctx0" brushRef="#br0" timeOffset="62856.911">19867 12574 502 0,'0'-31'109'0,"-2"4"-4"0,0 5-7 16,2 0-9-16,-2 4-3 15,0 5-6-15,2-2-5 0,-2 4-9 0,2 2-11 16,0 9-6-16,4-15-13 0,-4 15-33 16,0 0-22-16,15-4-38 0,-15 4-33 0,0 0-94 15,26 15-208-15,-10-7-14 0,2 3 336 16,-2 1 22-16</inkml:trace>
  <inkml:trace contextRef="#ctx0" brushRef="#br0" timeOffset="63219.774">20712 12784 480 0,'0'0'85'16,"14"-9"4"-16,-8 6 3 0,-2-2-10 15,2-2 10-15,-6 7-9 0,7-11-5 0,-3 5-9 16,-4-1-2-16,0 7-3 0,-4-13-5 16,-3 7-8-16,-1 1-8 0,-4 0-4 0,-8 2-7 15,1 3 1-15,-6 0-4 0,-16 8-4 16,-5 1-5-16,-9 6 0 0,2 4-6 16,0 4 7-16,4 3-6 0,0 3-5 15,7 4 4-15,1 1-5 0,8 5-1 0,1-2 4 16,14-2-1-16,2 0-5 0,6 0 1 15,6-4 1-15,4-3-4 0,4 8-3 16,6 0 2-16,10-1-3 0,3-2 0 0,11-1-6 16,4 0-4-16,4-4-19 0,5-4-16 15,-7-7-22-15,1-4-9 0,5-1-12 16,1-7-8-16,3-5-70 0,1-5-119 0,12-3-114 16,-1-4 241-16,-9-5 38 0</inkml:trace>
  <inkml:trace contextRef="#ctx0" brushRef="#br0" timeOffset="64000.028">21096 12966 528 0,'-19'0'15'0,"19"0"9"0,-40 8 3 16,20-2 2-16,-2-1 1 0,0 7-4 16,-1 0 1-16,-3 7 2 0,4 1-2 15,6 0-7-15,6-4 3 0,6 1 2 0,4 1 10 16,6 1 4-16,8 0 12 0,12 6-11 15,8-2 1-15,15 0 7 0,6-2-2 0,9-7 1 16,-1-1-4-16,11-6 0 0,-2-5-6 16,0-2 2-16,2-3-12 0,0-6-1 0,-2-6-2 15,1 0 0-15,-4-3-1 16,-5-4 3-16,-7-2 4 0,-8-1-6 0,-5-2 2 16,-14 1-3-16,-7-2-6 0,-11 1 8 15,-7-1-8-15,-7 6-2 0,-13-9 0 0,-12 3-2 16,-16-4 1-16,-17 6-5 15,-5 3-3-15,-11 8 4 0,-5 2 3 0,-8 6-3 0,-2 4 1 16,-2 6-4-16,-2 6-2 0,2 0 1 16,6 4-3-16,6 4 4 0,13 3-7 0,11 2 3 15,9 4-3-15,18-2 0 0,7 0 1 16,15 3-3-16,6-4 2 0,10 10-5 16,13 0 6-16,13 6-6 0,12-4 2 0,7-5 0 15,7 1-5-15,1-7-5 0,9-2-5 16,-3-4 10-16,6-2-8 0,-6-6-5 15,-1-3 2-15,-11-3-1 0,-2-2 4 16,-3-2 0-16,-3-2-2 0,-5-2-2 0,-10 0 2 16,-2-1-8-16,-5 0 9 15,-3 0 5-15,-22 5-4 0,34-10-3 0,-24 4 3 0,-10 6 2 16,17-11 4-16,-17 11-4 16,0 0 4-16,0 0 9 0,0 0-5 0,0 0-2 0,0 0 5 15,0 0 1-15,0 0-2 16,0 0 1-16,0 0 8 0,0 0-8 0,-19 37 8 0,26-22 3 15,9 1 5-15,12 6 3 16,8-1 2-16,11-1-1 0,3 4 4 0,7-5-7 16,-1-3-3-16,1-2 4 0,-6-7-4 15,1 2-1-15,3-8 1 0,1-1-4 0,-3-1 11 16,-3-8-12-16,-3-3 4 0,-5-4-3 16,-3-1 1-16,-7-8 2 0,-7-2-3 0,-10-7 6 15,-13 1-5-15,-4-8 0 0,-18-13-3 16,-4 5 3-16,-13-1-2 0,-3 1-3 15,-2-1 9-15,-3 2 1 0,3 5 16 0,-3 1 4 16,7 1 7-16,8 4 5 0,7 13 5 16,6 4 4-16,4 2-7 0,5 5-7 15,8 1-3-15,4 1-5 0,9 0-4 16,8-1-2-16,13 3-1 0,9-1-5 0,8 3-4 16,3 4-9-16,21 2-9 0,-2 2-11 15,-2 2-21-15,-2 2-29 0,-5 1-39 0,1 4-41 16,-13-7-70-16,-2 2-186 0,-1 0-12 15,-2-1 149-15,-1 0 81 0</inkml:trace>
  <inkml:trace contextRef="#ctx0" brushRef="#br0" timeOffset="64140.959">23622 12900 977 0,'0'0'31'0,"0"0"-15"0,-12 8 1 16,12-8 7-16,0 0-24 0,-6 7-30 15,6-7-67-15,-5 4-208 0,5-4-102 16,0 0 330-16,0 0 25 0</inkml:trace>
  <inkml:trace contextRef="#ctx0" brushRef="#br0" timeOffset="67051.191">25679 6457 76 0,'53'2'8'16,"19"1"-6"-16,-1-1 6 0,8 4-5 16,2-2 6-16,3 1-6 0,5 2 8 0,4-2-6 15,3 3 0-15,-3-1 0 0,0 2-2 16,0 1 5-16,-2-4-4 0,3 4-2 15,1-2 10-15,-4-1-12 0,4 2-1 16,0-1 6-16,0-1-5 0,3 0 3 0,0-4-3 16,-3 2 0-16,2 0-5 0,-2-1 10 15,3-1-10-15,-5-1 7 0,3 0-2 0,-1 2-4 16,0-4 11-16,0 4-10 0,0-2 3 16,2-1-4-16,-2-1 1 0,-2 2 3 0,-2 0 3 15,0-2-4-15,2 2-4 0,0-2 7 16,-4 2-5-16,4 2 4 0,-2-4 2 15,2 2 0-15,2-2-3 0,1 3 0 16,-5-1-3-16,4 2 6 0,-4 0-3 16,-2 0-3-16,0 0 3 0,0-1-1 0,2 0-1 15,0 2 2-15,2-3 0 0,-2 2 2 16,6 0-7-16,2 0 11 0,0-1-12 0,0-1 3 16,-2 2-2-16,4 0 4 0,-2-3-1 15,0 3-4-15,-2-1-2 0,4-2 6 0,-4-1-4 16,2 4-2-16,0-4 10 0,-3 3-1 15,-2-3 1-15,-5 2-2 0,-8 1 3 0,0-3-1 16,-7-3 2-16,1 3-5 0,-18-2 2 16,-3 2 1-16,-3 0-1 0,-2-3 3 15,-3 1-1-15,-3 0 1 0,1 1 0 16,-8-2-8-16,-4 3 4 0,0-4 4 0,-1 4-6 16,-1-1 4-16,3-1-2 0,-1 0 0 15,-1-2 1-15,1 4 2 0,-2-2-3 0,1 1-1 16,1 1 2-16,-2-2 1 0,1 2 1 15,-1 0-3-15,-4 0-3 0,-2 0-2 16,0 2 8-16,1-2-6 0,-3 0 3 16,-4 3-1-16,0-3 1 0,-4 4-18 0,1-2-27 15,-4 0 15-15,-11-2 11 0</inkml:trace>
  <inkml:trace contextRef="#ctx0" brushRef="#br0" timeOffset="80383.894">2306 13848 439 0,'0'0'37'0,"0"0"-11"15,0 0-13-15,-49 9-3 0,49-9-2 0,0 0 2 16,-40 14 1-16,40-14-2 0,-38 17-3 15,8-4-4-15,-2 2 5 0,1 0 5 16,1 0 9-16,0-1 1 0,1 1 0 0,5-1 4 16,24-14 1-16,-40 21 8 0,23-10-8 15,17-11-3-15,-28 19-2 0,28-19-1 0,-23 22-5 16,23-22 2 0,-13 20 2-16,13-20 3 0,-4 23-10 0,4-23 5 0,0 0 3 15,13 44-1-15,-2-25-1 0,9 8-3 16,0-5-3-16,3 5 5 0,3-4-5 15,-2 2 2-15,0 1 2 0,0 0-3 0,-3 0 1 16,-3 3 2-16,-2-3 0 0,-2 3-9 16,-5-3-2-16,-3-1 0 0,-6 0 12 0,-2 6-4 15,-7 5-8-15,-1 0 5 0,-4 0-8 16,-6 0 9-16,-1 1 0 0,-5-4-3 0,4-3 6 16,-4-3 5-16,3 2 5 0,-1-7-3 15,6-3-2-15,4-3 3 0,4-7-5 16,2 1-1-16,8-10-3 0,-16 15-4 15,16-15 4-15,-6 13-4 0,6-13-2 16,0 0 5-16,0 19-5 0,0-19 3 0,0 0-4 16,0 0 3-16,30 36-3 0,-30-36 0 15,28 29 0-15,-5-9 1 0,2 2-3 0,0 2 1 16,-3-1 2-16,-1 4 1 0,0-4-5 16,-6 2-2-16,-1 2 0 0,-4-2 6 15,-6-3-4-15,-4-22 5 0,0 50-3 0,-12-14 3 16,-4 4 1-16,-7 5-8 15,-5 1 2-15,-4-2-1 0,-2-1-1 0,-1-1 6 16,3-1-2-16,0 0 0 0,9-11 1 16,-1 0-4-16,6 3-1 0,0-3 5 0,6-1-4 15,5-2-5-15,3-6 4 0,6-2 2 16,2 1-3-16,9-2 3 0,11 7-1 16,5-5-2-16,7-4-7 0,4-1-15 0,7-1-17 15,-1-3-14-15,14 1-36 0,-9-5-36 16,-5 1-156-16,5-8-139 0,-2-2-8 0,-1-4 341 15,1-5 28-15</inkml:trace>
  <inkml:trace contextRef="#ctx0" brushRef="#br0" timeOffset="81472.005">3026 14647 417 0,'0'0'53'0,"0"0"6"0,0 0 5 16,0 0 1-16,-9-15-7 0,9 15-7 15,0 0-11-15,0 0 6 0,-23 27-7 0,10-4 2 16,-3 7-2-16,-2 0 4 0,2 4 4 15,1 5-5-15,-3-5 4 0,8 4-4 0,2-4-7 16,2-3-1-16,-2-7-2 0,6 3-4 16,2-2-6-16,0-2-2 0,2-3 3 15,-2 2-20-15,6-6-16 0,-4-1-23 16,2-2-30-16,0-2-27 0,0-7-53 16,-4-4-147-16,0 0-135 0,0 0 321 0,17-17 36 15</inkml:trace>
  <inkml:trace contextRef="#ctx0" brushRef="#br0" timeOffset="81635.598">2911 14451 571 0,'-4'-17'89'0,"4"17"-6"0,-9-30-6 0,9 30-8 16,0 0-4-16,-6-22-3 0,6 22-13 0,0 0-8 16,0 0 1-16,0 0-18 15,0 0-21-15,0 0-27 0,0 0-33 0,0 0-22 0,47 21-55 16,-35-12-159-16,2 1-159 15,-4 2 405-15,4 4 16 0</inkml:trace>
  <inkml:trace contextRef="#ctx0" brushRef="#br0" timeOffset="82316.201">3181 15076 268 0,'0'0'36'16,"-5"32"-1"-16,5-32 6 0,0 29-9 0,0-29-7 15,11 26 10-15,-11-26 0 0,25 29-3 16,-8-16 1-16,12 2 5 0,3-2 10 0,7-5-4 16,-5-1 8-16,-34-7-6 0,79-7-8 15,-31 2 2-15,7-8-3 0,0-5-4 16,-5-3-1-16,-3-1 6 0,-5-3 4 0,-8 3-8 15,-6-4 4-15,-7-2-7 0,-2-1 0 16,-6-2-7-16,-7 3-5 0,-6 2-1 0,-4 0-4 16,-4-5 5-16,-10-1-4 0,-3 3-5 15,-6 7-4-15,-5 3 4 0,-4 6 0 16,-2 4-5-16,0 9 0 0,-9 2 0 16,-15 10-6-16,7 3 9 0,-1 5-5 15,3 2-3-15,2 7 3 0,7-1-1 0,3 3 0 16,13-4 3-16,8 0-4 0,2 2 4 15,12-9-5-15,2 1 1 0,4-21 1 0,6 34 0 16,-6-34 0-16,26 26 2 0,-3-18 3 16,-23-8-2-16,54 8 8 0,-11-11 0 0,1-7-1 15,12-5-1-15,-1-11 6 0,0-2-4 16,0-7-3-16,-5-4 7 0,2-7 1 16,-6-4 3-16,1-1 4 0,-9-6 0 15,-3-3-6-15,-5 0-1 0,-2-7-1 0,-5-3 1 16,-3 1-4-16,-8 2-1 0,-1 4-2 15,-7 15 8-15,-2 4-2 0,-4 12 7 16,-2 8 0-16,1 4 0 0,3 20-4 0,-12-31-4 16,12 31-1-16,0 0-3 0,0 0 0 15,0 0-2-15,0 0-2 0,-103 77 1 0,73-25-1 16,4 5-3-16,3 6 0 0,-1 3 3 16,8 6-1-16,5 0 2 0,4-2-5 15,3-4 3-15,4-1-1 0,2-14 3 0,2-2 1 16,8 6-3-16,-6-11 1 0,4-2 4 15,3-2-3-15,-4-5-1 0,3-4-2 16,-1-4-1-16,-1-6 3 0,-4-2-4 16,-6-19-19-16,18 29-30 0,-18-29-36 0,22 25-55 15,-10-19-151-15,-4-6-147 0,-8 0 27 16,0 0 206-16,0 0 52 0</inkml:trace>
  <inkml:trace contextRef="#ctx0" brushRef="#br0" timeOffset="83061.256">4305 15150 958 0,'0'0'75'0,"0"0"3"0,0 0-7 15,-13 2-3-15,13-2-8 0,0 0-7 0,0 0-14 16,0 0 0-16,0 0-12 0,0 0-27 16,0 0-20-16,0 0-39 0,0 0-49 0,17 7-152 15,-17-7-150-15,0 0-18 0,22-15 365 16,-12 4 21-16</inkml:trace>
  <inkml:trace contextRef="#ctx0" brushRef="#br0" timeOffset="83225.995">4517 14683 745 0,'-28'-29'118'0,"28"29"-5"0,-17-17-3 15,17 17-4-15,0 0-17 0,-17-17-11 0,17 17-14 16,0 0-22-16,0 0-28 0,0 0-43 16,0 0-49-16,19-6-99 0,-19 6-232 15,0 0-5-15,0 0 286 0,0 0 44 0</inkml:trace>
  <inkml:trace contextRef="#ctx0" brushRef="#br0" timeOffset="85063.961">5146 14919 764 0,'-7'8'29'0,"7"-8"-6"0,0 0-11 15,0 0 9-15,0 0-6 0,0 0-2 16,41-30-2-16,-27 16 5 0,14-7 1 16,-1 2 1-16,1-2 1 0,2-4 9 0,1 1 7 0,-1-3 4 15,8-6 0-15,-8 7 1 16,-1 1 3-16,-1 0-6 0,-3-1 13 0,3 1-12 16,-7 2 3-16,-4 5-2 0,-3 5-1 15,-3 0-1-15,-2 3 2 0,-9 10-2 16,15-17 0-16,-15 17-2 0,10-13 0 0,-10 13-4 15,0 0-4-15,10-10 0 0,-10 10-8 16,0 0-1-16,0 0 0 0,0 0-3 0,0 0-3 16,-12 65 0-16,6-41 0 0,-3 15-1 15,1 1-2-15,-1 0-2 0,3 0 0 16,-1 2 1-16,-3 0-1 0,6-4-1 16,-4 2-1-16,3 0 0 0,-4-4 0 0,5-3-2 15,2-6 3-15,-2-1-2 0,-2-4 2 16,6-22-3-16,-5 41 0 0,1-21 1 15,4-20 1-15,-2 26-1 0,2-26-2 0,-2 25-2 16,2-25-5-16,0 0-13 0,-6 25-18 16,6-25-29-16,0 0-26 0,-2 16-33 15,2-13-49-15,0-3-177 0,0 0-66 16,0 0 212-16,0 0 54 0</inkml:trace>
  <inkml:trace contextRef="#ctx0" brushRef="#br0" timeOffset="87223.28">5732 14416 664 0,'8'-8'11'0,"-8"8"2"16,0 0-4-16,0 0 5 0,0 0 2 16,0 0 9-16,0 0-2 0,0 0 5 0,0 0-5 15,0 0 1-15,0 0 2 0,14-9 7 16,-14 9 5-16,0 0-7 0,0 0 8 0,0 0 2 16,0 0 2-16,0 0-6 0,0 0-1 15,0 0 2-15,0 0-1 0,0 0 0 0,0 0-3 16,0 0-7-16,-28 38-3 0,7-15 3 15,-5 7-2-15,-6 9-5 0,-1 4-1 16,-5 5-1-16,-3 1-1 0,-1 2-1 16,0 4-1-16,-1-1 0 0,1 0-1 15,-1 1-5-15,3-3 0 0,4-1 0 0,0-3 1 16,3-2 1-16,3-2-3 0,7-16-3 16,1 5 4-16,3-8 1 0,6-4-6 15,3-4 0-15,1-4-1 0,3-2 3 16,0-1-1-16,4-5 2 0,-3 3 5 0,1 0 2 0,4-8 2 15,-2 10-3-15,2-10 3 0,0 0 4 16,0 0-4-16,0 0-4 0,0 0 1 16,30-18 0-16,-14 1 0 0,8-8-4 0,4-1-2 15,5-12 0-15,1-1 1 0,4-3-2 16,1-4 3-16,1-5-4 0,0-4 1 16,1-2 2-16,-4 0 0 0,5 1-6 15,-6 1 0-15,1 6-1 0,-3-1 3 0,-5 6 1 16,-1 5 0-16,-5 5 1 0,-4 4 4 15,-3 9 2-15,-4 6 1 0,-4 1 3 0,2 3-6 16,-3 3 0-16,-1 1 6 0,-6 7-4 16,0 0 2-16,0 0 0 0,0 0 0 0,0 0-1 15,17 31 1-15,-17-3-3 0,-4 12 0 16,-3 5-1-16,1 3 3 0,0 9-5 16,-3 0 1-16,1-9-2 0,4 0-1 15,-5-1 0-15,5 2 3 0,1-8 0 16,-1 3-5-16,4-2 3 0,-2-2-4 0,2-7 2 15,-2-7 2-15,0 1-2 0,2-6-2 16,0 0 3-16,0-4-4 0,0-3 2 0,-2 1-1 16,2-2 1-16,0-4-4 0,0-9 1 15,-2 17-21-15,2-17-28 0,0 0-42 0,-14 12-35 16,0-12-24-16,14 0-55 0,-46-14-110 16,5-1-114-16,2-2 165 0,-15-3 81 0</inkml:trace>
  <inkml:trace contextRef="#ctx0" brushRef="#br0" timeOffset="87346.178">5025 15135 913 0,'-19'-3'55'16,"6"-4"5"-16,4 6 6 0,9 1-10 0,0 0-2 16,0 0 3-16,0 0-5 0,0 0-1 15,41-24-5-15,1 17-4 0,9 1-6 16,11 1-6-16,7-1-6 0,1 1-42 0,-13 4-81 16,-4-3-219-16,1 0-86 0,-6-4 2 15,-3-3 298-15,-5-4 37 0</inkml:trace>
  <inkml:trace contextRef="#ctx0" brushRef="#br0" timeOffset="90763.553">6558 15308 515 0,'2'15'37'0,"0"-9"6"16,-4 5 5-16,2 3-2 0,-2 3 1 16,0 2-6-16,-2 3 4 0,0 2-2 0,0 1 8 15,-1 1 3-15,-4 13-2 0,3-3-5 16,-2 0 0-16,-1-1-2 0,3-9-5 16,0 1-7-16,-3-2-2 0,5-2 1 0,-1-1-4 15,-1-3-8-15,0-2-8 0,2-1-22 16,0-3-27-16,0 0-35 0,1-2-43 0,0-4-124 15,3-7-171-15,-2 6 257 16,2-6 43-16</inkml:trace>
  <inkml:trace contextRef="#ctx0" brushRef="#br0" timeOffset="94583.758">7276 14833 478 0,'0'0'24'0,"0"0"-4"15,0 0 9-15,0 0-3 0,0 0 4 0,0 0-3 16,0 0-1-16,0 0-2 0,0 0-2 16,0 0-7-16,0 0 1 0,0 0-5 0,0 0 3 15,0 0-1-15,0 0 6 0,0 0 6 16,0 0-3-16,0 0 2 0,-11 46 9 0,13-21-9 16,3 1 3-16,1 13 0 0,-4 5-2 15,2 0-8-15,3 1 2 0,-1-1 4 16,3 2-6-16,-3-5 2 0,4 2-4 0,-2-3 0 15,0-6 4-15,2 0-8 0,-4-5 3 16,3-8 2-16,-5-2-4 0,0-2 2 16,3-1 14-16,-3-5 1 0,0 1 11 15,-2-5 14-15,-2-7 12 0,0 0 7 0,15 16-4 16,-15-16-3-16,0 0-7 0,0 0 3 16,51-45 1-16,-34 19 3 0,4-9 1 0,1-8 0 15,0-3-6-15,-2-4 0 0,3-1-7 16,-5 2-4-16,2 0-3 0,-6 11-3 0,0 0-3 15,0 2-4-15,-1 4-6 0,-5 5-5 16,-1 7-1-16,-1 3-4 0,-1 5-10 16,1-2-28-16,-6 14-20 0,12-14-23 0,-12 14-27 15,0 0-40-15,22-7-31 0,-14 7-56 16,-8 0-170-16,17 9-52 0,-13-2 133 0,-4-7 268 16</inkml:trace>
  <inkml:trace contextRef="#ctx0" brushRef="#br0" timeOffset="95235.15">7941 15025 900 0,'0'0'-8'0,"0"0"11"15,0 0 0-15,-61 37 10 0,33-16 5 16,-1 5 2-16,1 3-1 0,-2 12 6 0,9-7 3 15,1 1-5-15,10-1 0 16,0 4 4-16,8-8-1 0,4-3 1 0,10 8 5 0,1-6 4 16,10 0 0-16,5-4-5 0,5-7 8 15,8-1-4-15,1-8-3 0,3-3 7 16,1-4 1-16,3-6-3 0,0-6-1 0,4-7 5 16,-4-4 0-16,-5-5 3 0,-17 1 0 15,1-6 3-15,-11-3-1 0,-6-3-7 0,-7-2 0 16,-8 1-6-16,-10-1 0 15,-2 5-5-15,-16-6-4 0,-4 5-1 0,3 11-5 16,-14 2-2-16,5 10-5 0,-1 7-2 16,-5 5-8-16,-1 3-13 0,-1 9-6 0,6 1-16 15,5 5-12-15,5 6-3 0,8 2-19 16,5 3-8-16,15-4-16 0,6-3-17 16,6 0-18-16,15 4-56 0,7-4-100 0,8 0-115 15,17 0 223-15,3-8 36 0</inkml:trace>
  <inkml:trace contextRef="#ctx0" brushRef="#br0" timeOffset="95656.921">8362 15207 681 0,'-19'-7'40'15,"-2"-1"-6"-15,21 8 7 0,-42-5-3 0,20 5 9 16,22 0-11-16,-49 13 0 0,25-6 0 16,-2 11-3-16,5-2 10 0,8 4-8 15,4-2 3-15,7-1-7 0,2 5 2 0,9 1-5 16,10 4-3-16,6-3-3 0,11-3 0 15,5-2-6-15,1-6 3 0,4-3-6 0,3-7 4 16,0-6-2-16,1-3-4 16,12-9-1-16,-5-7 5 0,-2-6 1 0,-1-6 6 15,-8-5 5-15,-3-4 3 0,-8-5 6 0,-3-5-2 16,-10-5-2-16,-4-8-4 0,-9-8-3 16,-5-5-2-16,-6-2-5 0,0-1 4 15,-3 3-6-15,-5 6 1 0,-2 7-2 0,-2 8-1 16,2 19 1-16,-5 6-6 0,0 4 2 15,-2 12 0-15,2 10-3 0,17 7-3 16,-38 9 1-16,8 15-5 0,-2 13 5 0,1 11 3 16,3 10-7-16,7 9 1 15,4 3-4-15,5 6 2 0,5 3 1 0,5 0-2 16,9 2 7-16,-1-5-3 0,8 1 3 0,-1-5-3 16,2-6 6-16,4-3-6 0,-4-3 3 15,2-7-2-15,-5-13-2 0,-1 0 1 0,0-2-2 16,-3-3 2-16,-2-9 5 0,1-3-5 15,-5-4-2-15,4-2-28 0,-2 0-63 16,-1-5-80-16,-1-2-262 0,0-7 18 0,-2-3 160 16,0 0 82-16</inkml:trace>
  <inkml:trace contextRef="#ctx0" brushRef="#br0" timeOffset="96161.985">9275 15461 946 0,'0'0'79'16,"0"0"18"-16,0 0 7 0,0 0 9 15,-3 17-12-15,3-17-5 0,0 0-8 16,0 0-8-16,0 0-6 0,0 0-12 15,0 0-15-15,0 0-26 0,0 0-32 0,0 0-59 16,14 12-61-16,-14-12-149 0,14-8-143 16,-14 8 28-16,19-21 214 0,-10 8 40 0</inkml:trace>
  <inkml:trace contextRef="#ctx0" brushRef="#br0" timeOffset="96284.094">9311 15159 911 0,'-15'-7'67'0,"15"7"-6"0,-24-11-7 0,24 11-6 15,-12-6-12-15,12 6-36 0,0 0-43 16,0 0-76-16,-8 3-223 0,8-3-71 16,0 0 324-16,0 0 29 0</inkml:trace>
  <inkml:trace contextRef="#ctx0" brushRef="#br0" timeOffset="96830.229">9852 15316 521 0,'0'0'76'0,"0"0"-2"0,0 0 6 0,0 0 0 15,39-21 2-15,-26 8-4 0,6-1 3 16,-5-4-6-16,10-6-5 0,0-1 1 0,1 3-3 15,1-3-4-15,0 3-4 0,0-3-2 16,-1 1-3-16,-5 7-1 0,-4 2-5 0,0 1-5 16,-6 5-2-16,1 0-6 0,-3 1-3 15,-2 2-2-15,-1 2-5 0,-5 4-2 0,0 0-2 16,0 0-1-16,0 0-3 0,-9 40-2 16,-4-5-1-16,-3 5-2 0,-4 14 0 15,4 2-1-15,-2 0 4 16,6 3-5-16,-5 2-3 0,9-2-4 0,-3-1 2 0,6-11 0 15,3 0-3-15,2-1 1 0,2-4-1 16,0-5 0-16,3 2-1 0,-1-10 3 16,1-4-6-16,1-8 2 0,2 4-11 0,-1-4-20 15,-1-4-33-15,4-4-48 0,4-4-56 16,2-5-223-16,2-5-37 0,2-8 35 0,6-11 225 16,5-14 39-16</inkml:trace>
  <inkml:trace contextRef="#ctx0" brushRef="#br0" timeOffset="97538.186">10698 14656 638 0,'0'0'38'0,"27"-9"4"0,-27 9 3 15,30-8 1-15,-13 2 7 0,-17 6 1 16,38-1 1-16,-14-1 2 0,-24 2 1 15,59 3 4-15,-19 7-5 0,0 1 0 16,9 10 2-16,-2 2-8 0,-3-1 0 0,-4 9-3 16,-1 1-5-16,-12-6-6 0,0 4 1 15,-5 1-2-15,-3-2-7 0,-11-3-2 16,-2-1-3-16,-6-2 1 0,-6 12-1 0,-6 0-3 16,-16 5-2-16,-3 2 5 0,-5-2-8 15,-3 0 0-15,-1-1-1 0,-2-1-8 0,-1-2 4 16,5 0 0-16,2-2 1 0,9-3-2 15,3-2 2-15,3-2-3 0,4 2-2 16,6-7 1-16,5-1 1 0,4-2-1 16,4-2 0-16,2 2 0 0,3-1-2 0,6 0-1 15,1-1 0-15,1-2 0 0,3-2 2 16,-2-2-5-16,1 0 3 0,-2-1-2 0,2-3-1 16,-7 0 2-16,1 0 0 0,0-2-2 15,-1-1-3-15,-2 4 3 0,-1 0-1 0,-1 1-1 16,-3 4 0-16,-3 1 4 0,-3 2-3 15,1 5 1-15,-2 1-2 0,2 2 3 16,-1 4-3-16,-1 13 0 0,4-10 0 0,0-1 0 16,0 12-3-16,2 0 2 15,0 4 0-15,1-5 2 0,-1 0 0 0,2-1-1 16,-4-7 3-16,0-5-3 0,-2 0 0 16,-5 8 2-16,1-1 0 0,-2-7 2 0,-7 1 1 15,4-4-2-15,1-6 7 0,-7-2 3 16,4 0 2-16,0 0-1 0,-3-1 0 0,0-3-4 15,4-1 2-15,-1-3-12 0,3 3-33 16,-1-4-58-16,3-8-77 0,3 5-261 16,5-5 10-16,0 0 36 0,0 0 192 0,0 0 46 15</inkml:trace>
  <inkml:trace contextRef="#ctx0" brushRef="#br0" timeOffset="99742.839">2088 16706 528 0,'0'0'37'0,"-41"6"-1"0,24-4-3 15,17-2-4-15,-31 9-4 0,13-3-5 0,-2 1 5 16,0 2-3-16,1-1 0 0,1 2 13 15,-2 0-15-15,4 3-2 0,0-5 8 16,4 4-8-16,-1-3 10 0,13-9-6 0,-19 19-7 16,12-9 10-16,7-10-3 15,-6 21 2-15,6-21 0 0,2 21-1 0,-2-21-3 0,13 24-1 16,-4-8 1-16,3 1-7 16,3-2 1-16,7 8-2 0,-6-2 0 0,-1-2 1 15,4 4-14-15,-6-1 2 16,4 6 6-16,-9-6 5 0,-1 2-2 0,-3 0-10 15,-6 5 8-15,-2 8-1 0,-7 2 0 0,0-4 4 16,-6 4-5-16,-1-3 1 0,2-2-1 16,0-1-6-16,1-2 0 0,2-1-1 15,4-5 1-15,5-2 1 0,2-3 1 0,2 0 1 16,4-1-6-16,5 3 3 0,1-2 0 16,8 6 0-16,6-2 0 0,0-2 3 15,6 2 0-15,-1-2 1 0,-1-1-3 16,0-1 2-16,-5 2 0 0,1-1 0 0,-8-4-3 15,-6 0 3-15,1 0 4 0,-9 1-1 16,1 0 1-16,-8 6 7 0,-4-2-5 0,-1 1 4 16,-4 8 0-16,-2-5-1 0,6-3 0 15,-1 0-1-15,3-1-3 0,2-2 5 16,1-1-10-16,5-2 6 0,2 3-9 0,7-5-18 16,4 5-35-16,7 2-42 0,4-7-119 15,-3-5-206-15,5-7-29 0,6 0 382 16,-32-3 23-16</inkml:trace>
  <inkml:trace contextRef="#ctx0" brushRef="#br0" timeOffset="100184.049">2880 17400 468 0,'0'0'77'0,"0"0"6"16,0 0-5-16,2-15-6 0,-2 15-15 0,0 0-2 15,0 0-11-15,0 0 0 0,0 0 3 16,0 0 0-16,0 0-3 0,0 0-3 0,-2 50 0 16,2-31 0-16,-2 0 1 0,0 2-9 15,0 1 0-15,-4 6-10 0,4-6 3 16,0 2-4-16,-2-2 0 0,0-3-6 15,4-2 4-15,-2 0-6 0,0-2-5 16,2-1-16-16,-2-6-10 0,2 1-15 0,0-9-22 16,0 8-36-16,0-8-41 0,0 0-96 15,0 0-94-15,8-33 132 0,-8 10 46 0</inkml:trace>
  <inkml:trace contextRef="#ctx0" brushRef="#br0" timeOffset="100324.184">2822 17330 656 0,'-8'-46'69'15,"-3"3"5"-15,1 0 6 0,-1 1 9 0,0 2-5 16,1 3-12-16,2 11 2 15,4 2-1-15,4 24-10 0,-12-33-8 0,12 33-15 16,-4-23-3-16,4 23-9 0,0 0-18 0,0 0-24 16,0 0-45-16,11-12-58 15,-11 12-192-15,0 0-124 0,0 0-15 0,0 0 405 16,63 38 15-16</inkml:trace>
  <inkml:trace contextRef="#ctx0" brushRef="#br0" timeOffset="100994.604">3515 17406 343 0,'0'0'52'16,"-19"14"-17"-16,13-11 7 0,1 7-2 15,-6 1-10-15,5 4-1 0,0 0-2 16,2 5 3-16,4-2-4 0,0 6-1 0,4 2-1 15,2 9-6-15,9 1-4 0,0-4-3 16,8-3 0-16,3 0 5 0,10 2-3 0,-3-7-4 16,5-4 10-16,5-7 2 0,-1-4 2 15,5-3 14-15,-1-8-5 0,1-4 5 16,-1-5-8-16,3-9 7 0,1-2-4 0,-6-3 1 16,-7-9-5-16,-11 7 4 15,-2-7-4-15,-10-1 0 0,-5-2-9 0,-11-2-2 16,-5-5-10-16,-9-6-15 0,-10 6 7 15,-8 0-11-15,-2 8 11 0,-9 2-19 16,-5 11 7-16,-3 5-3 0,4 11-3 0,-2 3 4 16,-1 8 1-16,-10 10 5 0,1 5-4 15,6 4 0-15,5 6-1 0,8 2 2 0,13-4 4 16,5 4-5-16,10-1 8 0,7-2 2 16,7-6 3-16,7 2-2 0,11 5 0 15,6-8-3-15,8 0 1 0,5-7 6 0,8-7-2 16,4-3 9-16,2-4 4 0,0-6-1 15,12-6 2-15,-5-8 2 0,-1-5 0 0,0-5 7 16,-3-6-4-16,0-8-1 16,-5 0-6-16,-5-4 5 0,-4-1 5 0,-6-4-2 15,-4-2 0-15,-7-6-8 0,-6 1 0 16,-1 0 1-16,-8 1 0 0,-4 15-2 16,0 7-2-16,-4 6-6 0,-2 6 8 0,2 25-7 15,-12-32-2-15,6 24 7 0,6 8-8 16,0 0 1-16,0 0 3 0,-67 35-7 0,37-2 7 15,-2 10-5-15,5 3 6 0,1 5-8 16,6 3 2-16,2 5-3 0,4 2 1 16,3 0 3-16,7-4 1 0,2-7 2 0,4-4-1 15,4 0 0-15,0-2-5 16,5-1 1-16,3-5 0 0,0-1-6 0,-2-6-14 16,5 1-15-16,2-5-36 0,2-4-27 15,-3-5-80-15,-2-9-187 0,-1-5-78 0,0-4 389 16,6-2 19-16</inkml:trace>
  <inkml:trace contextRef="#ctx0" brushRef="#br0" timeOffset="101367.898">4828 17541 630 0,'0'0'122'15,"0"0"-11"-15,0 0-4 0,0 0-4 0,0 0-10 16,0 0-11-16,0 0-5 0,0 0-11 16,0 0-15-16,0 0-22 0,0 0-35 15,0 0-51-15,0 0-60 0,0 0-190 0,-4-38-117 16,4 38-20-16,0 0 403 0,21-57 14 15</inkml:trace>
  <inkml:trace contextRef="#ctx0" brushRef="#br0" timeOffset="101521.149">4881 17009 502 0,'0'0'80'0,"-19"-10"-4"0,19 10-10 16,0 0-13-16,0 0-14 0,0 0-11 15,0 0-40-15,-11-1-31 0,11 1-104 0,0 0-238 16,0 0 297-16,0 0 30 0</inkml:trace>
  <inkml:trace contextRef="#ctx0" brushRef="#br0" timeOffset="102257.669">5804 16786 81 0,'0'13'87'0,"0"-13"-4"0,-10 25 8 0,-2-2-18 15,-2 8-11-15,0 6 3 0,-10 6-17 16,1 6-6-16,-3 3 8 0,3 0 1 0,2 1-16 16,0-2 0-16,1 1-3 0,2-3-7 15,2-13 3-15,6 3-9 0,-3-5 1 16,5-5-3-16,4-6 3 0,-3-1-6 0,3-5-3 15,2-4 3-15,2 2 6 16,0-6 1-16,2-1 7 0,-2-8-9 0,7 3 3 0,-7-3-7 16,0 0 1-16,31-20-2 15,-16 3 1-15,4-11 1 0,0-5 2 0,0-17-8 16,2-1 6-16,1-5-3 0,-2-4 2 16,-2 4-2-16,1-5-1 0,2 3 16 0,-4 5-1 15,-3 10 1-15,2 6 12 0,-4 3-1 16,-1 10-3-16,-5 6-5 0,3 5 0 15,-1 8-3-15,-8 5 1 0,0 0-7 0,25 18 0 16,-17 4-3-16,6 15-2 0,-2 4-3 16,1 17 1-16,0 3-2 0,2 6-2 0,1 1-1 15,0 0 3-15,-2-3-4 0,5 1 2 16,0-7-5-16,-2 0-3 0,1-5 2 16,-8-13 0-16,0-5-9 0,-4-4 5 15,-3-11-3-15,-1-1 2 0,-4-6 4 16,-3-2-3-16,-3-2-1 0,-6-5 0 0,-2-5 0 15,-5-3-1-15,-15-6 3 0,2-11-4 16,-2-1 6-16,-3-5 2 0,5 3 4 0,6-2 0 16,-1 2 7-16,5 2-3 0,7 1 5 15,4 5-3-15,5 4-1 0,8 11 2 0,-5-20-5 16,5 20 0-16,17-20-3 0,1 12-6 16,6 1-16-16,17-1-21 0,3 2-35 15,3 3-35-15,1-1-41 0,6 2-91 0,1-3-188 16,2 5 10-16,11-2 253 0,-1-4 37 15</inkml:trace>
  <inkml:trace contextRef="#ctx0" brushRef="#br0" timeOffset="102496.565">6789 17466 630 0,'-15'15'45'16,"5"3"4"-16,1-1 0 0,0 3-2 16,-1 0 4-16,2 4-3 0,-3 8-1 15,0 4-2-15,1-2-4 0,1 1-5 16,-1 0-4-16,4-7 1 0,-6 4-6 0,2-5-1 16,2-5-5-16,2-2 1 0,1-2-12 15,0-2-18-15,3 0-43 0,2-5-38 0,0 0-75 16,0-4-182-16,0-7-94 0,0 0 384 15,0 0 20-15</inkml:trace>
  <inkml:trace contextRef="#ctx0" brushRef="#br0" timeOffset="102955.917">7251 17132 404 0,'0'0'68'0,"0"0"-10"0,0 0-3 0,0 0 6 15,0 0-5-15,25 54-1 16,-25-27 1-16,0 1-6 0,2 18-4 0,0-3-7 16,0 1-1-16,2 2-3 0,3-5-3 15,-1 1-4-15,3-4 4 0,1-2 2 16,-2-1-1-16,6-6 5 0,-6-5 7 0,-2-9 10 16,3 1 10-16,-3-6 4 0,3-1 10 15,-9-9-5-15,0 0-6 0,0 0-2 0,0 0-7 16,0 0-6-16,86-44-2 15,-62 18-5-15,-4-7-5 0,4-9-3 0,0-8 0 16,-1-1-9-16,-5 0 2 0,2-2-5 16,-6 14-8-16,2 0-7 0,-2 6-16 15,-3 2-22-15,-1 6-33 0,-1 6-44 0,0 6-46 16,-1-1-93-16,0 7-191 0,-2-3 17 16,4 5 189-16,-10 5 69 0</inkml:trace>
  <inkml:trace contextRef="#ctx0" brushRef="#br0" timeOffset="103722.039">7850 17585 715 0,'-7'19'20'0,"7"0"7"0,0-4 5 16,2 1 7-16,5 1 6 0,3 1 12 0,6-1 6 15,8 5 2-15,10-5 8 0,5-3-7 16,5-4-5-16,5-5 3 0,-1-3-13 15,3-2-6-15,13-10-5 0,-5-2-2 16,-4-2-7-16,-1-7 4 0,-8-4 1 0,-13 4 5 16,-5-7 5-16,-9 0-7 0,-6-2-5 15,-9-1 0-15,-10 4-5 0,-7-7 0 16,-4 3-6-16,-11 2 0 0,-5 5-5 0,-5 7-1 16,-4 6-5-16,-5 4 6 0,0 7-4 15,47 0-1-15,-88 15-4 0,45 0-3 0,7 4-17 16,8 2-21-16,3 6-8 0,12-5-5 15,7 2-8-15,6-2-7 0,6 1-11 16,7 8-12-16,8-3 0 0,5-1 15 16,6-4-1-16,3-2 3 0,5-2 2 15,-1-6-1-15,-1-3-2 0,-6-5 1 0,-5-2 0 16,-6 0 8-16,0-6 4 0,1 0 12 16,-4 2 2-16,-2-3 3 0,-4-2 11 0,-1 2 13 15,-11 4 12-15,14-7-6 0,-14 7 13 16,0 0-9-16,16-4 8 0,-16 4-2 15,0 0 0-15,0 0 4 0,14 13-4 0,-10-7 7 16,0 4 4-16,3 0 5 16,4 1-2-16,-1 0 0 0,5 2 2 0,2-2 10 15,2 1 1-15,3-2 8 0,3-5 1 16,3-1 6-16,0-6 0 0,17-1 3 0,-1-5 7 16,1-8 0-16,9-3-9 0,-6-7 1 15,-1-5 0-15,-3-4-2 0,-1-4 1 16,-3-7 1-16,-7-7-9 0,9-26 1 0,-9 13-6 15,-1-23-5-15,-3-7-3 0,-6-2-2 16,-8 22-2-16,-4 5-3 0,-5 5-2 0,-4 16 5 16,1 8-3-16,-8 2 2 0,3 12-3 15,-4 7 1-15,6 21-2 0,-13-27-5 16,13 27 1-16,0 0 0 0,0 0-4 0,0 0-3 16,-89 54 1-16,64-13-2 15,3 9-1-15,-1 3 1 0,4 8 0 16,0 7 1-16,4 0 0 0,2 4-1 0,3 1 1 15,4-2-3-15,2-3 1 0,4-3 0 0,0-1-1 16,4-3 0-16,0-13 2 0,2-2-2 16,0-7-2-16,0 2 4 0,1-7 1 15,0-4-3-15,-1-8-1 0,-2-2-15 0,2-3-24 16,3 0-38-16,-3-5-37 0,5-4-48 16,4 0-199-16,-1-8-57 0,-14 0 174 0,39-13 76 15</inkml:trace>
  <inkml:trace contextRef="#ctx0" brushRef="#br0" timeOffset="104260.479">9607 17702 904 0,'0'0'87'15,"0"0"13"-15,-12 13-2 0,12-13 8 16,0 0-9-16,0 0-11 0,0 0-11 0,0 0-3 16,0 0-9-16,0 0-7 0,0 0-7 15,0 0-24-15,0 0-32 0,0 0-47 0,29 2-57 16,-29-2-92-16,24-15-228 0,-10 4 21 15,0-6 228-15,0 1 41 0</inkml:trace>
  <inkml:trace contextRef="#ctx0" brushRef="#br0" timeOffset="104392.247">9785 17336 888 0,'0'0'85'0,"-18"-20"0"0,18 20-12 0,0 0-8 15,-20-19-6-15,20 19-11 0,0 0-10 16,0 0-34-16,-10-6-54 0,10 6-58 15,0 0-179-15,0 0-120 0,0 0-32 0,0 0 421 16,0 0 5-16</inkml:trace>
  <inkml:trace contextRef="#ctx0" brushRef="#br0" timeOffset="104802.281">10232 17066 521 0,'10'-5'113'0,"6"-1"4"16,0 4-8-16,-3-2-5 0,-13 4-6 15,36-1-3-15,-14 1-8 0,3 3-3 16,3 1-11-16,8 6-7 0,-3 2-6 15,-1 1-7-15,-2 2-4 0,-5 5-4 0,3 2 0 16,-10 2-2-16,2 5 0 0,-14-5-4 16,-4 1-7-16,-4 6 2 0,-10 5-4 0,-10 13-5 15,-3-6 1-15,-3 1-3 0,-6-2-6 16,3 0 1-16,-1-1-4 0,0-1-1 16,0-1 3-16,9-9-5 0,-1-1-1 0,8-3 0 15,1-4-3-15,6-4-2 0,1-1 1 16,4-4-3-16,2-2-1 0,2-2 5 0,2-1-1 15,4 1-1-15,5-3-13 16,8 1-18-16,1-5-26 0,10 1-28 0,0-6-31 0,13-2-59 16,-1-5-124-16,1-1-138 15,9-8 134-15,-3-4 277 0</inkml:trace>
  <inkml:trace contextRef="#ctx0" brushRef="#br0" timeOffset="105467.045">11166 17164 908 0,'11'-42'6'15,"-11"42"12"-15,0 0 10 0,23-17 1 16,-23 17 6-16,24-14 4 0,-24 14 15 0,0 0-3 15,42-14 10-15,-42 14 3 0,31-11-7 16,-31 11-6-16,36-5-4 0,-21 5-2 16,-15 0 3-16,40 4-3 0,-40-4 3 0,43 12-5 15,-22-2-4-15,-2 0-2 0,-19-10 1 16,36 30-4-16,-24-12 1 0,0 1-4 0,-4 3 1 16,-2 2-2-16,-2 0-1 15,-6 3-2-15,0-1-3 0,-8 13-3 0,-3 0-1 16,0-6-3-16,-3 2-1 0,-2-2-1 15,1 0-2-15,-4 2 0 0,4-7-3 16,1 0-2-16,-4-1-2 0,8-6 3 0,-1-5 1 16,4-3-4-16,1 0 3 0,1-2-6 15,1 0 3-15,2-4-2 0,4-7 2 0,-2 11-2 16,2-11 2-16,0 0-2 0,10 10 0 16,-10-10 0-16,17 4 0 0,-17-4 2 15,26-4-2-15,-26 4-2 0,18-4-1 0,-18 4-1 16,22-7 2-16,-14 3 0 0,-8 4-3 15,0 0 3-15,20-6-2 0,-20 6-4 16,0 0-2-16,0 0 5 0,0 0-1 16,0 0 0-16,-7 23-1 0,1-8 0 0,-5 3 1 15,3 6-2-15,-2-1 1 0,0 11 3 16,4 5-1-16,4-9-2 0,4 3 1 16,8 7 2-16,4 2 0 0,7 6 0 0,2-5-2 15,4-1 3-15,3 2-2 0,-4-3 0 16,-1-12 1-16,-5-2-1 0,-2-2 1 0,-8-6-3 15,2-6 5-15,-4 0-1 0,-2-4 7 16,-4-2-2-16,-4 1-2 0,2-8-1 0,-8 11 2 16,0-8 0-16,-4 2 1 15,2 0-4-15,-2-3 1 0,-2 1-5 0,2 0-28 16,-1 1-21-16,13-4-34 0,-28 7-53 16,20-4-87-16,0 0-191 0,8-3-13 15,0 0 158-15,0 0 81 0</inkml:trace>
  <inkml:trace contextRef="#ctx0" brushRef="#br0" timeOffset="108534.777">11715 14241 849 0,'-9'-8'23'0,"2"0"44"0,3 2-34 15,2 1 0-15,2 5 1 0,0 0-7 16,11-14-5-16,0 12 5 0,5 2 0 16,6 2-6-16,17 4 3 0,4 4-1 15,1 0-2-15,12 10 3 0,3 4-8 0,-2 0 1 16,1 4-5-16,1 5 1 0,-4 1 3 15,-3 2-5-15,0 5 5 0,-5-2-3 0,-5 3-3 16,-5 4-5-16,-5 0 7 0,-4 2-3 16,-7-1-2-16,-8-5 2 0,-2 3-2 0,-11 0 3 15,-4 2-5-15,-10 16 3 0,-2 2-7 16,-10-4 5-16,-7 7-1 0,-16 12 0 16,-3-1 0-16,0 1 0 0,-3-2 1 15,4 0-2-15,2-3-4 0,9-14 6 0,6-4 4 0,0 3 0 16,7-1-5-16,1-2 6 15,8 0-1-15,2-2-4 0,8 1 4 0,4-10 1 16,4 0 4-16,4 0-4 0,2-3 2 16,7-1 1-16,8 6-6 0,5-5 7 0,1-5-4 15,9-1-1-15,2-8-1 0,-4-7 6 16,0-3-9-16,4 1 6 0,0-9-1 0,-2 0-5 16,-8-5 3-16,-5-3 0 15,-1 0-4-15,-6-3 4 0,-1 0 1 0,-15 0-2 16,21-4-2-16,-12 2-3 0,-9 2-1 0,6-8 2 15,-6 8 4-15,0 0-6 0,0 0 5 16,-30-3-6-16,30 3 0 0,-42 7 0 16,8 4 3-16,0 4 0 0,0 5 10 0,5 3 1 15,3 4-3-15,-2 3 0 0,12 6 5 16,-3 5-4-16,10 3 0 0,5 2 3 16,8 17-2-16,7 7-4 0,10 4 0 0,13 16 0 15,8 2 1-15,7 0-2 0,4 3 1 16,2 1-6-16,0-1 3 0,2-6 6 0,-4-1-3 15,-4-1 1-15,-5-6-5 0,-10-18 1 16,-2 3-3-16,-7-3-1 0,-1 0 3 0,-12-6 1 16,-5-13-5-16,-7 2 5 15,-5-5 6-15,-9-4 11 0,-14 6 12 0,1-5 4 16,-3-12 10-16,-14 3-4 0,-7-6 1 16,0-3 1-16,7-8-3 0,-1-3-1 15,-2-4-6-15,0-2-5 0,12-3 0 0,-9-5-7 16,12 2-4-16,2-6-18 0,7 2-28 15,-1-2-28-15,10 1-46 0,5-2-78 0,5-3-155 16,6-6-126-16,13-10 28 0,1-6 107 16,21-12 245-16</inkml:trace>
  <inkml:trace contextRef="#ctx0" brushRef="#br0" timeOffset="109054.871">12799 16332 1008 0,'-25'-3'17'0,"3"1"13"0,22 2 0 0,-27-4 0 16,27 4-2-16,0 0-8 0,0 0 5 0,0 0-2 15,-17 9 3-15,17-9 2 16,32 16 2-16,2-3 0 0,10 1-9 0,17-2-3 16,5 3 3-16,6-6-1 0,8 2-9 15,1-3 4-15,6-2-3 0,0-3 6 0,0-3-8 16,-3-3-8-16,3-3 0 0,-7-2-21 15,-3-3-8-15,-7-3-15 0,-9-1-2 0,-8 0-37 16,-15-4-8-16,-2 0-5 0,-10-2 7 16,-8 1-3-16,-9 1-13 0,-7 2-17 15,-6-2-89-15,-7 0 57 0</inkml:trace>
  <inkml:trace contextRef="#ctx0" brushRef="#br0" timeOffset="109322.045">13825 16048 671 0,'-31'-10'31'0,"1"3"5"15,3 3-7-15,6 1-4 0,21 3-1 0,-36 0 7 16,36 0-7-16,-25 7 6 0,25-7-2 15,-7 13 2-15,7-13 2 0,0 0-5 16,44 52-3-16,-4-22-1 0,9 5-4 0,11-1 2 16,-1 3-2-16,5-1 5 0,1 2-3 15,-4-3 8-15,3-1-4 0,-7 0 10 0,-2-6 7 16,-3 0 5-16,-6 0-4 0,-15-6 1 16,1-2-7-16,-8-1-1 0,-7-2 8 15,-11-5 10-15,-6 3-7 0,-6-1 0 16,-11 3-4-16,-13 3-3 0,-19-1-2 0,-5 0-7 15,-10-2-1-15,-2-2-1 0,-2-1-4 16,5-2-3-16,-3 1-3 0,7-4 0 16,12-2-3-16,5 1-1 0,2-2-12 0,8 0-19 15,11-1-43-15,3 0-49 0,6 0-60 16,4-3-172-16,8-2-89 0,0 0 153 0,0 0 84 16</inkml:trace>
  <inkml:trace contextRef="#ctx0" brushRef="#br0" timeOffset="110154.434">15060 16010 885 0,'-8'14'7'0,"4"-1"18"15,4-13 2-15,0 25 0 0,8-10 17 16,10 0 15-16,6 4-5 0,17-1 1 16,14 1 6-16,7-6-8 0,5-2 1 15,11-2-8-15,3-6 1 0,4-3 1 16,-2-3-2-16,-1-4-8 0,-4-1 3 0,-4-3-5 16,-3-2 1-16,-15 0-6 0,-15 0 1 15,-5-3-3-15,-15 3-2 0,-11-4-3 0,-8 1-6 16,-10-5-8-16,-15-5-8 0,-21-9-2 15,-18 3-5-15,-32-7-2 0,-5 3 4 16,-8 2-5-16,-8 2 4 0,-4 3-1 0,5 3-4 16,10 2 5-16,23 7 4 0,14 4 14 15,6-1-1-15,14 4-1 0,15 5-6 0,32 5-1 16,-42-7-5-16,42 7 4 16,0 0 0-16,-15-4-2 0,15 4 8 0,0 0-3 0,78-4-3 15,-25 2 2-15,17 0-1 16,4-2-1-16,-2 0 1 0,2-1-14 0,1 1-25 15,-6-3-39-15,1 1-42 0,-9-8-69 16,6 1-235-16,-11-2 13 0,-5-5 197 0,-6 0 57 16</inkml:trace>
  <inkml:trace contextRef="#ctx0" brushRef="#br0" timeOffset="110447.856">16048 14786 830 0,'-20'-13'33'0,"20"13"-1"0,0 0-5 16,0 0 2-16,0 0-13 0,-55 64 8 0,37-29 0 15,-10 20 3-15,-2 12 11 0,-15 28 16 16,-1 10-3-16,-5 13-2 0,-2 11 0 16,-4 9 2-16,2 1-7 0,-13 38 1 0,22-45-1 15,1-2-4-15,9-1-3 0,6-9 1 16,7-6-2-16,4-5-7 0,8-32 0 0,5-3-4 15,2-5-1-15,4-6 0 0,2-14-3 16,2-3-4-16,2-9-8 0,5-2-12 0,2-9-17 16,0-8-16-16,1-1-24 0,6-10-37 15,0-5-52-15,8-8-178 0,9-7-80 16,7-14 192-16,-2-2 61 0</inkml:trace>
  <inkml:trace contextRef="#ctx0" brushRef="#br0" timeOffset="110962.461">16587 15526 723 0,'0'0'22'0,"0"0"-4"0,0 0 3 16,0 0 3-16,0 0 6 0,0 0 7 0,-50 61 4 15,24-10-5-15,-1 12 4 16,-9 20-9-16,-2 12-2 0,-5 6 3 0,7 9 7 15,2 5-9-15,5-1-6 0,1 3 4 16,9-7 3-16,2-5 1 0,6-20-1 0,7-8-2 16,2-4 3-16,0-6-3 0,0-16-3 15,0-6 2-15,0-4 10 0,0-11 12 0,2-5 14 16,-2-8 20-16,0-6-1 0,0-5-9 16,-3-4-7-16,5-2-6 0,0 0-10 15,-13-34-3-15,9 5-4 0,2-12-5 0,2-23-2 16,2-8-2-16,4-7-8 15,12-27-2-15,5-9 0 0,11-1-5 0,6 0-6 16,7 2-3-16,7 5-3 0,10 10 2 16,0 14-1-16,-1 11-4 0,9 9-2 0,0 14-5 15,-13 16 1-15,2 9 0 0,1 11-1 16,-9 8-1-16,-6 7 0 0,-3 9 1 0,-2 8-2 16,-9 3 5-16,-11 9-2 0,-6 1-1 15,-14 1-1-15,-14 12 4 0,-10 3-2 16,-17 4-1-16,-11 0-5 0,-21 7-8 0,-2-6 5 15,-6-2-3-15,13-15-7 0,-1 0 0 16,1-7-2-16,5-3-6 0,6 0-3 0,13-11 0 16,6 2-8-16,6-10-9 0,13 3-23 15,-1-4-21-15,18-4-25 0,-12 3-22 0,12-3-50 16,0 0-156-16,0 0-70 16,42-27 200-16,-10 10 61 0</inkml:trace>
  <inkml:trace contextRef="#ctx0" brushRef="#br0" timeOffset="111509.805">17056 16012 655 0,'0'0'34'0,"0"0"-15"16,0 0 16-16,2 38 11 0,-2-38 6 16,16 15-3-16,-3-10 2 0,7 3-5 0,2 1-3 15,6-4 4-15,0-1-2 0,1-2-5 16,5 0 3-16,0-6-4 0,9 2 5 0,-12-2-6 15,-3-1-3-15,0-2-3 0,-6-1 0 16,2 0-3-16,-9 0-2 0,-1-2 0 16,-14 10-3-16,24-20-3 0,-18 11-1 0,-6 9-2 15,8-22 0-15,-8 22-7 16,4-19 2-16,-4 19-6 0,-2-20 3 0,2 20 1 16,-4-17-1-16,4 17-3 0,-8-14-6 15,8 14-7-15,0 0-8 0,-12-12-24 0,12 12-32 16,-18-3-31-16,12 3-74 0,6 0-234 15,-15 0 2-15,15 0 258 0,0 0 43 0</inkml:trace>
  <inkml:trace contextRef="#ctx0" brushRef="#br0" timeOffset="111961.94">17485 15661 504 0,'0'0'35'0,"0"0"-1"0,0 0 7 0,0 0-4 15,0 0-2-15,0 0 3 0,0 0-11 16,-14-23 4-16,14 23-1 0,0 0-7 0,0 0 7 16,0 0-8-16,0 0-3 0,0 0 7 15,0 0 3-15,0 0-3 0,0 0 16 0,-45 38 3 16,35-20 1-16,-12 10 2 15,5 1 8-15,-4 3-9 0,-4 10 4 0,-1 0 2 16,1 2-1-16,1 1-2 0,8-6-1 16,2-1-4-16,4 2-1 0,4 0-2 15,4 2-2-15,6-3 0 0,4-4-3 0,6 0 0 16,2-6 0-16,5-3 0 0,5-4 3 16,6-2 1-16,-1-5-2 0,5-5-2 0,-4-5-3 15,0-3 0-15,-32-2-5 0,72-9 1 16,-34 0-4-16,-2-10 4 0,-2-5-7 0,-5 2-1 15,-5-2 0-15,0-8-2 0,-8 3-2 16,-3-1-5-16,-3-4-7 0,-1 6-9 16,-5 0-22-16,-2 4-13 0,1 2-28 0,-1 1-23 15,-2 5-25-15,2 1-37 0,-4 1-103 16,2 2-166-16,2 1 12 0,-2 11 168 16,4-16 74-16</inkml:trace>
  <inkml:trace contextRef="#ctx0" brushRef="#br0" timeOffset="112351.476">18085 16345 795 0,'0'0'33'15,"40"18"20"-15,-23-11-5 0,2-2 14 16,0 0-7-16,-19-5 4 0,44 4 2 16,-20-6-3-16,-24 2 0 0,45-2 0 0,-45 2 1 15,0 0 0-15,56-22-4 0,-45 12 5 16,-1-6-12-16,-3 1-2 0,-7-4-1 0,-3 0-9 16,-9-11-2-16,-5-3-5 0,-11 1-2 15,-2-4-4-15,-3 1 0 0,1 9 0 16,-6-5-5-16,11 6-1 0,-1 6 4 0,7 4-2 15,4 1-5-15,17 14-4 16,-19-17-1-16,19 17 3 0,0 0-1 0,0 0-5 16,-11-21 1-16,11 21-1 0,0 0-2 15,42-11-4-15,-14 7-10 0,2 0-14 0,11-2-12 16,0-1-29-16,7 2-28 0,-4-4-34 16,11-6-53-16,-5-4-164 0,-1-1-68 0,-2-4 175 15,-3-5 73-15</inkml:trace>
  <inkml:trace contextRef="#ctx0" brushRef="#br0" timeOffset="112832.34">18993 14853 814 0,'0'0'62'0,"0"-31"11"0,0 31-5 16,0 0-6-16,0 0-4 0,2-21-9 15,-2 21-1-15,0 0 2 0,0 0 0 16,0 0-6-16,0 0 1 0,-13 90-6 0,1-39 0 15,-5 15-1-15,-6 2-3 0,-5 21-2 16,-5 7-1-16,-2 1-1 0,-3 3-8 0,2 0-1 16,2-3 0-16,5-5-7 15,3-21 5-15,5 2-6 0,0-5 0 0,4 0-1 0,0-3 1 16,2-2-1-16,5-10-2 0,4-11 3 16,-1-4 1-16,5-7 4 0,-1-5-2 15,3-4-2-15,0-7 3 0,3 0 2 0,1-3-1 16,3-2 2-16,1-5-3 0,-8-5-1 15,26 6 2-15,-8-10-3 0,-18 4-1 16,55-31-1-16,-15 5-4 0,-5 2 0 16,5-8 2-16,-8 7-4 0,1 3-3 0,-3-2 3 15,2 7-3-15,-5-5-3 0,-5 6 2 16,-6 6-2-16,-1 1-2 0,-2 2 1 0,-13 7 0 16,23-10-2-16,-23 10 0 0,0 0-1 15,0 0 2-15,38 19 0 0,-38-19 2 0,16 33 1 16,-10-16 2-16,2 5 4 0,3 13-1 15,1-4-1-15,-3-5 3 0,4 3-4 16,-3-5 5-16,-4 0-3 0,8-4-1 16,-2 1 1-16,-4-1-1 0,5-1-3 0,0-4-23 15,2-1-17-15,1 1-30 0,4-4-42 16,1-3-54-16,2-7-136 0,-2-1-132 16,7-3 22-16,12-5 180 0,-2-3 69 0</inkml:trace>
  <inkml:trace contextRef="#ctx0" brushRef="#br0" timeOffset="113020.658">19817 16279 856 0,'-23'14'40'0,"23"-14"3"0,0 0-8 0,-26 13-1 16,26-13-7-16,0 0-4 0,-12 15-25 15,12-15-45-15,-2 11-60 0,2-11-194 0,0 0-125 16,0 0 365-16,0 0 22 0</inkml:trace>
  <inkml:trace contextRef="#ctx0" brushRef="#br0" timeOffset="113176.893">19724 15997 500 0,'-13'-11'89'0,"2"1"-2"15,11 10 4-15,-19-17-5 0,19 17-17 16,-8-10-18-16,8 10-25 0,0 0-36 0,0-8-60 16,0 8-135-16,0 0-202 0,15-7 302 15,-15 7 36-15</inkml:trace>
  <inkml:trace contextRef="#ctx0" brushRef="#br0" timeOffset="113698.015">19639 16260 361 0,'-32'4'126'0,"32"-4"-11"0,0 0-14 15,0 0-16-15,0 0-4 16,0 0-5-16,0 0 2 0,60-14 3 0,-24 6-3 16,5 1 1-16,2-3 1 0,1 3-7 15,8 1-2-15,7-3-3 0,4-4-1 0,1 2-10 16,-1 0 0-16,5 0-9 0,-7 2-3 15,6-3-4-15,-4 2-3 0,1 0-7 16,-3 1-2-16,2 2-11 0,1-3-20 0,-15 3-31 16,1-1-38-16,-1 3-42 0,2-7-66 15,-9 2-193-15,-2-1-41 0,-1-1 167 0,-3-1 77 16</inkml:trace>
  <inkml:trace contextRef="#ctx0" brushRef="#br0" timeOffset="114030.821">20914 15700 875 0,'-51'-12'52'0,"51"12"14"15,-40-12-1-15,40 12-12 0,0 0-7 16,-34-3-4-16,34 3-3 0,0 0 3 0,0 0-3 16,0 0 5-16,-15 21-6 0,15-21 3 15,15 24 2-15,1-8-2 0,14 6 0 16,2 1 0-16,9 8-3 0,1 2 6 0,1-3-2 15,1 3-2-15,-2-2-3 0,-1 4-3 16,-2 0-3-16,-3-1 0 0,-4 0-3 0,-6-2-3 16,-7-1-1-16,-3 1-2 0,-2 3 1 15,-6-3-3-15,-4-3 1 0,-4-7 0 0,0-22-3 16,-14 48 3-16,-4-19-6 16,-3-4-1-16,-4 1-1 0,0 1-1 0,-5-5-1 15,0-2 0-15,1-3 0 0,-5 1-4 16,4-3-7-16,7-2-19 0,1-2-29 15,4-4-39-15,2 6-54 0,0-6-105 0,5-5-183 16,5 0 15-16,6-2 158 0,0 0 81 16</inkml:trace>
  <inkml:trace contextRef="#ctx0" brushRef="#br0" timeOffset="116092.561">22799 14441 890 0,'0'0'56'0,"0"0"-12"15,0 0 6-15,-11-27-16 0,11 27-2 0,-29-10 1 16,7 5 2-16,22 5-7 0,-53-3 4 16,23 3 8-16,-14 7-4 0,-1 0-1 0,1 3-14 15,-1 4 13-15,-3 6-8 0,-1 3-2 16,9 5-3-16,0 1-2 0,6 4-2 0,2 4 2 16,11-5-3-16,2 4-1 0,9 1-6 15,0 0 8-15,6 3-8 0,4-5 0 16,4 5-4-16,8-1-1 0,-4 3 2 0,5 0 2 15,4-1-1-15,2 4-4 0,-1-8 4 16,6 8-7-16,-1-13 6 0,-4 0 1 16,2 2-7-16,-1-5 2 0,-4-3 1 0,-3-6 4 15,-4-1-3-15,-5-3-2 0,0-3 4 16,-2 2-1-16,-4-1 2 0,-2 3-2 0,-2-2 2 16,-7 4-3-16,-2-2 1 0,1 0 3 15,-12 5 4-15,9-3-1 0,-7 1 0 16,10 2 1-16,-1-7-3 0,2 4 1 15,3 2-2-15,3 0-3 0,7-1 3 0,0 8-1 16,11 7 3-16,5 2 0 0,8 7-4 0,10-1-4 16,9 2 8-16,1-2-2 0,5 2 4 15,-1-4-4-15,-1 0-1 0,-3 0-5 16,-3-2 6-16,-5-1-6 0,-13-8 2 16,-6-4 3-16,-4-2-2 0,-7-4 5 0,-6 0 0 15,-6 3-6-15,-9 9 4 0,-13-3 5 16,-4 9 0-16,-6-4 8 0,-5 2-1 0,6-1 1 15,-3-2-3-15,4 4 2 0,2 0-5 16,4 0-1-16,7-6 5 0,8 1-3 0,2 1-6 16,5-5-7-16,6-1-21 15,4-1-24-15,6 11-24 0,5-2-21 0,2 0-39 16,6-9-99-16,0-2-197 0,13-1 18 0,-1-9 171 16,6-7 70-16</inkml:trace>
  <inkml:trace contextRef="#ctx0" brushRef="#br0" timeOffset="116807.88">23428 15162 832 0,'10'-10'53'0,"-10"10"6"0,0 0 0 16,8-6-6-16,-8 6-4 0,0 0-7 15,0 0 13-15,0 0 11 0,0 0-1 16,16 41-3-16,-16-23-2 0,0 10 0 0,-2 1-5 16,-3 12-5-16,-2 0-2 0,1 3-6 15,-2 0-2-15,2-1-4 0,-3-2-2 0,0 2-6 16,1 0-3-16,0-3-3 0,1-4-2 15,5-7-17-15,0-5-19 0,0-2-22 0,4-5-27 16,-2-4-14-16,0 1-26 16,4-5-42-16,-1-7-178 0,-3-2-83 0,0 0 180 15,18-11 69-15</inkml:trace>
  <inkml:trace contextRef="#ctx0" brushRef="#br0" timeOffset="116943.195">23460 15183 914 0,'-5'-37'85'0,"3"7"9"0,-3 5 4 15,3 0 1-15,0 5-11 0,2 2-15 16,-2 3-8-16,2 15-10 0,0-22-17 0,0 22-17 16,4-15-26-16,-4 15-29 0,0 0-43 15,16-1-54-15,-16 1-206 0,14 5-62 16,-14-5 202-16,0 0 50 0</inkml:trace>
  <inkml:trace contextRef="#ctx0" brushRef="#br0" timeOffset="117675.913">23895 15669 662 0,'7'22'24'0,"4"-2"15"15,3-2-5-15,10 6 2 0,5-2 4 0,13 5 7 16,-1-10 5-16,11 2 0 0,-5-5 11 16,3-7-3-16,0-1 1 0,1-4 1 0,2-6-6 15,-5-3 6-15,12-9-4 0,-5-3-2 16,-10-5-1-16,-9 0-5 0,-7 0-1 0,-6-5-4 15,-6-1-4-15,-11 1-8 16,-6 2-4-16,-8-9-11 0,-9 3-8 0,-13-10-5 16,-6 7 1-16,-8 3-2 0,-7 5-2 15,-6 5 0-15,-3 9 1 0,-1 5-2 0,6 7 1 16,5 4-3-16,-4 3 3 0,-5 9-4 16,15 0 2-16,-7 8-2 0,15-1 3 15,2 4-7-15,7 4 4 0,5-1-4 16,7 5 0-16,9-9 0 0,4 2-4 0,4 0 4 15,7-3 2-15,9 6 3 0,2-3 3 0,10-6 8 16,1-6 3-16,3-4-1 0,0-6 3 16,0-6 2-16,9-4-2 0,1-7 3 0,9-9 0 15,-5-6 4-15,1-3-3 16,-2-6 4-16,-5-5 5 0,-2-2-4 0,1-6 7 16,-5-6-1-16,-5 2-5 0,-3-8-2 15,0 3-1-15,-6-6-2 0,-3 2-3 16,1-4-2-16,-4 7-2 0,-4 3-2 0,-6 11-2 15,-2 4-1-15,-2 9 2 0,0 7-4 16,-2 5 3-16,0 3 0 0,0 5-6 0,0 4 1 16,0 9-2-16,-8-9 1 0,8 9-3 15,0 0 2-15,-34 29-2 0,14 0 0 0,-5 15-1 16,1 4-2-16,2 10-1 16,0 5 4-16,-1 0 2 0,6 7-1 0,2-2-1 0,1 5 5 15,5-5-3-15,0 1 1 16,3-1-1-16,2-7-1 0,2-9 3 0,2-4-1 15,0-2-1-15,2-3-4 0,-2-10-20 16,2-4-20-16,0-3-28 0,0-1-40 16,0-6-58-16,-2-4-133 0,0-5-129 0,0-3 25 15,0-7 175-15,0 0 69 0</inkml:trace>
  <inkml:trace contextRef="#ctx0" brushRef="#br0" timeOffset="118648.928">25338 15646 921 0,'0'0'94'0,"0"0"7"16,0 0 7-16,6 8-1 0,-6-8-18 0,0 0-10 15,0 0-7-15,0 0-13 0,0 0-17 16,4 5-32-16,-4-5-38 0,0 0-29 15,0 0-43-15,0 0-114 0,0 0-198 16,0 0 15-16,0 0 244 0,0 0 43 16</inkml:trace>
  <inkml:trace contextRef="#ctx0" brushRef="#br0" timeOffset="118790.209">25295 15303 906 0,'-10'-19'96'0,"6"5"-2"0,-2 5-4 0,4-2-6 0,-1 2-9 15,3 9-23-15,0 0-28 0,0 0-35 0,11-26-54 16,-1 18-124-16,5-1-206 16,4-2-4-16,2-1 275 0,9-4 43 0</inkml:trace>
  <inkml:trace contextRef="#ctx0" brushRef="#br0" timeOffset="119502.557">26215 14783 520 0,'2'12'66'0,"-4"2"8"16,-5 1-5-16,3 6 8 0,-11 11-10 0,-2 9-2 15,-11 6 0-15,1 13-1 0,-5 2-2 16,-8 21-4-16,-7-2-8 0,5 0 6 16,4 0-6-16,9-16-4 0,-3 2-2 0,6-3-1 15,3-4-1-15,-1-3 1 0,4-6-3 16,4-10 0-16,4-6-4 0,1-2 2 0,5-8-5 16,0-6 5-16,4-4-2 0,-3-1 7 15,3-3 10-15,0-5 6 0,2-6-5 16,0 0 0-16,0 0-8 0,0 0-6 15,26-17-3-15,-6-6-2 0,0-7-2 0,1-5-4 16,4-11-4-16,2-2-2 0,3-5-4 16,4-5-2-16,1-6-3 0,7-14-1 0,-11 12-7 15,1 3-1-15,0 2-1 0,-3 6-4 16,-3 2 2-16,-2 6 0 0,-8 12 3 16,-1 3-3-16,-2 9-2 0,-5 4 0 0,1 3-5 15,-3 8 1-15,-2-1-3 0,0 6 2 16,-4 3-2-16,0 0 1 0,0 0 2 0,2 28-1 15,-2-7 3-15,-2 8 0 16,0 14 2-16,0 2-1 0,4 5-2 0,0-1 4 0,6 10-2 16,4 2-2-16,0-2 1 15,5-1 3-15,0-7-3 0,4 0 1 0,-6-13 0 16,0-3-1-16,-3-2 0 0,-3-9-2 16,0-5 1-16,-5-2-4 0,-2-5-5 0,-4-1-19 15,-4-1-22-15,-5-2-14 0,-10-3-13 16,-1-3 0-16,-9-2 9 0,-11-4 1 15,-1-6 9-15,-3-3 8 0,-5-4 16 0,9 1 10 16,3 1 16-16,1 0 19 16,8 2 8-16,5 1 11 0,6 4 6 0,4 1-6 15,5 3-3-15,3 2-1 0,7 2 0 16,0 0-4-16,0 0 2 0,0 0-6 0,0 0 1 16,40 2-1-16,-12 4-3 0,0-1 3 15,12 3-17-15,-1 0-25 0,4 0-38 0,-3 1-47 16,-8-7-117-16,-2-2-192 0,-3 0 21 15,-1-6 169-15,4-1 70 0</inkml:trace>
  <inkml:trace contextRef="#ctx0" brushRef="#br0" timeOffset="120941.928">27140 15925 794 0,'0'0'66'0,"0"0"7"0,0 0-8 16,12-5 4-16,-12 5-10 0,0 0-3 15,0 0-6-15,0 0 9 0,0 0 13 0,0 0-2 16,13 23 2-16,-6-7 2 0,-3 3-6 16,-2 5 0-16,-2 5-1 0,2-1-3 0,0 17-3 15,-4-1-6-15,0-1-4 0,-2 1-3 16,-7 0-6-16,0-4-4 0,-7 8-4 0,-6 0 0 15,5-13-3-15,-6 6-1 16,2-12-7-16,-3 5-1 0,-2-7-5 0,-1-1-12 0,3-2-12 16,1-2-20-16,-2-1-26 15,8-5-47-15,1-2-41 0,2-4-103 0,8-1-176 16,0-5-5-16,4-2 146 0,4-2 84 16</inkml:trace>
  <inkml:trace contextRef="#ctx0" brushRef="#br0" timeOffset="125919.356">29120 15880 1098 0,'0'0'81'0,"0"0"5"0,-13 11-1 15,13-11-12-15,0 0-8 0,0 0-8 16,-13 15-7-16,13-15-4 0,0 0-7 0,0 0-9 15,0 17-26-15,0-17-39 0,7 7-37 16,-7-7-47-16,6 4-111 0,-6-4-193 16,0 0 19-16,0 0 261 0,24-18 45 15</inkml:trace>
  <inkml:trace contextRef="#ctx0" brushRef="#br0" timeOffset="126064.116">29105 15620 780 0,'-8'-16'96'16,"-1"5"7"-16,9 11 4 0,-12-18-11 15,12 18-6-15,-4-10-15 0,4 10-12 16,0 0-8-16,0 0-29 0,0 0-36 16,0 0-47-16,14-20-60 0,-14 20-172 15,11-4-121-15,-11 4-19 0,0 0 367 0,27-9 21 0</inkml:trace>
  <inkml:trace contextRef="#ctx0" brushRef="#br0" timeOffset="126826.885">30412 14904 417 0,'0'0'74'0,"0"0"7"16,0 0 2-16,0 0-5 0,0 0-5 0,0 0-10 16,0 0-5-16,0 0 4 0,0 0-10 15,-47-7-6-15,47 7 8 0,-48 13-9 16,9-2 11-16,-1 2-7 0,-2 0 0 16,-3 2-10-16,1-1 6 0,1 1-4 15,-7 7-4-15,11-7 1 0,1 0-2 0,4 4-3 16,3-1-1-16,1 0-2 0,2 0-2 15,-1 1 0-15,10-4-7 0,2 0 2 0,0-1-1 16,17-14 2-16,-30 28-9 0,18-12 4 16,1-3 3-16,2 1-6 0,5-2 5 15,4-12-8-15,-10 26 3 0,6-11-1 16,4-15 4-16,-2 26 1 0,6-13-4 0,-4 3 2 16,4-1-1-16,-2 4-5 0,2-2 0 0,2 3-2 15,-1 0 0-15,-1 0 2 16,0 1-5-16,1 2 3 0,-5 3-2 0,2 1-1 15,-2 1 1-15,0-2-2 0,0 6 1 16,0-4-2-16,0 3 1 0,-2-4-4 0,2 14 2 16,-3-1 1-16,-1 0-1 0,-2-4-2 15,1 3 4-15,3-10-6 0,-4 10 1 16,4-8 3-16,-2-5-3 0,2 3-1 0,2-6 2 16,0-1-1-16,2 6-4 0,2-3 4 15,4-3 0-15,7 10 8 0,2-8 2 16,6-2 6-16,7 0-1 0,4-7 3 0,2 0-2 15,2-4-3-15,4 1-2 0,0-4-1 0,3-2 1 16,-3-1-1-16,1-3-7 0,-7 0-16 16,-4-4-22-16,-2 2-34 0,-1-4-34 15,1 2-46-15,4-7-122 0,3-4-161 16,-3-5 11-16,1-1 158 0,-1-5 79 0</inkml:trace>
  <inkml:trace contextRef="#ctx0" brushRef="#br0" timeOffset="135735.892">27566 15295 450 0,'0'0'28'0,"0"0"-13"0,0 0-8 0,0 0 0 16,0 0 3-16,0 0-2 15,0 0 2-15,0 0 0 0,0 0 5 0,0 0 1 16,0 0 1-16,0 0 13 0,19 38 1 16,-17-19-6-16,0 0 4 0,0 2 3 0,-2 6-5 15,2 2 0-15,0 13-9 0,0 0 5 16,-2 0-5-16,2 4 1 0,0-5 1 15,-2 1-10-15,2 2 8 0,0-4-2 0,-2-6-5 16,-2-5-3-16,2 0 8 0,0-2 2 16,0-5-9-16,2 2 2 0,-4-6-2 0,2-2-6 15,0-2 7-15,2-2 3 0,-2 0 21 16,0-5 11-16,0 0-1 0,0-7-3 16,0 0 1-16,0 0-9 0,0 0-3 15,0 0-3-15,18-31 2 0,-12 7-9 0,2-10 3 16,3-7-2-16,2-2-2 0,2-10-2 15,1-4 2-15,0 0-1 0,4 1-2 0,0-1-6 16,3 4-1-16,-1 3 5 0,-2 4-4 16,-3 12 1-16,-2 3-1 0,-2 7-1 15,-3 6-3-15,1 1 2 0,0 6-3 0,-1-2-3 16,0 4-12-16,2 2-14 0,-4 0-26 16,4 3-30-16,-1 0-29 0,-3 0-125 0,3 1-182 15,0-2-17-15,-11 5 344 16,14-5 29-16</inkml:trace>
  <inkml:trace contextRef="#ctx0" brushRef="#br0" timeOffset="136219.442">27936 15818 284 0,'15'16'17'0,"2"-2"5"16,0-3 11-16,2 1 0 0,2-4-5 0,4-1-1 16,3-2 10-16,-2-2-9 0,7-3-5 15,9-3 10-15,1-6-1 0,-1-2 3 16,0-4 13-16,-3-3-1 0,-3-2-4 0,-4-3-6 15,-5-2-9-15,-3-4 9 0,-8 0-8 16,-3 0 5-16,-6 0-10 0,-9 4 0 16,2 25 2-16,-14-50-1 0,-4 21-4 0,-8 5-4 15,-5 2 1-15,-7 5 1 0,-3 6-3 16,-3 1-5-16,-3 10 2 0,1 0-5 0,-1 7-2 16,1 0 6-16,3 6-10 15,3 3-5-15,4 1 6 0,6 4-3 0,5 2-1 16,3 0 7-16,10-1 0 0,4 1-1 15,8-2 0-15,2 3-2 0,6 2 3 0,8 3-8 16,6 3-1-16,5-3 1 0,7-7 0 16,2-3-2-16,3-1-3 0,-1-7-14 15,6-3-7-15,-3-3-12 0,-8-3-11 0,-3-2-1 16,-4-2-13-16,-4-3-8 0,0-3 2 16,-1-2-4-16,-7-4 4 0,-4 0 11 0,-2 1-115 15,-4-5 36-15</inkml:trace>
  <inkml:trace contextRef="#ctx0" brushRef="#br0" timeOffset="136716.392">28364 15690 459 0,'-11'-14'-15'15,"-3"4"12"-15,1 3 3 0,5 2 3 0,8 5 5 16,-24-4-4-16,24 4 4 0,-24 7 2 16,10 2-3-16,3 1-1 0,-1 4 2 15,5 1 0-15,1 2 5 0,1 2 4 16,3 2-4-16,2 0 6 0,5 2 0 0,8 9-2 16,6-3-1-16,1-2 8 0,4-2-7 15,4-3 4-15,1-4 1 0,1-1-4 0,2-7-1 16,-3-3 1-16,1-3 1 0,-6-6-5 15,5-2-2-15,11-6 1 0,-2-2 6 16,1-8-5-16,5-6 9 0,-6-6-13 0,-2-6 6 16,0 1-3-16,-4-6 2 15,-6-1 4-15,0-9-8 0,-2 2 10 0,-3-8-10 16,-6-6 9-16,0 0-3 0,-3 0-14 16,2-3 6-16,-6 5-1 0,0 2-7 0,-4 14 5 15,-2 1 4-15,-2 6 11 0,-2 7 3 16,2 8 3-16,-2 4 1 0,2 6-6 0,-2 0 0 15,2 3-3-15,0 12-7 0,-4-12 3 16,4 12-7-16,0 0-1 0,0 0 0 16,0 0 0-16,0 0-1 0,-17 42-6 0,10-18 6 15,-5 13 5-15,0 6-3 0,-4 7 9 16,-1 8 3-16,1 0 1 0,-2-1 3 16,0 1 2-16,0-3-1 0,2 3 5 0,-1 0-3 15,2-4-1-15,0-1 1 0,3-12-2 0,0 3-6 16,2-6 2-16,0-2-4 15,-1 0 0-15,5-6-2 0,1-6-2 0,-1-5 2 16,2-1-4-16,1-2-3 0,1-2 8 16,0-1-2-16,0-4-3 0,0 1 1 15,2-10-6-15,0 15-10 0,0-15-19 0,2 10-44 16,2-4-54-16,-4-6-122 16,0 0-185-16,0 0 25 0,0 0 249 0,30-31 41 0</inkml:trace>
  <inkml:trace contextRef="#ctx0" brushRef="#br0" timeOffset="138151.738">30420 15618 762 0,'0'0'79'0,"6"39"-13"16,-6-39-24-16,0 0-14 0,0 0-2 15,0 0 13-15,0 0 3 0,0 0-3 0,81-34 5 16,-51 15 6-16,4 2-4 0,-5-4 5 16,5-2-2-16,-2 0-4 0,-1-2-6 15,-1-1 3-15,0-3-2 0,-3 4-3 16,-1-2-7-16,0 5 2 0,-6 0-1 0,-3 7-6 16,-17 15 2-16,24-24-2 0,-24 24-2 15,14-17-4-15,-14 17-2 0,0 0-3 16,0 0 1-16,18-14-3 0,-18 14 2 0,0 0-3 15,0 0 0-15,0 0 0 0,-40 86-3 16,22-48 2-16,-7 9-1 0,1 9 4 0,4 1-1 16,2 5-2-16,2-2 3 0,1-2-2 15,9 1 0-15,1-11 0 0,3 1-1 16,4-3 0-16,5 0-1 0,-3-3 1 0,6-4 1 16,1-3-3-16,-3-4 2 0,1-6 3 15,0-4-5-15,-9-22-3 0,14 28-11 16,-14-28-29-16,22 21-38 0,-12-13-49 15,-2-7-85-15,3-1-225 0,-11 0 4 0,24-10 188 16,-24 10 74-16</inkml:trace>
  <inkml:trace contextRef="#ctx0" brushRef="#br0" timeOffset="138453.071">31412 16070 803 0,'-7'18'40'0,"-2"-1"6"0,1 1 6 15,-2 1-2-15,1 4 6 0,-4 11-9 0,-2 0 7 16,3-1-2-16,-1 1-4 0,0 0-7 15,1-1 1-15,1 2-6 0,0-6-8 0,3-3 2 16,0-4-1-16,1-1-4 0,-3-1-3 16,10-20-7-16,-9 34-14 0,9-34-27 15,-4 29-35-15,1-18-31 0,3-2-50 0,0-9-113 16,5 9-162-16,-5-9 255 16,11-1 38-16</inkml:trace>
  <inkml:trace contextRef="#ctx0" brushRef="#br0" timeOffset="138930.455">32036 15562 597 0,'0'0'44'16,"7"-21"4"-16,-7 21-4 15,10-17-6-15,-10 17 5 0,16-12-6 16,-16 12 7-16,28-11-5 0,-6 5 11 0,1 1-4 16,5 2 4-16,1 0-4 0,3 1 1 15,-2 2-1-15,-30 0-4 0,65 4 3 0,-25 1-5 16,-4 5-8-16,3-2-2 0,-12 3 1 16,-4-1-7-16,-4-1-1 0,1 2 4 0,-8 1-4 15,-2 1 0-15,0 3-1 0,-8-3-1 16,-10 10-1-16,-4 9-1 0,-17 7 0 15,-11-1-5-15,-5 1 2 0,-6 2-2 16,-6-1-1-16,2-2 0 0,0 2-2 16,-1-2-4-16,4 0 1 0,-1-2 5 0,4 1-4 15,5-1 3-15,6-4-7 0,8-4 4 16,7 1-1-16,1-4 0 0,10-4 2 0,1-4-2 16,7 0 1-16,4-3 3 0,0-14 2 15,17 27 0-15,0-15 0 0,6 1-1 16,11-4-1-16,4-2-1 0,5-1 0 0,-1 0-6 15,5-6 8-15,-9 0-2 0,9 0-9 16,-5-6-1-16,-1 0-14 0,-7 3-36 0,5-6-49 16,-1-5-79-16,-4-3-242 15,0-2-9-15,-3-6 184 0,5-9 76 0</inkml:trace>
  <inkml:trace contextRef="#ctx0" brushRef="#br0" timeOffset="139721.812">32421 14955 735 0,'0'0'8'0,"0"0"6"16,0 0 6-16,0 0 16 0,0 0 3 0,0 0 5 15,0 0 2-15,89 4 3 0,-57-4 2 16,12 4 1-16,5 2-3 0,-2-2 3 0,1-2-5 16,-1 3-2-16,-3-1-3 0,-6-2-2 15,-5 0-5-15,-6 0-3 0,-2 2 0 0,-25-4-8 16,39 1 3-16,-39-1-2 0,27 0-4 15,-27 0-2-15,0 0 0 0,29 6-5 0,-29-6 3 16,14 7-6-16,-14-7 0 0,0 0 0 16,6 22 1-16,-6-22-1 0,-2 24 1 15,-2-9-2-15,-2 3-2 0,6-18 0 0,-14 59 1 16,4-25-4-16,2 5-1 16,-3-3-2-16,0 4 5 0,3 2 0 0,1 1 2 15,1 3-7-15,4 3 7 0,-2-2-5 16,2 1 3-16,-2 2-1 0,4-4 0 0,0 4 0 15,-2-2-1-15,4 1-5 16,0 0 7-16,-4-3-3 0,4 2 0 0,-2 0-2 16,0-2 0-16,0 0-1 0,0 0 6 0,2-2-2 15,0-3-1-15,-2-6-1 0,2-4-2 16,-2-3 2-16,-2-1-1 0,2 0 0 0,-2-5-1 16,-4 3 7-16,-2-4 3 0,0 1 3 15,-4-4-1-15,-3-1 0 0,-4-2 0 0,-6 3 0 16,-7-5 0-16,4-4-4 0,1-1 4 15,-1-2-4-15,-2-2 2 0,1-3-2 16,-3 1 1-16,0-2 1 0,3 0-3 16,3 0 0-16,0 0 1 0,4 0-6 15,0 0-1-15,5 0-4 0,1 0-22 0,16 0-17 16,-24 0-18-16,16 5-29 0,8-5-16 16,-6 5-28-16,6-5-117 0,0 0-187 0,0 0 19 15,0 0 258-15,0 0 38 0</inkml:trace>
  <inkml:trace contextRef="#ctx0" brushRef="#br0" timeOffset="140780.89">32887 14075 525 0,'0'0'26'0,"26"-6"-1"16,-11 4 3-16,-15 2-2 0,32-2 17 16,-9 2-2-16,7 2-4 0,12 0-6 15,7 4 9-15,3-1 1 0,14 6-4 0,-2-1 4 16,1 4-2-16,-1-1 1 0,-5 2 0 16,-1 3-7-16,-14-5-4 0,-2 2-1 0,-4 5 1 15,-2-4-3-15,-6 3 0 16,0 0-6-16,-12-3 0 0,5 5-8 0,-7-5 8 0,-6 1-3 15,-2 0 6-15,-4 1-15 16,-4 2 4-16,-4 4 0 0,-6 11-1 0,-7 2 3 16,-8 5-5-16,-7 7 7 0,-2-3-4 15,-8 2-1-15,2 3 0 0,-7-3 1 16,5 0 1-16,1 2 7 0,-1 0-6 0,6-4 1 16,-2 5 4-16,4-5-2 0,0 2 7 15,7-1-5-15,-1-1 2 0,9-8-2 0,2-2 1 16,4 1-2-16,3-4-1 0,1-4-1 15,5-4-4-15,0-4 6 0,4 0-2 0,0-3-2 16,4 0 1-16,0-3-4 0,3 3 1 16,-1-5-1-16,2 1 0 0,3-3 0 15,-2-1 0-15,-1-2 2 0,-2-1-2 16,2-2 3-16,-1 1-1 0,0-2-2 16,-7-4 1-16,8 6-1 0,-8-6-1 0,0 0-4 15,0 0 1-15,0 0-3 0,0 0-4 16,0 0 1-16,0 0-1 0,0 0 1 0,0 0-4 15,-30 7 4-15,20-3-5 0,-1 4 0 16,0 0-1-16,1 5 3 0,-1 0-2 16,3 2 0-16,-1 4 4 0,3 4-3 0,4-2 2 15,2 2 1-15,6 14 0 0,3 0 4 16,4 4-4-16,5 5 2 0,6 5-1 0,4 0 3 16,-1 2-3-16,3 0 0 15,-1 3 0-15,-1 1 1 0,-1 0-1 0,-4-2 1 16,3-1 2-16,-3-2 1 0,-4-1-1 15,-8-5-1-15,-3-2 0 0,-2-1 0 0,-2 1 2 16,-6-1-4-16,-4-3 2 0,-6-2 2 16,-12 7 1-16,1-10-1 0,-9 1 4 15,-8 2-5-15,0-7 1 0,-5-5 9 0,3 1 9 16,1-8 1-16,2-3 5 0,-1-3-5 16,-1-1 0-16,3-3-1 0,8-4-1 0,30-5-2 15,-46 8-1-15,46-8-2 0,-35 7 0 16,35-7-5-16,0 0-13 0,0 0-18 15,-44 2-41-15,44-2-57 0,0 0-59 0,0 0-144 16,-6-2-123-16,6 2 27 16,0 0 185-16,0 0 70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2:56:40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1522 10495 397 0,'-16'-3'40'0,"0"1"-8"15,4 0-2-15,1 0-3 16,0-2 5-16,11 4-5 0,-23-4 0 0,11 2 3 16,12 2 1-16,-24 0-1 0,10 0 5 15,-2 2-14-15,-3 4 0 0,3 0 6 0,-6 3-6 16,-5 11 2-16,-1 3-2 0,0 3-1 15,6 5 3-15,0 0 1 0,3 2-4 0,9 2-3 16,3-7-4-16,7-2 8 0,5 12-6 16,9-3 4-16,11-2 3 0,16 1-8 15,12-7 5-15,6-6-7 0,8-4-3 0,6-10 1 16,3-3-3-16,5-5 4 0,2-9 2 16,-4-4-5-16,0-7 0 0,-5 0-3 0,-6-5 6 15,-6-5-5-15,-12-3-5 16,-7-2 0-16,-11-3-10 0,-16 5 6 0,-7-2-1 15,-11 4-9-15,-9-4 8 0,-15-7 1 16,-12 8 4-16,-8 2 5 0,-7 4-10 0,-6 7 12 16,-9 5 3-16,-2 9 5 15,-6 8 5-15,-1 1-1 0,2 11 4 0,0 5-8 16,7 7 6-16,5 4-8 0,10 4 2 0,7 4-2 16,8 6-2-16,10-1-3 0,13-2-1 15,9-3 5-15,8-2-4 0,8 3 1 0,13-2-5 16,11-1 4-16,9-4-1 15,7-7-4-15,8-8 6 0,-9-7-4 0,8-8-3 16,11-6 5-16,3-5 2 0,-2-9-4 16,2-9 1-16,12-15 2 0,-3-12-4 0,-5-5-1 15,-8-7 5-15,-1-6 1 0,-7-1 11 16,-2-2-2-16,-3-8 3 0,-6-2-2 0,-3 2-1 16,-5-2 1-16,-5 0-4 0,-11 19-2 15,-3-2-3-15,-6 4-4 0,-7 7 6 16,-1 15 0-16,-5 5 0 0,-2 10 0 0,-2 6 3 15,-2 5 0-15,-3 7-3 0,7 11-6 16,-23-4 3-16,23 4-5 0,-51 35-1 0,11 5 2 16,1 7-2-16,-1 11 4 0,-1 24-1 15,0 3-3-15,11 9-1 0,7 0 3 16,6-16 0-16,9 6 0 0,1 1 1 16,5 0-3-16,4-2 0 0,1-6 0 0,3-3 0 15,4-5-1-15,3-7 0 0,2-6 4 16,2-7-3-16,-3-11-5 0,4-4-3 15,0-7-14-15,2-10-13 0,-1-7-10 0,-19-10-17 16,42 4-17-16,-14-12-29 0,8-9-15 16,-5-8-41-16,5-13-127 0,-4-10-123 0,-5-7 252 15,-3-5 39-15</inkml:trace>
  <inkml:trace contextRef="#ctx0" brushRef="#br0" timeOffset="419.055">2971 9551 612 0,'4'-16'61'0,"-4"16"-3"16,0 0 3-16,8-28-9 0,-8 28-4 0,0 0-13 16,0 0-1-16,0 0 2 0,0 0-3 15,0 0-5-15,0 0-4 0,2 79 3 0,-6-39 1 16,-2 3-2-16,-2 3-3 0,-6 13 1 16,-2 0 0-16,-5 6 3 0,-3 2 2 0,-2-1 3 15,2 2-1-15,-2 0 1 0,-1 1-7 16,-1-3 6-16,4 1-3 0,3 0 1 15,3-4-1-15,0-2-1 0,8-2-6 16,4-11-2-16,4-2 5 0,2-2-2 0,8-3-2 16,2-3 7-16,8-1 3 0,5-7 4 15,5-5 2-15,5-2 2 0,7-6-1 16,6-9-4-16,8-4-6 0,3-8 1 0,10-5-1 16,2-9-3-16,-3-5-2 0,-3-6-3 15,-2-4 1-15,-7-4-5 0,-4-3-1 0,-9-4 0 16,-12 0-3-16,-12 6 2 0,-9 0-2 15,-8 6-5-15,-8-6 1 0,-11 4-5 16,-16 1 3-16,-4 4-2 0,-11 8 1 0,-6 6 0 16,7 7 1-16,-2 5-1 0,-1 6-4 0,1 2-2 15,-7 12-16-15,9 4-19 16,3 5-29-16,16-1-32 0,9 7-30 0,7 1-50 16,4-1-181-16,6-1-80 0,8-5 179 15,8 7 81-15</inkml:trace>
  <inkml:trace contextRef="#ctx0" brushRef="#br0" timeOffset="630.683">3693 10914 920 0,'0'0'46'0,"0"0"11"0,-49 0 10 16,49 0 4-16,0 0-8 0,-24 0-7 15,24 0-3-15,-10 5-8 0,10-5-8 0,0 0-2 16,-4 9-5-16,4-9-4 16,0 0-15-16,0 0-36 0,17 19-44 0,-8-13-101 15,-1 1-243-15,-2-5 2 0,-6-2 267 16,0 0 47-16</inkml:trace>
  <inkml:trace contextRef="#ctx0" brushRef="#br0" timeOffset="1530.57">4614 9523 495 0,'2'-16'52'0,"0"5"9"0,0 4 6 16,-2 7-5-16,2-12-16 0,-2 12-5 15,0 0 6-15,0 0 3 0,0 0 2 16,-2 34 5-16,-4 4 0 0,-2 5 1 16,-6 16 3-16,0 5 5 0,-1 7-1 0,0 4-11 15,0 0-2-15,-1 5-3 0,-2-1-3 16,2-1-6-16,-1 2-2 0,2-4-4 0,-2-4-4 15,-1 0-4-15,8-8-2 0,-2-2-6 16,1-4 3-16,3-14-2 0,3-1-3 0,-1-2-7 16,6-8-12-16,-2-7-15 0,4-2-18 15,2-6-24-15,0 3-18 0,5-6-25 0,6-1-16 16,-3-7-83-16,2-4-152 0,4-6-60 16,6-4 272-16,5-10 44 0</inkml:trace>
  <inkml:trace contextRef="#ctx0" brushRef="#br0" timeOffset="1887.687">4864 10379 601 0,'0'0'45'0,"0"0"1"0,-32 2 12 15,32-2-1-15,-28 27-5 0,8 0 4 16,2 2-5-16,6 2-2 0,1 4 3 0,9-5-1 16,2-3 3-16,4-3-8 15,9 11 10-15,8-3-3 0,6-3-7 0,3-1-1 16,17-4 2-16,1-4 2 0,-1-9-1 15,4-4-5-15,-3-6 2 0,8-5-1 0,9-5-3 16,-1-6-5-16,2-8-2 0,-10-3 0 16,2-3 3-16,-11-3 2 0,-7-2-4 0,-15 2 3 15,-5-2-1-15,-8 0-3 0,-12 3-1 16,-4 5 1-16,-16-7-7 0,-11-7-10 16,-9 9 2-16,-9 6-5 0,-7 9 1 0,8 8-4 15,-9 6 2-15,-8 6-7 0,-5 7 0 16,4 7-1-16,6 4 5 0,6 7-6 0,9 3 1 15,7 7-14-15,10-1-14 0,13-2-24 16,9 1-17-16,8-3-4 0,13 4-36 0,13 6-12 16,8-5-8-16,10-6 2 0,5-3-21 15,6-9-69-15,1-5-95 0,7-3 23 16,3-8 84-16</inkml:trace>
  <inkml:trace contextRef="#ctx0" brushRef="#br0" timeOffset="2929.312">6170 10474 892 0,'16'-27'15'0,"-6"3"22"16,-6 2 8-16,-4 22-1 0,2-36 3 0,-2 36 8 16,-12-32-1-16,-2 15-11 0,0 8-6 15,-10 1 0-15,-1 3-3 0,-3 5-10 16,-14 5-1-16,-2 8 0 0,-7 4-8 0,0 9 2 16,1 4 2-16,5 3-3 0,1 5-7 15,3 3 4-15,9 1 0 0,5-1-3 0,12-4-2 16,2 0 3-16,7-7 0 0,6-5-6 15,9 10 1-15,5-3 7 0,10-3 0 16,6-7-8-16,5-3 0 0,19 0 2 16,-8-7 5-16,7-9-10 0,2-1 4 0,2-5-5 15,13-3-1-15,0-7-12 0,-5-5-9 16,1-2 3-16,-4-5-12 0,-3-2 6 16,-9-4-4-16,-1-1-5 0,-7-1-3 0,-3-1-4 15,-12 5 8-15,-6-2 4 0,-3 2-7 16,-8 4 9-16,-2 2-7 0,-6 4 9 0,-2 19 3 15,-2-37-4-15,2 37 8 0,-14-29 4 16,3 19 6-16,-2 0 5 0,-1 4-4 0,14 6 13 16,-35 0-4-16,15 6 0 0,-2 1 2 15,-11 11 2-15,3 1-5 0,2 6 11 16,1 1-2-16,8 3 2 0,2 3 3 16,5-1-4-16,4-2 9 0,8-4 1 0,4-1 5 15,8 9 1-15,9-3 3 0,4-4-2 16,9-2 5-16,11-2-3 0,6-1 6 0,3-7 1 15,-3-7-2-15,4-3 1 0,1-2-6 16,15-8 4-16,-3-3-4 0,2-4-3 0,-8-7-5 16,-3-2 0-16,-5-5 0 0,-9-1-5 15,-5-4-2-15,-12 3 1 0,-7-3 1 0,-10-2 0 16,-7 5-5-16,-6 6-6 16,-11-9 4-16,-14 2-1 0,-13 3-8 0,-11 4 3 15,-5 6-1-15,5 7-1 0,-5 8-2 16,-13 6 2-16,0 6-1 0,1 4 0 0,7 6-2 15,6 4 3-15,8 4-8 0,11 3 0 16,12-3-10-16,6 1-11 0,10-1-4 0,5-2-7 16,14 5-2-16,10 0 0 0,4-4-2 15,9-4 11-15,13 0-4 0,4-4 8 16,-7-6-11-16,3-4 3 0,3-4-1 0,-1-5 4 16,-3-5 10-16,-1 0-10 0,-3-6 5 15,-8-3-1-15,-4-3-4 0,-7 2 0 0,-8 0 5 16,-6 1 7-16,-1 1 2 15,-6 1 13-15,-2 3 1 0,0 9 11 0,-10-13-8 16,10 13 0-16,-18-5 5 0,18 5 9 16,0 0-2-16,-42 16 1 0,30-7-1 0,-1 3 4 15,5 1 3-15,1 3 1 16,5-3-2-16,2 0 3 0,7 2 7 0,5 0 1 0,7-1 7 16,1-2-2-16,13-1-1 15,5-4 2-15,0-5-2 0,-6-4-3 0,17-5-4 16,8-9 0-16,3-5-2 0,-6-9-1 15,5-8-1-15,-6-6-2 0,1-2-5 0,3-19-2 16,0-2-3-16,-7-12 1 0,-3-6-9 16,-7-6-25-16,-2-6-18 0,-5-10-31 0,-9 0-11 15,-4 2 7-15,-10 25 8 0,-6 10 15 16,-10 2 9-16,-4 13 13 0,-12 4 6 16,-5 10 14-16,4 16 1 0,-10 7 13 0,7 11 5 15,-2 5 9-15,-11 11 7 0,4 10 5 16,-7 16 11-16,4 9 5 0,3 10 0 0,5 6 4 15,4 10 2-15,0 22-1 0,9-16 2 16,6 5 3-16,9 1-1 0,4-2-2 0,5-4-3 16,5 0-2-16,3-6-2 0,3-1-4 15,2-8-4-15,-2-1-5 0,2-7-4 0,1-5-1 16,-3-11-4-16,0 0-28 16,-2-4-37-16,5-5-59 0,-9-8-88 0,3-5-226 15,-4-8-2-15,-1-7 107 0,-10 0 261 16</inkml:trace>
  <inkml:trace contextRef="#ctx0" brushRef="#br0" timeOffset="3730.071">8706 10505 624 0,'8'-17'65'0,"0"2"-14"0,1-1-4 0,-3 3-3 15,0-2 3-15,1-1 2 0,-3-1-3 16,1 0-1-16,-1 2 6 0,0-2 0 16,-2-1 8-16,0-1 6 0,-2 3-4 0,0 16-2 15,0-31-9-15,-4 17-2 0,4 14-6 16,-17-23-2-16,4 16-4 0,13 7 0 0,-38-6-7 16,9 10 3-16,-14 5-2 0,-10 11 0 15,-2 4 6-15,4 5-1 0,0 5-1 16,7 5-3-16,3 2 1 0,7 2-6 15,10 2 2-15,8-7-1 0,8 3-1 0,6-2 0 16,6 2 0-16,7-3 1 0,14 6 0 16,3-5 1-16,8-4 0 0,3-3-5 0,9-7 1 15,5-4-1-15,6-6-4 0,0-3 0 16,7-5-3-16,-11-3 0 0,-1-8-3 0,13 1-8 16,-6-8-5-16,1 3-9 0,-5-8-16 15,-3-3-6-15,-1-1-9 0,-6-2-12 0,-11 3-11 16,-2-4-13-16,-4-2-25 15,-1 0-18-15,-5-3-27 0,-4 0-74 0,-4-5-149 16,-2 4-35-16,-3 7 196 0,-5 3 57 16</inkml:trace>
  <inkml:trace contextRef="#ctx0" brushRef="#br0" timeOffset="5026.443">9317 10401 638 0,'0'0'12'0,"0"0"6"0,-2-12 4 15,2 12 9-15,0 0-1 0,0-15 7 0,0 15 6 16,2-12-6-16,-2 12-2 0,0 0 6 16,2-14 1-16,-2 14 2 0,0 0-1 15,3-8 2-15,-3 8-7 0,0 0-1 0,0 0-4 16,0 0 0-16,0 0-4 0,0 0 5 15,-44 20-2-15,20 3 4 0,-6 5 5 0,-1 10 2 16,-1 8 2-16,4 2-1 16,1 3 7-16,9 3-5 0,8-10 0 0,10 1 3 15,4 1 2-15,13 6 1 0,11-2 0 16,8-7 0-16,8-4-1 0,11-7-1 0,5-6-1 16,5-4 1-16,0-11-5 0,10-5 2 15,-5-6-5-15,2-10-4 0,0-5-4 0,-4-9-3 16,-5-2 1-16,-8-8-6 0,-8-2-2 15,-9-6-5-15,-10-4-2 0,-10-2 0 0,-14 4-4 16,-8-1 0-16,-18-9-4 16,-6 3-1-16,-13 4-2 0,-7 2 0 0,-7 7 0 0,-9 6-2 15,-1 6 0-15,-4 10 0 16,2 6-2-16,-1 7 0 0,13 5 0 0,5 5-4 16,-7 10 0-16,7 6-4 0,6 2-14 15,17 2-11-15,5 5-13 0,12-2-7 0,8-3-9 16,10-2-1-16,11 3 1 0,20 3 0 15,9-6 8-15,7-7-2 0,4-6 11 0,-4-8 4 16,3-4 0-16,13-9 4 0,1-9 6 16,-1-6-1-16,14-15 0 0,-6-4 3 0,-2-10 5 15,-5-2 0-15,-7-13 1 0,-1-4 6 16,-5-4 4-16,-2-11-1 0,-4-2 2 0,-1-10 1 16,-4-8 1-16,-1-3-5 0,-3 1 2 15,-5 4 4-15,-6 6 6 0,-10 23 7 0,-6 9 4 16,-8 6 13-16,0 15 1 15,-7 6 6-15,0 11-1 0,-6 8-2 0,-5 8-3 16,-4 8-3-16,13 5-4 0,0 0 2 16,-69 33-5-16,24 9 0 0,-1 12-1 0,-10 27-2 15,-7 15 2-15,2 5 2 0,1 6-5 16,7 8 2-16,6 4 7 0,7-2-2 16,6 0 6-16,7-3 2 0,7-3 1 0,6-5 5 15,10-26 0-15,4-4-1 0,2-4 2 16,8-6-3-16,0-7 3 0,6-7-3 15,3-4-2-15,-3-13 1 0,6-4 1 0,-1-6-1 16,2-14-5-16,-2-4 1 0,5-7-6 16,8-11-1-16,4-4 2 0,5-13-6 15,1-17-6-15,1-6-14 0,7-27-13 0,1-11-9 16,-4-15-15-16,1-10-15 0,1-9-16 16,1-6-5-16,0-8 3 0,1 3 3 0,0 4 8 15,0 11 8-15,-7 8 10 0,-8 9 9 16,1 18 18-16,-18 21 9 0,-2 13 5 0,-11 13 5 15,1 10 6-15,-7 10-1 0,-4 8-1 16,2 9-1-16,-21 5 0 0,-7 13 6 0,-5 18-7 16,-7 10 4-16,-14 28 3 0,-3 16 2 15,-10 8 2-15,-2 11 3 0,-1 12 2 0,7 3 8 16,6 1 0-16,9 1 2 16,7-3 8-16,15-7 6 0,8-7 4 0,10-28 4 15,4-5 2-15,10-1-1 0,0-10-3 16,8-8-4-16,3-5 2 0,7-6 5 15,-4-14-1-15,6-5 1 0,4-7-4 0,1-6-3 16,-1-9-6-16,-2-6-1 0,12-7-5 0,-4-5-12 16,-2-6-28-16,-2-6-32 0,2-7-46 15,-1-8-59-15,-7-9-124 0,-2-2-180 0,-4-2 29 16,-1-3 15-16,0 3 168 16</inkml:trace>
  <inkml:trace contextRef="#ctx0" brushRef="#br0" timeOffset="5845.947">11107 10517 1234 0,'0'0'5'0,"2"10"25"0,-2-10 11 0,12 10 7 16,2-4 6-16,6-2 7 0,6 0-2 16,3-2 5-16,7-2-5 0,11-2-3 15,6-2-1-15,9-4-3 0,1-4-5 0,-1 2-2 16,-3-6-2-16,-4-1 0 0,-15 4-8 16,-4-5-1-16,-8 1-4 0,-7-1-1 0,-7 3-5 15,-4 1-2-15,-10 0-1 0,-6 3-3 16,-6-6-2-16,-18-1-3 0,-7 7-1 0,-8 3-2 15,-11 8-2-15,-11 4 3 0,-5 10-5 16,-3 2 4-16,2 8-2 0,-14 13-4 0,6 7 1 16,23-3 2-16,7 1-5 0,6 1 1 15,11 3 1-15,8-2-3 0,12-6 2 0,6 1 1 16,10-7-4-16,10 6 0 16,7-4 2-16,15 0 1 0,8 0-1 0,3-8-2 15,8-6 3-15,2-5-4 0,-6-8-3 16,6-4-7-16,-3-4-5 0,17-6-5 0,-4-3-3 15,3-6-2-15,-3-1-2 16,4-6 0-16,-6-6-3 0,-3-2-8 0,-1-6-9 0,-7-3-4 16,-1-2-3-16,-5-1-5 0,-1-3 0 15,-3 3 4-15,-3 1 10 0,-3 3 5 0,-8-4 8 16,3 7 4-16,-8 6 10 0,-6 3 9 16,-2 6 7-16,-4 3 12 0,-3 5 3 0,-2 4 0 15,-4 1-3-15,-2 8 2 16,0 0-3-16,-18-12 0 0,0 15 3 0,0 1-1 15,-10 3-3-15,-8 6 1 0,-4 8-2 16,-4 8 0-16,1 3-1 0,1 4-1 0,2 3 2 16,8 1 2-16,0 2 4 0,7 1 11 15,7-6 2-15,8 1 0 0,6-2-3 0,4-3 4 16,4 2 4-16,4 0 0 0,10-5-2 16,4 0 5-16,4-4 1 0,3-5 0 0,7-2-2 15,3-2 2-15,5-5-2 0,1-7 0 16,-1-1-2-16,5-6-1 0,1-3-5 0,-1-5 1 15,9-7-6-15,-3-4 2 16,-7-2-3-16,-1-3-1 0,-3-6-4 0,-3 1 0 16,-7-4-1-16,-12 5-4 0,2-1-4 15,-9-3-1-15,-2 3-1 0,-7 6-4 0,-2 3-2 16,-1 5 1-16,-8 0-2 0,3 2 0 16,-2 4-3-16,-3 2-7 0,-1-1 1 0,-1 2-4 15,-1 5-6-15,0 1-11 0,10 2-12 16,-20 2-13-16,20-2-17 0,-21 8-24 0,12-3-17 15,1 1-31-15,2-2-84 0,6-4-121 16,-9 6-36-16,9-6 152 0,0 0 73 0</inkml:trace>
  <inkml:trace contextRef="#ctx0" brushRef="#br0" timeOffset="6194.612">13032 9235 849 0,'-9'-8'39'0,"1"8"-1"16,8 0 0-16,-25 12 1 0,7-1 0 0,-4 14 11 16,-2 6 3-16,-8 12-7 0,5 10 5 15,-5 9 2-15,-2 5-5 0,-3 18-8 16,9 5 3-16,-2 0 8 0,13-14-1 0,1 3 12 15,10 4-3-15,0-2 5 0,4 4-3 16,2-3-4-16,2-4-5 0,0-3-5 0,2-3-2 16,2-7-3-16,2-4-4 0,-4-16-4 15,4-2-4-15,-2-4-3 0,-2-9-4 0,-1-6-1 16,-1-3-5-16,0-8-4 0,2 3-8 16,-4-7-17-16,0-2-30 0,0-7-30 15,0 0-31-15,0 0-23 0,0 0-52 0,-23-25-119 16,3-6-119-16,-2-15 121 0,-6-8 283 15</inkml:trace>
  <inkml:trace contextRef="#ctx0" brushRef="#br0" timeOffset="6366.371">12401 9971 1044 0,'2'-25'66'16,"2"4"15"-16,3 3 6 0,1 0-3 0,5 1-6 16,1-3-5-16,12 0 5 0,2-1-4 15,5 3-4-15,5 1-5 0,3 4-5 0,3 2-7 16,0 2-4-16,3 4-5 0,-3 2-3 15,-3 3-11-15,3 3-28 0,-3 2-37 0,-3 4-49 16,-2-1-57-16,-9-1-203 0,-5 0-78 16,-8 1 37-16,1-1 181 0,0 2 54 0</inkml:trace>
  <inkml:trace contextRef="#ctx0" brushRef="#br0" timeOffset="6607.701">13138 10390 835 0,'-17'25'69'0,"6"-2"11"0,-4 8 1 16,-3-1 2-16,2 3 8 0,6 0-10 0,-2 2-4 15,-2 0-11-15,6-1 1 0,2-5-5 16,1-3-7-16,3-1-5 0,0-4-3 16,0-2-7-16,2-1-5 0,0 0 0 0,2-4-6 15,0-2-13-15,3 2-12 0,-1-4-14 16,0-5-22-16,4 0-24 0,-8-5-16 0,22-6-18 15,-10-5-14-15,3-4-24 0,4-13-39 16,-4-7-35-16,-2-6-5 0,2-10-47 16</inkml:trace>
  <inkml:trace contextRef="#ctx0" brushRef="#br0" timeOffset="6699.167">13191 10471 890 0,'4'-39'67'0,"0"8"1"0,0 4 8 16,-4 0-3-16,2 6-3 0,0 2-5 0,1 1-8 16,-1 3-20-16,0 8 0 0,2-3-11 15,-4 10-20-15,13-8-30 0,-5 8-40 0,-8 0-75 16,28 2-206-16,-13 4-46 0,8 0 232 15,2 1 39-15</inkml:trace>
  <inkml:trace contextRef="#ctx0" brushRef="#br0" timeOffset="7124.293">13530 10512 803 0,'-26'15'85'0,"7"0"-2"0,0-3 2 16,4 3 1-16,3 5-7 0,0-3 7 0,6 0-6 15,4 3-2-15,4 0 10 0,14 11-6 16,2-3 2-16,12-1 0 0,1-4-3 0,17 2-5 16,7-4-8-16,2-4-4 0,1-6 2 15,-2-6-11-15,-1-3-2 0,2-4-5 16,7-5-2-16,-3-4-3 0,-6-6-4 16,-4-5-4-16,-15 0-5 0,2-8-1 0,-12-1-5 15,-10-2-7-15,-9-2-19 0,-9 6-10 16,-9-5-7-16,-21-4-4 0,-10 3-1 0,-9 6 0 15,-10 8 5-15,-7 2-4 16,-1 10 5-16,-4 5 2 0,-1 6 2 0,0 6 1 0,8 6 0 16,3 6 1-16,7 4 3 0,10 5 1 15,8 3-3-15,17-4 1 0,4 5 4 16,11-5 1-16,6 1 1 0,12 6-3 0,5-3 5 16,17 5-3-16,4-6 0 0,7-3 1 0,3-8-2 15,-3-7-1-15,1-2-7 0,3-4-7 16,6-5-13-16,-1-5-12 0,11-5-8 15,-8-5-10-15,0-7-15 0,-2-2-9 16,-2-10-11-16,-6-1-18 0,-7-7-36 0,-2-6-79 16,-4 1-46-16,-5-1-17 0,-1 1 285 15</inkml:trace>
  <inkml:trace contextRef="#ctx0" brushRef="#br0" timeOffset="7489.923">14431 10360 1001 0,'5'-13'29'0,"-1"3"3"16,-2 4-10-16,-2 6 4 0,0 0 8 0,0 0 4 15,0 0 3-15,-19 29 4 0,9-8 3 16,-4 8-1-16,2 7 1 0,2 0-1 0,1 4-4 15,1 0-1-15,1 2 4 16,5-3 0-16,0-4 1 0,4-6 1 0,-2-1-2 16,2-1 9-16,0-2-6 0,1-5-1 15,-1-2 3-15,-2-4 6 0,2-2 9 0,0-2 13 16,0 0 13-16,-2-10-10 0,9 6-3 16,-9-6-14-16,0 0-9 0,36-13-6 0,-18-3-4 15,12-7-8-15,9-13-13 0,-4-6-17 16,5-2-13-16,0-2 0 0,3 0-2 0,-1 4 3 15,5 3-3-15,-5 4 4 0,3 4-1 16,-3 3-1-16,-8 10 5 0,0 1-2 0,-3 5 1 16,-5 4 2-16,-4 6 4 0,-4 2 6 15,-3 4 7-15,2 7 2 0,-6 0 9 0,-3 11 5 16,-4 0-1-16,-4 7 3 0,0 0-4 16,-4 13 0-16,0-2-2 0,-2 1-3 15,-3 0-1-15,3-3-4 0,-1 0-2 16,1-4-4-16,2-3-1 0,0-7 2 0,2 1-2 15,2-4-19-15,0-2-35 0,0 1-41 16,2-1-42-16,2-2-58 0,2-7-122 16,0-2-173-16,10-6 50 0,-2-2-30 0,10-1 91 15</inkml:trace>
  <inkml:trace contextRef="#ctx0" brushRef="#br0" timeOffset="7625.088">15587 10882 1500 0,'0'0'44'0,"0"0"-6"0,0 0-2 0,0 0-3 16,0 0-7-16,0 0-21 0,0 0-55 16,-54 4-67-16,50 0-293 0,4-4 26 0,0 0 3 15,0 0 265-15,0 0 39 0</inkml:trace>
  <inkml:trace contextRef="#ctx0" brushRef="#br0" timeOffset="9684.484">3757 10984 317 0,'2'-9'26'16,"-2"9"-13"-16,0 0 20 0,0 0-9 15,0 0 0-15,0 0-4 0,0 0 14 16,-2-18-5-16,2 18 1 0,0 0 0 0,0 0-4 16,-7-8 1-16,7 8-10 0,0 0 4 15,0 0-2-15,-11-7-2 0,11 7-8 0,0 0 2 16,0 0-2-16,0 0-1 0,0 0 5 15,0 0-1-15,0 0-6 0,0 0-1 0,0 0 9 16,0 0-14-16,0 0 7 0,0 0-8 16,0 0 9-16,0 0 0 0,0 0 4 0,0 0-3 15,0 0-7-15,0 0 13 0,0 0-3 16,0 0 10-16,0 0-4 0,0 0 1 16,24-16-8-16,-16 11 2 0,3-2 3 15,-1 0 6-15,1 1-13 0,-2-1 3 0,-1-1-5 16,-8 8 6-16,12-13 0 0,-6 8 1 15,-6 5 0-15,6-10 2 0,-6 10-4 16,0 0 4-16,0-12-7 0,0 12 0 0,0 0-4 16,0 0 2-16,-32 0-1 0,32 0-1 15,-26 5 2-15,26-5-2 0,-25 10-1 0,14-6-1 16,0 2-1-16,3 0-2 0,8-6 0 16,-15 11 2-16,8-5 3 0,7-6-2 15,-4 9-1-15,4-9-4 0,0 0 9 0,0 11 6 16,0-11-3-16,0 0 5 0,0 0-3 15,16 8-3-15,-16-8-1 0,0 0 4 16,0 0-1-16,24-3 0 0,-24 3 4 0,0 0 1 16,0 0 7-16,18-8-4 0,-18 8-2 15,0 0-3-15,6-10-4 0,-6 10 0 16,0 0-4-16,0 0-8 0,0 0-4 0,0 0-17 16,0 0-18-16,0 0-29 0,0 0-26 15,0 0-88-15,0 0-232 0,-28 20-28 0,28-20 395 16,0 0 16-16</inkml:trace>
  <inkml:trace contextRef="#ctx0" brushRef="#br0" timeOffset="11411.093">15674 10886 350 0,'0'0'53'0,"0"0"-25"0,0 0 5 16,0 0 1-16,-31 11 3 0,31-11-1 15,-11 4 13-15,11-4-20 0,-6 6 1 16,6-6-1-16,-6 4 3 0,6-4-8 0,0 0 4 16,-3 8 6-16,3-8 9 0,0 0-8 15,0 0 5-15,17 3-10 0,-17-3 5 0,20 0-9 16,-20 0 4-16,18-3-3 0,-18 3-3 15,22-2-1-15,-12-1-2 0,-1 3-1 0,-9 0-8 16,19-5 9-16,-13 3 2 0,-6 2-4 16,11-6-3-16,-11 6-1 0,0 0 1 15,10-4 0-15,-10 4-3 0,0 0-16 16,0 0-3-16,0 0-33 0,0 0-27 0,0 0-109 16,0 0-198-16,0 0-25 0,0 0 306 15,0 0 30-15</inkml:trace>
  <inkml:trace contextRef="#ctx0" brushRef="#br0" timeOffset="13286.836">15634 10715 686 0,'-4'-6'33'0,"0"0"-19"0,4 6 1 15,-9-11 7-15,9 11-6 0,-8-8 3 0,4 5-2 16,4 3 4-16,-10-9 5 0,10 9-5 15,-10-5-3-15,10 5-3 0,0 0 0 0,-6-6 0 16,6 6-4-16,0 0-1 16,0 0 2-16,0 0-1 0,0 0 0 0,0 0-1 15,0 0 9-15,0 0-16 0,11 28 9 16,-2-23-5-16,1 2-4 0,-2 1 2 0,7 0-6 16,0-1 2-16,-4-1 1 0,-1-1-2 15,0-1 6-15,2 1 4 0,-2 0-9 0,-4-2 7 16,-6-3 1-16,13 7-1 0,-4-4-6 15,-9-3 7-15,8 5-5 0,-8-5 8 0,0 0-7 16,9 3 2-16,-9-3-6 0,0 0 11 16,0 0-6-16,0 0 2 0,0 0-8 15,-17 11 8-15,17-11-8 0,-17 8 0 16,8-4-3-16,-1 1 6 0,-4 2-1 0,4 0 11 16,-2 3-11-16,-1-1 0 0,0 2-1 15,0 0-5-15,5 1 9 0,0 2-4 0,-1-1-6 16,2 1 4-16,3-3 2 0,2 0-7 15,0 3 5-15,2-5 0 0,2 2-1 0,0-1 8 16,2 0-4-16,3-3-3 0,0 1 3 16,-1-2-1-16,2-1-3 0,1-3 4 0,-9-2 3 15,19 2 2-15,-19-2 0 0,25-6 8 16,-10-1-8-16,0 0 8 0,-5-5-3 0,3 0 1 16,0-3 1-16,-2 0 8 0,-3-1-4 15,-4 0 1-15,2 0 1 0,-4 3 4 16,0 0-1-16,-2 0-5 0,0 4 2 15,-2-2-4-15,-2 2-1 0,0 1-2 0,0-1 2 16,-2 2-2-16,-1 3-4 0,7 4 2 16,-13-7-5-16,13 7-1 0,-8-2 2 0,8 2 1 15,0 0-3-15,0 0-2 0,0 0 0 16,-19 9 0-16,19-9-2 0,-2 9-1 0,2-9 3 16,0 0 1-16,4 11-2 0,-4-11 0 15,0 0-2-15,13 8 4 0,-5-6-1 0,-8-2-1 16,20-2 2-16,-20 2 3 0,16-3-8 15,-16 3 1-15,18-7 5 0,-12 0 0 0,-2 5-5 16,-4 2-2-16,8-14 4 16,-8 8-2-16,0 6-3 0,-4-11-1 0,4 11 6 15,-6-10-6-15,-2 7-8 0,8 3-14 16,-14-2-18-16,14 2-20 0,0 0-24 0,0 0-109 16,-14 11-201-16,14-11 10 0,2 10 250 15,-2-10 45-15</inkml:trace>
  <inkml:trace contextRef="#ctx0" brushRef="#br0" timeOffset="18314.542">7568 13369 469 0,'0'0'16'0,"0"0"3"0,0 0-16 0,0 0-1 15,0 0 0-15,0 0-1 0,0 0 0 16,0 0 5-16,0 0 0 0,0 0-3 0,0 0 2 16,0 0 0-16,0 0 3 0,0 0 1 15,0 0-4-15,0 0 0 0,0 0 1 0,17 25 13 16,-15-18-10-16,-2-7-2 0,13 15 1 16,-6-5-2-16,1-1 2 0,2 3 2 15,1-2 2-15,-2 1 0 0,3 0 2 0,3 1 3 16,2 2 0-16,2-3 1 0,2 0 4 15,0 1-2-15,9 3-1 0,1 0-5 16,1-1 3-16,0 0 4 0,-1-2-6 16,2 2 2-16,1-1 2 0,2-2 0 0,0 0-3 15,-1 2 4-15,3-2-1 0,1-2-3 16,-1 1-3-16,0-3 2 0,0 3-4 0,-1 0 1 16,0-3 2-16,-5-1-7 0,-4-2 8 15,10 5 1-15,-7-4-7 0,-1 0 8 0,-2 0-5 16,12 0 6-16,-9 2-6 0,-1-4-5 15,11 4 0-15,-9-4 5 0,-3 1-2 0,3 0 8 16,8-1-4-16,3 3 1 0,-7-4-8 16,-7 2 6-16,15 0-4 0,-1-3 4 15,-5 4 4-15,4-3-7 0,3 1-3 16,-1-1 1-16,3 1 1 0,-3-3 2 0,1 3-5 16,-1-3 0-16,3 2 0 0,-3-4 1 15,-4 2-3-15,-6 0 3 0,13 0-3 16,-9 0 2-16,11 0-3 0,-7 2 4 0,-6 0-3 15,-2-2-5-15,0 0 3 0,10 2-1 16,1 0 1-16,-5-2 2 0,-6 0-3 0,11 3 4 16,-9-3-4-16,-5 3 5 0,3-3-5 15,12 1 2-15,-3 3 0 0,-5-2-4 0,-6-2 3 16,11 4 3-16,-7-3-8 0,-3 1 6 16,1 1-7-16,8-2 8 0,-5 2-4 0,-7 0 0 15,1-1 2-15,3 1-1 0,-2-3-7 16,0 2 4-16,9 1 2 0,-5 1-2 15,-6-3 2-15,-2 2 1 0,1-2-6 16,1 2 7-16,0-2-5 0,-1 1 7 16,1 0-1-16,-30-2-1 0,55 2 0 0,-25-2-1 15,0 2 0-15,-30-2 1 0,55 0 0 16,-26 2-2-16,3-2-2 0,-9 0 4 0,9 1 2 16,-3-1-5-16,1 2 1 15,-1-2 4-15,3 2-3 0,1 0 0 0,-7-2-2 16,6 2 2-16,1 0 3 0,-1-2-8 0,-1 2 3 15,3-2 1-15,0 2 3 0,-2-1-1 16,1-1-2-16,1 0-2 0,0 2 1 16,0-2 4-16,-1 0-5 0,2 0 1 0,-1 2 3 15,-2-2 1-15,1 0-2 0,1 0 2 16,2 0-3-16,-4 2 5 0,15-2-4 16,-13 0-2-16,-3 0 1 0,3 0 4 0,-2 3 0 15,-3-3-3-15,3 2-1 0,2-2-7 16,0 0 9-16,0-2-2 0,0 2 1 0,10-3 2 15,-2 1 0-15,-5 2-3 0,-3-2 1 16,-2 0 2-16,12-1-2 0,-9 1 1 0,0 0 4 16,-3 0-4-16,10-2 3 0,-8 2-7 15,-3 1 4-15,1-1 1 0,-2-2 0 16,-1 2-1-16,5 0-1 0,-4 1 0 16,-1-3 0-16,14 0-2 0,-9 0 1 0,-4-1 3 15,0 5 1-15,-1-5-3 0,1 3 0 16,0-2 1-16,-1 3 7 0,1-4-7 0,-2 4 4 15,-2-1-3-15,4-2-6 0,-3 2 2 16,1-1 6-16,-2 0-3 0,1 0-4 16,-27 3 6-16,51-6-4 0,-23 1-1 0,-5 2 2 15,4-1 2-15,1 1-8 0,-3-2 7 16,3 0 0-16,-2 3 2 0,-1-2-6 16,2 1 4-16,-2-1-2 0,3 0 3 0,0 2-6 15,-1-2 6-15,1 1-7 0,-1-1 5 0,1 1 2 16,2 0-3-16,-6-2 2 15,6 5 0-15,-2-4 1 0,-1-1-2 0,5 2-2 16,-4-2 2-16,1 2 0 0,1-3 0 16,11 1 2-16,-1-1-6 0,0-1 5 0,-5-1-1 15,6 0 2-15,-1-2-3 0,0 3 4 16,1-1-4-16,-3 1 0 0,0-1 2 16,0 0 0-16,-7 3 1 0,8-3-1 0,-3-1-1 15,-4 3 0-15,6-2-2 0,-9 2 6 16,1 1-2-16,-6-1-4 0,3 3 2 15,3-2 5-15,-7 0-5 0,-23 5 0 16,40-5 7-16,-20 0-6 0,-20 5 9 0,24-6-6 16,-24 6 13-16,24-6 1 0,-24 6 4 15,0 0 4-15,23-5 1 0,-23 5-5 0,0 0 0 16,0 0-2-16,24-7-2 0,-24 7-2 16,0 0-5-16,0 0-11 0,0 0-27 0,0 0-33 15,20-4-56-15,-20 4-100 0,0 0-216 16,0 0 32-16,0 0 216 0,0 0 41 15</inkml:trace>
  <inkml:trace contextRef="#ctx0" brushRef="#br0" timeOffset="21342.234">15338 13489 799 0,'-26'-1'78'16,"26"1"-30"-16,0 0 12 0,-22-7-10 15,22 7-6-15,0 0-12 0,-20-2 2 0,20 2-6 16,0 0-6-16,0 0 9 16,0 0-7-16,0 0 2 0,0 0-3 0,26 22 9 15,-3-15 3-15,17 1-5 0,6-1-2 16,23-1 2-16,-2-4-3 0,12 1 2 0,1-8-1 15,7-1-3-15,4-5 1 0,26-8 2 16,-7 0 7-16,0-8-5 0,-2-4-6 0,-5 2 5 16,-10-3-2-16,-16 8-1 15,-7-5 3-15,-7 3 1 0,-8-3-6 0,-1 0-1 16,-12 1-6-16,-13 2 0 0,-1-2-3 0,-9 0-3 16,-8 1 1-16,-3 3-6 0,-8 0-3 15,-4 0 2-15,-11-9-2 0,0 7-6 16,-6-2 3-16,-4 6-1 0,-1 1 2 0,5 8-3 15,-1 1 3-15,6 5-3 0,-3-1 0 16,-3 4 2-16,8 2-5 0,-4 2 7 16,2-3-3-16,5 3-4 0,11 0-6 0,-21 5 2 15,21-5-1-15,-11 4-1 0,11-4-1 16,0 0 3-16,0 0 6 0,30 17 0 0,-5-11-6 16,18 1 6-16,5 0 1 0,14 6-3 15,1-6 2-15,4 2 0 0,0-1-2 16,3 1 1-16,-3-1 4 0,-1 1-4 0,-7 2 3 15,-8-4 1-15,-9 4-2 0,-1-1 2 16,-11-3-2-16,-10 1 7 0,-4-1 1 16,-6 2-1-16,-8 0 1 0,-4 1-4 0,-8 3 3 15,-12 1-2-15,-10 4 0 0,-5 0 7 16,-3-3 4-16,-3-2 2 0,-1-2-1 0,3 1-1 16,3-2 0-16,0-3 0 0,8 1-2 15,9 0-2-15,3-3-19 0,0 1-25 0,18-6-20 16,-21 15-30-16,17-6-25 0,1-2-68 15,3-7-225-15,0 0 15 0,16 11 155 0,-16-11 71 16</inkml:trace>
  <inkml:trace contextRef="#ctx0" brushRef="#br0" timeOffset="22194.738">18370 12524 737 0,'0'0'33'0,"-6"-9"2"16,6 9 11-16,-10-10 3 0,10 10 0 15,-15-8 0-15,15 8-7 0,-22-1-9 0,22 1 7 16,-26 1-5-16,6 6 4 0,-3 0-5 16,-1 4 3-16,-8 7-4 0,7 3-2 0,0 1 0 15,4 5-4-15,3 2 0 0,8-4 4 16,6-3 3-16,4 1-4 0,2 2-1 0,12 6 2 15,10-1 3-15,4-4 1 0,14 3 0 16,7-5-7-16,8-4-1 0,2-6 0 16,7-3 0-16,-1-5-2 0,-5-9 0 15,10-2 0-15,-4-8 1 0,-1-2-3 0,1-8 4 16,-3-2-4-16,-8-6 1 0,-11-1-6 16,-3-3 4-16,-7-3-1 0,-16 6-8 0,-2-2 1 15,-16 3-1-15,-2 3-2 0,-9-10-8 16,-8 1 3-16,-13-3-3 0,-6 6-1 0,-9 3-1 15,-6 9 2-15,-6 7-4 0,-7 5 4 16,9 10-3-16,-13 3 0 0,1 7-3 16,-2 4 4-16,6 8 1 0,1 5-4 0,5 5 3 15,6 4-3-15,11 2 3 0,8 7-3 0,9-3 0 16,8-8-4-16,10 4 1 0,9-6-3 16,7 4 3-16,10-3-2 0,4-2 1 15,9-7 3-15,13 2 1 0,-3-11 6 16,5-6-2-16,1-7 2 0,7-4 3 0,9-9-2 15,-1-11 1-15,-1-6 2 0,-1-12 1 16,14-16-1-16,-8-7-1 0,-1-1 3 16,-5-7 0-16,-4-2-1 0,-6-8 2 0,-9-3-2 15,-4 0-1-15,-8-4-1 0,-9 14-2 16,-3-1 0-16,-10 5-5 0,-2 1 2 16,-6 18-2-16,-4 3 0 0,-4 5 4 0,-3 6-4 15,-4 6 5-15,2 11-4 0,-1 4 3 16,-2 11-4-16,0 5 2 0,-6 11-1 0,-7 17-3 15,-9 9-1-15,4 10 5 0,4 5 3 16,7 6-7-16,4 6 2 0,6 3-1 16,9-1 0-16,2 2 3 0,8 4 1 0,4-3 1 15,6-1-3-15,0-5-1 0,6-3-3 16,-1-4 3-16,7-3 0 0,-6-5 0 0,4-2-1 16,-1-6 1-16,-3-9-5 0,-2-2-21 15,0-5-22-15,-5-5-32 0,2-5-38 16,-4-5-62-16,-3-5-199 0,2-4-35 0,-12 0 123 15,30-17 290-15</inkml:trace>
  <inkml:trace contextRef="#ctx0" brushRef="#br0" timeOffset="22622.392">19588 12398 945 0,'-2'17'27'16,"4"1"13"-16,4-5 16 0,3 1-1 16,8-2 8-16,10 8-5 0,9-5-2 0,5-4-3 15,5 1-10-15,3-7-1 0,6 2 1 16,-2-7-2-16,0-2-5 0,8-5 0 0,1-5 4 16,-15-2-4-16,-7 1-1 15,-5-6 0-15,-7-1-4 0,-4-1-2 0,-10 2-4 16,-9 1-1-16,-7-1-2 0,-9-3-3 15,-8-4 2-15,-14 1-1 0,-4 6-5 0,-11 0 6 16,-14 6-2-16,-1 6-4 16,3 7-1-16,-10 8-2 0,0 8 1 0,5 3-3 15,1 6-1-15,9 1-3 0,6 6 1 16,9 5 1-16,6 3 0 0,15-3-4 0,11 0 1 16,6-4-1-16,10 6 0 0,15 5-2 15,11-1 2-15,17-5-2 0,7-6 2 0,7-3 1 16,7-5-3-16,4-2-2 0,4-7 0 15,-1-4-9-15,2-3-13 0,-6-8-17 0,-3-3-15 16,-3-2-19-16,-8-8-14 0,-4 0-22 16,-17-5-17-16,-4-1-42 0,-4-5-94 15,-9-5-81-15,-6 0 89 0,-8 3 80 0</inkml:trace>
  <inkml:trace contextRef="#ctx0" brushRef="#br0" timeOffset="22958.095">20457 12504 948 0,'-22'0'38'16,"8"5"-6"-16,0 1 10 0,4 3-5 0,4 2 7 0,4 4 1 15,4 3 5-15,4 3-5 0,16 8 3 16,2-1-8-16,15 5 2 0,5-3-6 16,9-3-2-16,7-5 2 0,-3-2-3 15,2-5 0-15,-13-5 4 0,-1-5 4 0,-11-3 6 16,-4-4 3-16,-3-3 3 0,-6-5 6 16,-2-5-4-16,-6-4-2 0,-6-4 0 0,-9 1 2 15,-5-15-2-15,-8-1-5 0,-10-5-3 16,-9 2-4-16,-2-1 1 0,-2 4-2 0,1 6-7 15,6 4-3-15,1 4-2 0,4 4-5 16,6 5-4-16,5 2-5 0,4 4-14 0,3 1-6 16,4 2-3-16,4 6 0 0,0 0-7 15,14-15-9-15,2 11-15 0,8-4-12 0,13-1-12 16,7-3-2-16,-2-3-4 0,15-4-8 16,-1-5 3-16,-3-5 5 0,-3-5-7 15,1-6-15-15,2-8-6 0,7-19-8 16,-9-8-41-16,-5-16-95 0,-6-6-143 0,-3-4 147 15,-6-8 73-15</inkml:trace>
  <inkml:trace contextRef="#ctx0" brushRef="#br0" timeOffset="23306.387">21490 10882 947 0,'-8'-24'73'0,"1"2"3"15,-4 5 1-15,3 5-16 0,-3 8-1 0,-1 1-4 16,12 3-9-16,-34 18-1 0,10 10-2 16,-5 18 1-16,-3 13-1 0,0 29 4 15,-4 9-6-15,3 13 2 0,-3 8-1 16,4 3 0-16,9 3 3 0,3 0-7 0,8-2 0 15,10-8-1-15,4-20-3 0,2-6-1 16,2-3 2-16,4-6-8 0,0-5-3 16,0-5-1-16,0-11-1 0,-3-15 0 0,-1-6-7 15,-2-8 7-15,-4-10-8 0,-2-5-8 16,-4-6-23-16,-5-6-15 0,11-2-3 0,-32-14-3 16,1-9-2-16,-9-12 8 0,-2-11-3 15,-3-4 0-15,-9-19 2 0,4-2 5 0,14 14 9 16,4 4 12-16,5-3 9 15,8 9 17-15,3 9 3 0,10 7 10 0,6 7 9 16,6 0 7-16,10-4 8 0,11 2 0 0,5 8 1 16,19-3-2-16,8 5-3 0,5 3 0 15,10 2-3-15,4 3-8 0,4 5 0 16,5 3-7-16,-2 1-3 0,0 5-21 0,-5 2-36 16,-1 4-38-16,-6 0-60 0,0 1-82 15,-5 1-248-15,-7-4 30 0,-10-4 13 0,-1-5 131 16,-1-1 83-16</inkml:trace>
  <inkml:trace contextRef="#ctx0" brushRef="#br0" timeOffset="24886.848">21975 12189 887 0,'6'-12'5'15,"0"3"20"-15,1 1 11 0,-5 1 10 0,0 1-5 16,-2 6 0-16,3-9 3 0,-3 9 0 15,-3-10-6-15,3 10-3 0,-11-6-2 16,11 6-6-16,-18-2-1 0,18 2 0 0,-34 9 4 16,15 1 0-16,-13 6 0 0,6 6 0 15,-1 2 2-15,1 2-1 0,8 2-1 0,2 1-2 16,4 4 7-16,6-7-8 0,4 2 1 16,6-4 1-16,6 10 1 0,8-2-2 15,2-1 5-15,19-1-1 0,3-2 7 0,7-8-1 16,-7-7 2-16,4-3-1 0,1-5-2 15,4-5-1-15,-3-2-5 0,3-5-3 0,9-4-1 16,-5-5-5-16,0-3 1 0,-7-2 2 16,-10 3-7-16,-6-1 2 0,-2-5 0 15,-7 0-4-15,-7 1 5 0,-8 4-10 0,-6 0-1 16,-4-3-4-16,-6 2-4 0,-6-2-1 16,-9 1-3-16,-7 5-2 0,0 3-3 15,-1 6 3-15,-1 6-4 0,-10 2 4 0,-2 8 1 16,-1 2-3-16,3 2 1 0,1 4-1 15,7 4 1-15,7 4 2 0,4 0-4 0,8 3-2 16,9-1 3-16,6-4 1 0,6 2-2 16,13 3 3-16,4 0-2 0,10-2 2 15,11-2 0-15,-5-6-1 0,6-5 1 0,15-4 1 16,-8-5 3-16,3-6 0 0,11-2 5 16,0-5-6-16,-2-4 2 0,-5-5-2 15,-2-3 3-15,-2-1-1 0,-4-3 4 0,-6-1-3 16,-5-3-1-16,-13 3 1 0,-3 0 3 15,-6-2-5-15,-5-4 4 0,-4 6-3 0,-7 3 0 16,-4 3-4-16,-5-4-6 0,-2 4-3 16,-11-7-6-16,-2 4-3 0,-3 4-1 0,-7 6 3 15,6 3-2-15,-3 5 4 0,3 5-2 16,-3 1 4-16,-13 7-2 0,4 0 5 0,-3 10-1 16,7-1 0-16,2 4 3 0,5 3-1 15,2 3 5-15,4-3-2 0,1 5 3 0,4-3-4 16,9-1 1-16,1-4 0 0,6-2-2 15,4 1 6-15,5 2-1 0,7 2 8 0,6-2 8 16,3-1 7-16,1-8 2 0,4 2 0 16,-1-8 6-16,-2 0-2 0,2-3-3 0,1-3 0 15,0-1-1-15,2-1-2 16,6-7 2-16,-2-3-2 0,-2-3-3 0,-2 1 0 16,-3-6-1-16,-3-1 5 0,-8 4-9 15,-2 0 1-15,-8-2-5 0,1 2 1 0,-5-1-2 16,-2-3-1-16,-2 3-6 0,-4-2-2 15,-3 0-2-15,-1 4 0 0,0-4 2 0,-6 4-5 16,2 1-2-16,0 3 3 0,-4-3-5 16,-3 7-2-16,3 2 5 0,-4-2 2 0,-2 4-4 15,-2 1 0-15,1 2 1 0,-9 2 1 16,4 1-2-16,-12 5 3 0,1 0-2 0,2 3 3 16,-1 2-2-16,0 0 4 15,6-1 0-15,0 3-2 0,3 1-2 0,3-1 6 16,7-1 3-16,-5 6-2 0,8-3-2 15,3 1-2-15,0 1 4 0,1 0 0 0,5 0-5 16,3 0 4-16,2 1 1 0,2 0-2 16,0-1-1-16,4 2 3 0,5 0 0 0,3-1-1 15,8 4 3-15,4-2-3 16,2-2 7-16,4-3 0 0,1-4 0 0,3 0 4 0,5-5 0 16,-7 1 0-16,-3-9 1 15,-1 3 0-15,0-3 0 0,-2-3 2 0,4 1-6 0,-5-5 5 16,11-4-3-16,-4-3 1 15,-2 0-2-15,-3-6 1 0,-1-1-3 0,-3-1 3 16,-1-3 0-16,-2 2-2 0,0-2-3 16,-10 2 4-16,3 5-3 0,-5-2 1 0,-1 3-3 15,2-1 0-15,-5 3 2 0,0 0-2 16,0 0-1-16,0 2 3 0,-2-3-4 0,-2 3 5 16,2-2-3-16,-4 1 4 0,0-1-5 15,-4 0-7-15,0-1 3 0,-1 3-5 0,-4-2 1 16,-1 1-1-16,-3 3-3 0,1 0 5 15,-8 1-3-15,5 4 3 0,-10 1 1 16,1 3 1-16,-3 0-1 0,-5 0 0 0,-11 2 1 16,-1 6 2-16,1 1-6 0,1 0 8 15,1 6 4-15,3 0-8 0,2 2 2 16,1 2-2-16,4 4 6 0,1 2 1 0,6 4-4 16,4-1 1-16,2 5 5 0,1 1-4 15,11 1 0-15,4-5 2 0,2-3-1 16,6 3 3-16,2-4-1 0,11 7 4 15,7-3-5-15,5-4 0 0,1-5 2 0,4-1-3 16,6-7-8-16,0-2-22 0,1-2-25 0,-4-7-30 16,7-4-29-16,1-6-79 0,-3-5-168 15,8-6-40-15,-1-4 168 0,-3-1 71 0</inkml:trace>
  <inkml:trace contextRef="#ctx0" brushRef="#br0" timeOffset="25240.505">23539 11543 787 0,'14'-24'39'0,"-6"5"5"0,3 2 11 16,-5 2 7-16,2 1-2 0,-1-1 6 16,-1 3 3-16,-1 3 0 0,-1 1-4 0,0-1-11 15,-4 9-7-15,0 0-5 16,0 0-7-16,0 0 2 0,0 0 0 0,0 0-6 0,-19 38-1 15,6-5 4-15,0 5 0 16,-3 13 6-16,-2 6 5 0,0 4 2 0,0 4-2 16,-1 5-1-16,5 2 2 15,-4 4 5-15,0 1-3 0,5 0-1 0,2-3-4 0,3 0 1 16,-3-4-6-16,9-4 1 0,-2-5-4 16,2-11-1-16,2-4-6 0,-2-2 4 0,4-5-9 15,-2-6-2-15,4-6-2 16,-2-2-2-16,0-7-7 0,0-1-13 0,3-2-9 15,-1-4-9-15,2-4-16 0,0-3-24 0,-6-4-22 16,20-4-22-16,-2-9-26 0,2-16-63 16,-1-5-153-16,2-17-68 0,2-5 88 15,1-7 242-15</inkml:trace>
  <inkml:trace contextRef="#ctx0" brushRef="#br0" timeOffset="25519.235">24073 11575 1106 0,'9'-14'39'16,"-2"7"18"-16,-5-1 0 16,-2 8-1-16,8-7-7 0,-8 7-5 0,0 0-6 0,0 0-4 15,0 0 1-15,-17 36-2 0,-4-4-3 16,-4 12 6-16,-5 3 4 0,-2 6 3 16,-2 3-3-16,-2 5 1 0,4 1-5 15,7 6 4-15,-4-1-3 0,7-3-4 0,1-1 0 16,4-1-3-16,4-6-3 0,3 0-2 15,6-10 1-15,2-3-5 0,2-2-1 0,2-2-1 16,2-8-3-16,4 4-4 0,3-11-15 16,-1-3-23-16,3-1-29 0,-2-6-35 0,5 0-50 15,0-8-155-15,-4-5-120 0,9-5 22 16,-2-5 165-16,13-10 70 0</inkml:trace>
  <inkml:trace contextRef="#ctx0" brushRef="#br0" timeOffset="26435.612">24171 12348 957 0,'0'0'71'0,"0"0"10"15,0 0 6-15,47 8 0 0,-27-4 2 0,8 0-9 16,15 0-3-16,1-1 1 0,3-3-5 16,1-3 3-16,-1 1-2 0,4-1-4 0,-5-2-4 15,-1-2-3-15,-3-1-10 0,-12 2 0 16,-30 6-6-16,47-17-1 0,-27 7-5 0,-20 10-5 15,24-26-7-15,-22 14-13 16,-2 12-9-16,-12-25-7 0,-10 14-5 0,-14-4-5 0,-7 5-3 16,-5 5 0-16,-9 7 2 15,-13 4 0-15,-2 7 0 0,0 4 2 0,7 3 1 16,3 7 1-16,5 0 1 0,8 3-1 16,9 2-1-16,8 3-1 0,11-6 2 0,3 3 1 15,10-4-2-15,6-2 6 0,6-1-2 16,7 9-1-16,8-3 1 0,11-5 5 15,13 3-4-15,5-4 2 0,3-6 2 0,6-6 1 16,-7-5-3-16,3-2-1 0,1-6-1 16,13-5-2-16,-1-4-5 0,4-4 4 15,-2-2-1-15,-1-6 2 0,-3-3-7 0,1-1-8 16,-1-4-14-16,-5-4-12 0,-4-2-3 16,-2 2 0-16,-3-4 1 0,-6 1 7 15,-7 2 0-15,-3 0 9 0,-8 5 5 0,-3 5 11 16,-5-6 9-16,-6 9 11 0,-4 4 4 15,-4 2 3-15,-4 2-1 0,-2 0-4 0,-4 2 3 16,-6 0-4-16,-4 4 1 0,16 7 1 16,-39-9-2-16,15 8-2 0,-10 2-1 0,34-1 1 15,-89 22-1-15,32-3 3 0,4 4-5 16,3 4 4-16,-2 3 0 0,8 3 0 0,4 1 1 16,8 0 6-16,9-4 3 0,6 3 0 15,5-1 5-15,4-1 1 0,6-5 2 0,4 1 2 16,10 10-1-16,4-5 4 0,8-1 5 15,11 2 0-15,6-5 2 0,3-6-4 16,0-7-1-16,12 1 0 0,-7-10-2 16,2-3-5-16,5-3 1 0,13-5-2 0,-2-6-2 15,1-7-4-15,-3-5-1 0,-1-7-2 16,2-4-4-16,14-16-2 0,-3-7-5 0,-4-6-7 16,0-12-15-16,-1-9-10 0,-5-6-17 15,-3-6-18-15,-5-9-6 0,-6-4-1 0,-4 6 6 16,-9 2 8-16,-8 5 15 0,-11 22 13 15,-6 4 16-15,-2-4 7 0,-5 12 13 16,-6 11 8-16,0 5 9 0,-4 4 0 0,-2 9 2 16,0 9 5-16,2 2-6 0,-7 8-1 15,3 4-8-15,6 10 2 0,-24-5-2 16,24 5 0-16,0 0-1 0,-87 55 2 16,51-15 5-16,-6 10 4 0,-9 18 5 0,-4 10 1 15,3 8 15-15,5-1-1 0,7 5 3 16,1 4 4-16,9 1 8 0,6 2 0 0,6-19-4 15,6 3-7-15,3-3-1 0,3 1-5 16,4-6-7-16,2 2-1 0,0-8 0 16,2-4-7-16,-2-17 0 0,2-1-5 15,-2-5-6-15,2-9-9 0,-2-9-14 0,0-2-11 16,0-7-9-16,-2-1-26 0,-2-5-40 16,4-7-27-16,-15 0-31 0,15 0-45 0,-36-35-88 15,6-4-147-15,3-11 8 0,-2-8 102 16,-1-8 247-16</inkml:trace>
  <inkml:trace contextRef="#ctx0" brushRef="#br0" timeOffset="26584.711">25483 11952 1251 0,'3'-22'94'0,"2"5"-10"16,3 2 0-16,0 3-6 0,11 1-1 15,3-2-2-15,12 4-2 0,3-1-7 0,3 5-7 16,9 1-4-16,-2 2-9 0,4 4-2 16,0 0-2-16,4 2-14 0,-5 3-25 15,-1 1-36-15,-3 2-46 0,-3 0-37 0,-3-3-95 16,-10-2-203-16,-2-1-7 0,-5-2 152 15,-2-2 82-15</inkml:trace>
  <inkml:trace contextRef="#ctx0" brushRef="#br0" timeOffset="26791.078">26380 12187 911 0,'-18'24'55'0,"-4"1"10"0,2 3 8 0,-1-1 8 16,0 2-2-16,0 4 0 0,1-3-10 15,4 2-5-15,3 1-3 0,3-1-2 0,-3-1-3 16,6-5-6-16,3-4-2 0,0-3-7 16,2-1-5-16,2 2 0 0,0-5-6 15,2-2-15-15,2 1-20 0,0-3-15 0,3-1-32 16,-1-5-26-16,5-3-59 0,-11-2-125 16,27-13-157-16,-9-2 23 0,4-14 230 15,6-9 39-15</inkml:trace>
  <inkml:trace contextRef="#ctx0" brushRef="#br0" timeOffset="26895.626">26532 11886 647 0,'2'-6'28'15,"4"2"-4"-15,-6 4-7 0,14-1-12 16,-14 1-58-16,0 0-174 0,20 7-210 0,-11-3 434 16</inkml:trace>
  <inkml:trace contextRef="#ctx0" brushRef="#br0" timeOffset="27287.018">26554 12291 276 0,'-5'19'171'16,"3"-4"-28"-16,4 3 2 16,1-3-7-16,5 7-6 0,6 6 1 0,8 1-3 0,3-1-13 15,5-1-7-15,8 5-8 0,5-6-3 16,-8-4-7-16,5-5-4 0,2-1-5 15,3-5-6-15,-1-2-9 0,5-5-2 16,-2-4-5-16,0-4-7 0,0-3-7 0,-3-6 0 16,-1-1-5-16,3-11-8 0,-6-6-11 15,-7-4-20-15,-11 2-17 0,-5-5-13 16,-7-2-10-16,-8-1-3 0,-8 3-4 0,-11 4 1 16,-4 5 1-16,-17-2 5 0,0 9 2 15,-10 3 4-15,1 10 6 0,-7 5 0 0,-3 5 1 16,-15 9 4-16,3 6 4 0,3 4 0 15,0 4 2-15,10 2 2 0,6 3-1 0,9 3 1 16,4 1 0-16,11-3 1 16,8 1-10-16,2 1-8 0,12-2-4 0,2-6-10 15,6 2-9-15,10 5-2 0,4-3-13 16,8-3-16-16,5-4-20 0,3-8-56 0,5-6-169 16,3-2-72-16,-4-5 230 0,9-5 36 15</inkml:trace>
  <inkml:trace contextRef="#ctx0" brushRef="#br0" timeOffset="27705.269">27566 12120 715 0,'0'0'48'0,"0"0"1"16,0 0-5-16,0 0 10 0,0 0-11 0,-26 52 12 16,12-20-1-16,-6 0 4 0,-1 7 4 15,0 6 5-15,0 1-6 0,6-8-5 0,0 2-4 16,3 1-3-16,1-2 4 0,2-4 1 15,1-6 1-15,4-7 1 0,-3 1 4 16,1-5 4-16,4-5 3 0,-2 0 11 0,2-2 12 16,0-2 5-16,2-9 0 0,0 0-10 15,0 0-9-15,8 8-10 0,-8-8-10 0,25-19-7 16,-1-3-10-16,3-8-16 0,9-8-17 16,4-8-13-16,0-3-6 0,1 3 2 15,3-1 2-15,1 2-3 0,-3 4 0 0,-4 5 4 16,1 4 4-16,-10 8 3 0,-4 3 8 15,-2 8-1-15,-7 4 6 0,2 3 5 16,-2 4-1-16,-16 2 4 0,0 0 4 0,39 17 8 16,-28-2 12-16,0 7 8 0,-3 0 4 15,-2 3-2-15,-2 5 1 0,4 5-1 0,-6-2-8 16,-2-5 2-16,2 0-8 0,-2 1-5 16,0 0-4-16,2-3 0 0,-4-2-3 0,2-2-9 15,0-3-20-15,0 3-38 0,0-7-41 16,0-1-61-16,-2 1-78 0,0-8-201 15,-3 1-66-15,5-8 51 0,0 0-12 0,0 0 103 16</inkml:trace>
  <inkml:trace contextRef="#ctx0" brushRef="#br0" timeOffset="35647.24">4845 11253 158 0,'30'0'3'0,"-4"-3"-3"0,0 1-3 0,4 1 8 16,-1 2-4-16,5-2 1 0,9 1 0 16,-3 0 2-16,-6 0 6 0,17-1-4 0,-2 1-3 15,-1-3-1-15,1 6 1 0,-1-3 0 16,4 0 2-16,-3 0-1 0,-1 0 1 0,1 0-2 16,1 0 0-16,1 0-3 0,0 0 5 15,-1 0-3-15,0 0-6 0,-1 1 8 0,1-1-1 16,-1 1 3-16,0-1-8 15,-3 0 2-15,1 2 5 0,1-2-11 0,-1 3 14 16,-1-1-5-16,-1 1-3 0,3 1 0 16,-1-2 3-16,0 2 0 0,0 0-6 0,0-3 6 15,-1 3 3-15,1 0-4 0,-1 0 6 16,1 0-3-16,1 0-4 0,1-1 7 16,-1 2-10-16,1 0 10 0,0-1-1 0,-1 0-6 15,-3 0 4-15,4-1 0 0,-4 1-4 16,1 0 1-16,-1-1-1 0,-1 0 6 0,3 0-1 15,-5 1-6-15,3 0 3 0,-3 0-5 16,1 0 9-16,-1-1-4 0,-1 1 3 0,-7-1-1 16,9 2-5-16,-11-2 3 0,-2 1 2 15,1-1 1-15,1 0-9 0,-2-1 6 0,3 0-5 16,9 2 7-16,-3-2-8 16,3-1 0-16,5 2 11 0,-1-3-10 0,1 3 8 15,-1-3 4-15,2 2-12 0,-2-2 12 16,-1 2-10-16,-8-2 0 0,7 2-2 0,-5 0-3 15,-5-2 12-15,-2 3-1 0,0-3-4 16,-1 0 1-16,3 0 0 0,-2 2-2 16,-32-2 1-16,65 0 0 0,-31 0-6 0,-2 0 0 15,-1 0-4-15,6 2 2 16,7-2-2-16,-4 0 6 0,-5 0-9 0,-1 0 19 0,12 0-10 16,1 3-1-16,1-3 3 0,1 0 3 15,0 0-6-15,1 0-3 0,1 0 1 0,1 0 7 16,-2 0-5-16,1 0 0 15,0 0-1-15,-3 0 3 0,1 0 4 0,-1-3-11 16,1 6 7-16,3-6-1 0,-4 3-6 16,-1 0-4-16,-1 0 5 0,-7 0-2 0,7 0-4 15,-8 0-4-15,-4-2-5 0,2 2-20 16,-2-2-24-16,0 2-18 0,-1 0 66 0,1 0 5 16</inkml:trace>
  <inkml:trace contextRef="#ctx0" brushRef="#br0" timeOffset="46745.708">5649 17175 131 0,'-33'-2'5'0,"33"2"11"0,-30 0-4 15,30 0 4-15,0 0 5 0,-44 5-11 0,44-5 5 16,-37 8-11-16,17-6 6 0,-4 5-4 15,1 1 3-15,-3 1 2 0,-6 2-1 16,-1 2-1-16,-1 0-2 0,0 1-1 16,2 3 2-16,-4 0 3 0,3 2 4 0,-2 1-7 15,1-1-5-15,-2 2 7 0,1-1 2 16,-1 2-5-16,4 0-3 0,-2 2 7 16,3-2 0-16,1 1-5 0,4-3 3 0,-1 6-7 15,3-4-2-15,3 5 6 0,2 0-3 16,0-2-1-16,9-2 1 0,0 0 6 0,0-1-6 15,4 1 0-15,2 2 5 0,2-2-9 16,2 0 0-16,2 1 2 0,0 4 0 16,4-4-1-16,6 11 3 0,4-2 3 15,5-5-4-15,5-2 3 0,0 1 3 16,9-4-7-16,1-4 9 0,10 4-4 0,3-4 1 16,-5-5-3-16,1 1-1 0,3-4 2 15,1-4-5-15,9 6 5 0,-7-6 3 0,-1-2 0 16,1-2 14-16,2-1-14 0,-5-4-6 15,4 2 8-15,-3 0-8 0,-1-7-4 16,-3 4 5-16,1-4 1 0,1 0-4 0,-3-1 3 16,1-1 1-16,-3-3 2 0,-2 2 1 15,1-5-1-15,-4 3-3 0,1-2 2 0,-2-3-4 16,-4 2 7-16,0-4 0 16,-1-3 5-16,-3 3 0 0,-2-3-6 0,-1 0 3 15,-3-4-2-15,-4 4-3 0,-3 0 3 0,-4 0-2 16,0 2 7-16,-3-4-6 15,-2 0 1-15,-2 0-1 0,-2 3-5 0,-2 0 3 16,-2-9-2-16,-2 4 1 0,-8-6 3 16,1-2-2-16,-4 0-5 0,-2 1 4 0,1 1 4 15,-6-2-3-15,-1 1 1 16,-1 5 2-16,-1-1 4 0,-4 3 2 0,-3-2-11 16,0 6-3-16,-2-2 14 0,0 7-8 15,0-1-1-15,0 3-1 0,-4 1 6 0,1 2-1 16,-4 3-3-16,3-2-2 0,2 9-3 15,36 2-1-15,-64-7 1 0,31 7-3 16,-12 2-15-16,9 3-9 0,6-3-21 0,3 1-21 16,5 1-61-16,4 0-190 0,0-4 225 0,6 2 31 15</inkml:trace>
  <inkml:trace contextRef="#ctx0" brushRef="#br0" timeOffset="65989.255">27308 7911 746 0,'-12'-3'15'0,"4"-1"-1"0,8 4 5 16,-17-5 2-16,17 5-1 0,-12-7 7 0,5 5-5 16,7 2 7-16,-19-5-12 15,11 2 5-15,8 3-7 0,-20-3 4 0,8 1 3 16,-3-1 0-16,2 3 2 0,-4-3-4 15,1 3 5-15,-6-1-6 0,1 2 4 0,-2-1-2 16,0 3 0-16,-5 0 1 0,-2-1 2 16,1 1-5-16,-11 4 5 0,1-1-3 0,1 1 1 15,0 1 0-15,0-1 0 0,-1 3-4 16,4-1-3-16,-3 0 4 0,4 2-1 0,-2 0 4 16,-1 0 1-16,2 2-6 0,-1 2 3 15,2-1-3-15,2 3 0 0,-1 0 4 16,-1 3 0-16,0-1-3 0,-1 2-1 15,-1 1 0-15,3-1 0 0,-9 8 4 0,8-4-2 16,-5 4 1-16,5-7-3 0,5 2 5 16,-9 8-1-16,8-5 1 0,0-1-7 0,1 1 4 15,-7 7-1-15,8-5 1 16,1-1-4-16,-1 1 0 0,0 1 5 0,1-1-2 16,2 1-4-16,-6 7 4 0,7-7-4 0,-2-1 1 15,1 2-2-15,1-3 1 0,2 4-1 16,-2-1-2-16,3 0 2 0,-1 3-3 15,2 0 0-15,2 3 5 0,2-4-2 0,-1 2 1 16,1 1-1-16,4-4 5 0,2 2-3 16,4-7-2-16,-1-1-3 0,0-2 2 15,3 0-1-15,0 4-1 0,0-2 1 0,2 1-3 16,-3-1 0-16,3 3 0 0,0-3 0 16,2 4 3-16,0-4-6 0,0 3 4 0,0-2-2 15,2-1 3-15,0 1-2 0,5 0-2 16,-5-3 1-16,4 3 2 0,0-4-2 0,1 4 0 15,4 3 1-15,-1-4 3 0,5 2-1 16,2-1 1-16,-4-5 1 0,5 5-1 0,0-2-2 16,2 0 1-16,0-7 0 0,1 6-3 15,0-2 0-15,-4-2 3 0,0-5-3 16,6 8-1-16,3-2 3 0,-3-1-3 0,3 2 2 16,-3-1 0-16,0-2-2 0,4 3 4 15,-1-5-1-15,-3-2-1 0,3 7 2 16,4-7-3-16,-3 3 2 0,-6-5-1 0,8 4 2 15,1 0 0-15,0-1-1 0,-5-5-1 16,7 4 3-16,-4-4-3 0,3 5 0 0,1-3 1 16,-4-4-3-16,-3 1 0 0,9 1 2 15,-2 0-4-15,6-1 3 0,-9-3-2 0,9 2 3 16,-8-1-2-16,0-5 0 16,11 5 1-16,-2-1 1 0,-5-3 1 0,-4 0-2 15,2-1 2-15,-1 0-2 0,1-1 1 0,-2 0 0 16,3-2-2-16,-1 0 0 0,3-2 0 15,-1 0 2-15,-3 2 0 0,11-3-1 16,5 0-1-16,-5-1 3 0,0 0-1 0,-1-3 1 16,1 1-1-16,1 1 1 0,-3-3-2 15,0 2-1-15,-8-2 3 0,9 3 0 16,-3-2 1-16,-1-2-2 0,1 2 2 0,1-3 0 16,-1 4-2-16,-2-3 4 0,2-1-1 15,-3 0 0-15,2 1 0 0,-3 0 0 0,2-1 1 16,-2-1-4-16,-5 4 1 15,3-5 1-15,0-2 0 0,4 3 2 0,-11 0-1 0,7-3 2 16,-2-1 0-16,1 0 0 16,-3-1 3-16,2-1-1 0,-3 2 2 0,-3 0 0 15,-4 1-2-15,2 4-1 0,5-8 1 16,1-2 0-16,-3 7-3 0,1-4 0 0,-3 4 0 16,4-7-1-16,-5 7-4 0,-1-2 1 15,-2 2 0-15,0 0 5 0,0-3-5 0,6-3 1 16,-4 4 1-16,-3-1 2 0,4-4 0 15,2-2 2-15,-5 5-1 0,-4 2-3 0,4-2 2 16,3-5-1-16,-2-2 1 0,0 0 2 16,-5 5-3-16,-3-1-3 0,2 1 4 0,0 0-1 15,-2 0-5-15,1 1 3 16,-2-2-4-16,1-1 2 0,-1 0-2 0,3-7 3 16,-2 5-4-16,0 2 1 0,-4 0 1 15,1 0-2-15,0 0-2 0,-1 0 1 0,0 0-3 16,-1 0 11-16,-1 1-9 0,2-4 1 15,-1 2-2-15,-2-2 4 0,1 2-5 0,-2-2 0 16,2 4 1-16,0-4 3 16,-2 3 3-16,1-1-4 0,-1 0-1 0,-1 0 2 0,-1 3-1 15,0-1 4-15,0-2-4 0,-2 1 1 16,0 0-2-16,0 0 1 0,-2-3-1 16,0 4 6-16,-3-5-5 0,1 2 2 0,-3-1 1 15,3 0 2-15,-4 0-2 0,0 2-9 16,-1-2 11-16,-4-5-8 0,1 5 5 15,-3-5 0-15,2 4-5 0,-2-3 2 0,3 3 2 16,0 6-5-16,0 0 4 0,0-2-2 16,-1 1-2-16,0 2 1 0,0-1 6 15,-5-6-6-15,-2 0 0 0,6 4 4 0,1 5-3 16,-2-3 3-16,0 4-1 0,1-1 1 16,-2-2-11-16,2 1 14 0,-1 0-2 0,0 0-1 15,-6-6-1-15,3 3 2 0,2 5-2 16,-8-6-10-16,-1 1 7 0,-1 3-7 0,0-3 3 15,4 7-2-15,-1 0 1 16,-3-5 5-16,3 3-1 0,4 3-3 0,-2 1 5 0,-1 2-2 16,2-3-5-16,2 1 10 15,0 2-4-15,0 0 2 0,1-4 2 0,1 6-3 16,0-3 4-16,2 3 1 0,-1-3-3 16,2 5-2-16,-2-6 1 0,1 4 3 0,1 0-2 15,-2-1 0-15,-1 0-1 0,2 1 2 16,-2-2-6-16,-5-1 4 0,-1 0-2 0,-10-4-6 15,-1 3 3-15,-1 1 3 0,2 2 0 16,-6 0 0-16,-3-2 3 0,4 0 0 0,-3 3-5 16,1-1 1-16,1 3-4 0,4-1 7 15,-4-1-3-15,4 5-2 0,5-3 1 16,1 2 4-16,1-1 0 0,-1 1-3 16,4 2 1-16,1-1 1 0,2 2 1 0,-2 0 1 15,5 0-10-15,18 0-9 0,-35 0-14 16,20 0-13-16,0 0-11 0,3 0-17 0,12 0-12 15,-24 0-21-15,24 0-20 0,-19 2-17 16,13-1-21-16,6-1-23 0,-11 3-40 0,11-3-229 16,0 0-16-16,0 0 40 0,0 0 90 15,0 0 226-15</inkml:trace>
  <inkml:trace contextRef="#ctx0" brushRef="#br0" timeOffset="69039.677">31244 7458 400 0,'-8'-4'31'16,"8"4"-6"-16,0 0 4 0,-9-5 6 16,9 5-1-16,0 0-6 0,-13-3 1 15,13 3 3-15,0 0 11 0,-12-1-4 0,12 1 6 16,0 0-2-16,-16-3-2 0,16 3-7 15,0 0 3-15,0 0 4 0,-22-1 3 0,22 1-6 16,0 0-2-16,-24-2 0 0,24 2 4 16,-19-3-1-16,19 3-1 0,0 0-3 0,0 0 7 15,-40 0-3-15,40 0-3 0,0 0-3 16,-32 0 4-16,32 0 3 0,0 0-11 16,-33 3 4-16,33-3 0 0,0 0-2 0,-34 0 0 15,34 0-3-15,0 0-2 0,-35 0 3 16,35 0-6-16,0 0 1 0,-36 2 0 0,36-2-3 15,-29 1 2-15,29-1 1 0,-34 0-6 16,34 0-1-16,-32 3-2 0,32-3 1 16,-36 1 2-16,36-1-4 0,-40 3 6 15,40-3 1-15,-41 3-2 0,41-3 0 0,-35 2 0 16,35-2-1-16,-36 0 1 0,36 0-2 16,-38 2 0-16,38-2 0 0,-39 4-3 15,19-4 1-15,20 0-1 0,-36 4-1 0,36-4-3 16,-41 1 4-16,20 1-1 0,21-2-1 15,-41 2-2-15,21 0 3 0,20-2-2 0,-43 6-1 16,25-5 0-16,18-1-1 0,-41 6-3 16,19-2 3-16,22-4 0 0,-42 7 0 0,21-2-2 15,-4-2 4-15,0 4-1 16,1-2-4-16,1 1 1 0,-3 0 0 0,3-1 4 0,0 3-6 16,-1 0 6-16,1 0-1 15,-1-1-3-15,2 0 1 0,22-7 3 0,-47 13-3 16,47-13 2-16,-48 19 2 0,26-10 0 15,22-9 1-15,-49 17 1 0,27-8-4 16,22-9 3-16,-50 20-3 0,19-7 0 0,3-4 1 16,3 1-1-16,25-10-1 0,-46 18 2 15,22-7-2-15,-6 3 2 0,7-2 1 0,23-12 0 16,-42 21-1-16,20-12-1 0,22-9-1 16,-40 21 0-16,21-12-1 0,19-9 0 15,-40 20-1-15,19-8 1 0,21-12-1 16,-36 20 0-16,14-11-1 0,22-9 2 0,-40 25 1 15,19-13-3-15,-7 5 4 0,5-2 0 16,4-4-5-16,-2 4-4 0,-1-3 1 16,-2 7 0-16,-4 1 3 0,3-2 2 0,-1 4-1 15,0-4-1-15,5-2 2 0,-4 3 3 16,4-1 0-16,-3 0 0 0,3-1-4 0,5-2 0 16,-8 7 3-16,0-1 1 0,6-3-1 15,-5 6 0-15,-1-4 1 0,4 4-2 0,0-2-1 16,-1 4 1-16,-1-2 0 0,4 1 0 15,0 1 1-15,0 1-1 0,-4 0 3 16,3-1-2-16,1 1-1 0,0 2 0 0,0-3 0 16,0 1-1-16,1 0-1 0,1-1 1 15,-2 1 3-15,2 0-2 0,0 0-1 16,4-4-2-16,1-3 3 0,-1 4-2 0,3-3 1 16,0 1 0-16,-3 9 0 0,4-4-1 15,2-7-1-15,-1 6 0 0,2-2 2 0,1 1-3 16,0 0 1-16,2 0 2 0,0-3-1 15,0 3 0-15,2-1-1 0,0 2 0 16,2-1-3-16,-2 1 4 0,2 1-3 0,0-1 1 16,2-1 2-16,-2 2-2 0,2-1 1 15,-1 2-4-15,4-1 5 0,-3-1-2 0,2 1-1 16,-2-2 0-16,4 10 3 16,3-2-7-16,-4-7 2 0,-1-2 2 0,7 8 0 15,-3-7 3-15,-2-3-2 0,1 2-1 16,2-2-1-16,3 8 2 0,-3-4 0 0,0-6 0 15,1 2 2-15,-1-2-2 0,6 8-3 16,-2-6 5-16,-5 0-2 0,5-3-1 0,4 5 2 16,-2-4-1-16,0 6-1 0,4-1 0 15,-1-2-1-15,-2-7 7 0,4 8-3 0,1-2 1 16,-5-4 5-16,0-3-4 16,7 4 0-16,1-2 0 0,-6-2-1 0,2-1 0 15,8 3 0-15,-3-2 2 0,-1-1 1 16,-6-3-3-16,10 2 3 0,-4 0-2 0,-3-4 3 15,9 6-2-15,2-2 2 0,-3-2-2 16,-3 0-5-16,4 0 3 0,-1-2 0 0,5 2 3 16,1-1-3-16,-1-1 2 0,0 0-2 15,1 1 2-15,4 0-2 0,-3-3 1 0,2 1-1 16,0-2 0-16,-1 1 2 0,1 1-2 16,0-3 0-16,1 2-1 0,-6-4 2 15,5 3-2-15,-6-2 1 0,-2 0 1 0,0-2-1 16,11 1-2-16,-1 1 4 0,-7-2-3 15,-3 0 10-15,1-2-11 0,-2 2 2 0,3 0 3 16,-2-2-3-16,2 2-1 16,0-2 1-16,10-2-2 0,-6 0 3 0,8 0-4 15,-8 0 4-15,7 0 1 0,-1 0-1 16,1-3 5-16,-1 3 1 0,-1-4 0 0,1 2-3 16,-6-3 1-16,-3 3-5 0,5-2 5 15,-2-2-1-15,-5 2 2 0,6 1-5 16,-3-5 1-16,2 1 3 0,0-1 0 0,0 0-2 15,-1 1 3-15,-2-2-1 0,1 0-1 0,-2-1-4 16,0 0 3-16,-3 1 1 0,1-2-1 16,-6 1 2-16,-3 1-5 0,7-5 3 15,-2-1-6-15,3 2 6 0,-5-2 3 0,1 0-3 16,-2-4-3-16,3 1-1 0,-1 0 3 0,1 1 2 16,-3-2-6-16,-1-4 3 0,2 4 1 15,-4-4-1-15,2 1-2 0,1-2 1 16,-3 2-4-16,-2-1 2 0,4 2 1 15,-7 5 0-15,2-8-1 0,0 2-3 0,2-1 4 16,-2-1 1-16,0-2-4 0,1 2 0 16,-2-3-2-16,2 0 4 0,-2 0 0 0,1 1-4 15,-1-1 2-15,0-1 0 0,0 1 1 16,-2 3-2-16,1-3-1 0,-2 0 2 0,-2 7 0 16,-1 3-1-16,4-11 1 0,-4 8 1 15,-1 1-2-15,-1 0 1 0,3-7-3 16,2-1-5-16,-5 5 9 0,-2 0-3 15,2 3 4-15,-2-1-1 0,-2-2-8 0,0 2 8 16,1 0-2-16,-1 0 2 0,-1-1 0 16,-1 0-4-16,0 4 0 0,-2-1-1 0,0-2 3 15,0 1-2-15,-2 1-3 0,0 0 5 16,0 2-3-16,-2-4 0 0,0 1 3 0,2 1-4 16,-4-4-2-16,2 4 2 0,-2-2 0 15,-1-1 2-15,-1-2-1 0,1 3-1 0,-1-4 1 16,0 4 0-16,-2-2 2 0,-4-8-3 15,4 6-7-15,0 3 14 0,0 2-9 16,-3-4 4-16,2 4 4 0,-6-9-6 0,5 5 4 16,-4-1-4-16,0 2 1 0,2 3 0 0,-5-5-1 15,4 5 5-15,0 1-9 16,1 2 6-16,2-1 4 0,-4-2-5 0,2 0 2 16,-5-6 2-16,2 9-1 0,2-2-2 15,3 1 0-15,-3 0 0 0,2 2-1 0,-1 0 3 16,-1-3-3-16,-2 3-2 0,0 0 2 15,-1 0-4-15,2 0 6 0,0-1-4 16,-1 2-1-16,-6-8 10 0,-2 3-8 0,3 2 3 16,-2 1-5-16,-2-3 1 0,-2 1-1 15,1 1 2-15,-3 2-2 0,1-2 4 0,-1 4 0 16,-2-2-2-16,6 2-2 0,-2-1 3 16,5 4 2-16,-1 1-1 0,2 2-2 0,-2 0 4 15,1-4-3-15,2 4-7 0,-2 0 9 16,1-3 0-16,0 3-1 0,1-2-4 0,-1 3 5 15,0 0-7-15,-2-4 3 0,1 3-6 16,0 0 4-16,0 2-10 0,-3-2-17 0,3 1-16 16,-2 0-12-16,0 2-17 0,-3 0-20 15,3-2-23-15,2 1-30 0,0 3-31 16,1-1-34-16,2 3-51 0,-4-5-225 0,5 1-15 16,1 1 56-16,-4-7 10 0,20 12 119 15</inkml:trace>
  <inkml:trace contextRef="#ctx0" brushRef="#br0" timeOffset="70359.399">29549 8668 1163 0,'0'0'-37'0,"-4"-13"22"16,4 13 0-16,0 0 4 0,-4-11 13 15,4 11-1-15,0 0-1 0,-10-6 4 16,10 6 2-16,0 0-5 0,0 0 4 0,0 0 1 16,-38 15 4-16,29-7 1 0,-1-1 13 15,4 3-9-15,-4 2-3 0,2 1 1 16,2 0 5-16,4-2 0 0,2 5 6 0,2-1 1 15,4 0 2-15,0 1 5 0,8-1 1 16,2 0 2-16,12 2-2 0,-3-3-1 0,-3-7-2 16,5 1-1-16,1-4-2 15,2-1-4-15,1-4-1 0,1 1 0 0,0-6-3 0,6-2 3 16,-5-1-3-16,-7-1-2 0,-5-3-3 16,-2-1 1-16,-4 0 0 0,-5-3-2 15,-1-1-3-15,-7 0-1 0,-4 0-1 16,-2-1 2-16,-5-2-6 0,-6 3-4 0,-10-4 3 15,-4 3 0-15,-3 2-4 0,-5 7 4 16,5 2-4-16,1 6 2 0,-1 2-3 0,-10 4 2 16,2 3 1-16,-1 3-2 0,3 4 3 15,5 1-5-15,3 0 3 0,0 4-2 0,9-3 2 16,4-1-2-16,4 2-4 0,5-3 2 16,2 1 8-16,2-2-5 0,2 3 0 15,2-6 0-15,4 2 2 0,0 0 4 16,4-3 7-16,5 0-1 0,-2-3 1 0,5 0 0 15,3-5 5-15,3-1 1 0,1-2-8 16,4-5 3-16,12-4 3 0,-1-4-6 16,-2-5 1-16,9-5-2 0,-3-4 2 0,-5-2-4 15,-1-6 1-15,1 0 0 0,-5-5-3 16,-3-1-2-16,-1-1-6 0,-3 0 1 0,-6 7-4 16,-2 2 3-16,0 1-1 0,-2 3 3 15,-5 7 0-15,-3 3 0 0,-3 5-3 0,0 5 5 16,1 0-4-16,-1 1-5 0,-2 2 2 15,-2 8 0-15,-2-7-1 0,2 7 3 0,0 0-1 16,0 0 0-16,-22 18-3 0,14-6 3 16,-3 7-2-16,3 2 3 0,-4 11 2 15,0 2 2-15,2-1 2 0,2 4 2 16,-1 1 1-16,7-1 1 0,-2-9 0 0,1 0-3 16,6-3 1-16,-3 0 0 0,0-5 2 15,2 7-2-15,0-6 2 0,-2-1-4 0,2 0-14 16,3-1-28-16,-1 1-33 0,-2-3-34 15,4-1-42-15,-2-7-129 0,0-1-143 16,2-1 156-16,4-5 82 0</inkml:trace>
  <inkml:trace contextRef="#ctx0" brushRef="#br0" timeOffset="71117.789">30194 8673 890 0,'0'0'32'0,"10"3"9"0,-10-3 1 0,18 5 5 15,-18-5 2-15,29 0 3 0,-29 0-1 16,32-3 1-16,-14 1 5 0,4-1-7 0,-22 3 1 16,38-8-1-16,-17 2-4 15,-21 6 3-15,32-13 1 0,-20 5-5 0,-12 8 0 0,20-15-2 16,-14 5-6-16,-6 10 1 15,6-17-10-15,-8 7-3 0,2 10-2 0,-14-16-4 16,0 8 0-16,-4 3-2 0,-4 0-2 16,-1 3-1-16,-3 2-1 0,-16 7-4 0,2 0 1 15,-3 3-2-15,6 5 2 0,-1 2-3 16,4 0 1-16,4 4 1 0,3 0 2 16,5 2-4-16,1-1 4 0,8 0 1 0,5-3-1 15,4 0 2-15,4 0-1 0,2-2-1 16,4 2 4-16,7 1-1 0,8 6-1 0,3-4 3 15,7-2-3-15,1-3 2 16,4-6-6-16,0 2-3 0,3-6 4 0,-8 2-1 0,-4-5-8 16,-2-2-10-16,5-2-14 15,-30 0-21-15,57-8-11 0,-57 8-9 0,54-11-13 16,-31 1-16-16,-4 0-15 0,-2 1-1 16,-5-1-1-16,0-2 9 0,-4 2 8 0,-8 10 2 15,10-20 9-15,-10 13 15 0,0 7 7 16,0 0 19-16,0-24 4 0,0 24 7 15,0 0 6-15,-6-17 14 0,6 17-2 16,0 0 7-16,0 0 7 0,0 0 3 0,-15-11 5 16,15 11 6-16,0 0 13 0,0 0-1 15,0 0 16-15,0 0 8 0,0 0-3 16,0 0 8-16,34 44 1 0,-15-33 3 0,2 3-4 16,11-1-4-16,2 1-1 0,1-3-2 15,-3 0 1-15,0-2-3 0,-7-2-2 0,3-4 0 16,-6 0 0-16,1-1 1 0,-2-4 3 15,-2-1-3-15,-2 1 3 0,-4-3-3 0,-1-3 0 16,-3-1-7-16,-3-1-1 0,-6-4-9 16,-2-4 2-16,-9-1-9 0,-7-10-3 0,-2 3-1 15,-5-1-4-15,-1 4 5 0,1-2-4 16,0 2 3-16,-1 2 1 0,7 7-4 0,2 1 0 16,4 4-4-16,13 9-7 0,-18-13-6 15,18 13-2-15,0 0-1 0,-9-8-5 16,9 8-3-16,0 0 2 0,0 0-8 0,0 0-7 15,51 8-10-15,-30-5-22 16,7-1-24-16,4 0-25 0,12 2-18 0,1-6-56 16,-4-4-114-16,4-1-140 0,-3-4 130 15,-4-5 268-15</inkml:trace>
  <inkml:trace contextRef="#ctx0" brushRef="#br0" timeOffset="71406.698">31485 8090 1077 0,'2'-9'49'0,"0"0"5"0,-2 9 3 16,2-11-7-16,-2 11-11 0,0 0-5 0,0 0-3 16,0 0-1-16,0 0 3 15,0 0 5-15,-24 32 8 0,4-5 0 0,1 1 9 16,-2 5 3-16,-6 9-2 0,-3 3 0 16,5 5 0-16,-5 1-7 0,6 2 1 15,1 3 0-15,4-3-5 0,4 2 0 0,3-3 1 16,4-9-2-16,3 0-4 0,0-2-3 15,3 2 1-15,0-8-6 0,4-7-3 0,0 0-3 16,0-3 0-16,1 2-4 0,2-8-9 16,-1 0-11-16,0-1-21 0,-2-7-21 15,-2-11-14-15,4 15-36 0,-4-15-61 16,-2 2-86-16,2-2-178 0,0 0-17 0,-10-33 125 16,0 10 265-16</inkml:trace>
  <inkml:trace contextRef="#ctx0" brushRef="#br0" timeOffset="71565.284">31016 8449 1060 0,'-2'-11'64'16,"2"11"5"-16,0 0 7 0,8-19 8 16,2 15-1-16,3 4 3 0,-13 0-7 15,44 2 0-15,-4 7-5 0,3-2-6 0,-1 6-5 16,3-1-6-16,-1 4-3 0,-1-1-8 16,-1 2-10-16,-4 1-17 0,-2-3-34 0,-2 3-52 15,-2-1-55-15,-11-6-98 0,-2-4-201 16,-7-3 1-16,-2 0 166 0,-10-4 80 15</inkml:trace>
  <inkml:trace contextRef="#ctx0" brushRef="#br0" timeOffset="72517.53">25884 8860 851 0,'0'0'25'16,"2"-8"2"-16,-2 8 5 0,0 0 1 15,3-9 4-15,-3 9 4 0,0 0-1 0,0 0 4 16,0-11-4-16,0 11 4 0,0 0-2 16,0 0-3-16,0 0-9 0,0 0 3 0,0 0-9 15,0 0 2-15,-22 21 3 16,14-7 0-16,2 1 0 0,-3 6 4 0,2 0-4 16,1 2 3-16,0 4-1 0,2-1 2 15,-3 10-3-15,3-4 2 0,2-4-5 0,0-1-2 16,0 1 1-16,0-2-6 0,2 3 2 15,0-5-2-15,0-2-5 0,2-1 5 0,-2-1-4 16,0 2-3-16,0-5-4 0,0-1-11 16,2-1-22-16,0 0-29 0,-2-2-22 0,2-2-39 15,-2-2-64-15,0-2-207 0,0-7-20 16,6 4 193-16,-6-4 58 0</inkml:trace>
  <inkml:trace contextRef="#ctx0" brushRef="#br0" timeOffset="72915.881">25994 9195 719 0,'0'0'12'16,"-6"17"14"-16,4-8 1 0,2 2-6 0,0-11 12 15,0 18 1-15,4-7 0 0,-4-11 6 16,13 24 4-16,-3-14 6 0,3 1 11 0,2 0 2 16,-1-4 2-16,6-1 0 15,-1-2 5-15,2 1-9 0,0-5 2 0,1 0-3 16,-2-3-1-16,4-1-3 0,-3-2-5 16,3-3 4-16,-8 2-2 0,-1-3-3 0,0 0-3 15,-7 1-8-15,1-3 1 0,-5 1-4 16,-4 11-7-16,-2-26-3 0,2 26-2 0,-19-28-5 15,6 15-5-15,-6 1-2 0,-3 2-4 16,2 5-2-16,20 5-1 0,-47-2-3 0,47 2-2 16,-48 7-11-16,24 0-7 0,-1 3-14 15,5-1-12-15,2 2-18 0,5-2-13 16,4 3-31-16,3 0-14 0,4-2-55 16,0-3-140-16,2-7-100 0,10 15 168 0,3-8 77 15</inkml:trace>
  <inkml:trace contextRef="#ctx0" brushRef="#br0" timeOffset="73330.957">26776 8972 770 0,'0'0'18'0,"-11"-11"3"16,11 11 1-16,0 0 0 0,0 0 0 16,0 0-3-16,-35 9 10 0,35-9-4 0,-28 13 0 15,13-6 4-15,0 5 5 0,-4 0 1 16,1 1-5-16,2 2 3 0,-1 3-1 0,2-1 0 16,2-2-3-16,-1 2-1 0,3 0-5 15,2-1 5-15,5-1-2 0,0 0 1 0,2-1 0 16,4-1-5-16,0 2 9 0,4 1-1 15,3-3-4-15,6 2 2 0,4-6-2 16,0 2 1-16,4-3-2 0,1-4-1 0,3-1-4 16,-1-1 1-16,-1-2-2 0,4-2-3 15,-3-1-5-15,3-2 1 0,-3-2 3 16,0-2-8-16,-5 0-7 0,0-2-11 0,-2-3-9 16,-5 0-15-16,2-1-18 0,-6 2-10 15,-1-3-19-15,-1 3-2 0,-2 0-21 0,-4 0-72 16,-2 1-119-16,0 0-100 0,0 3 254 15,-2 0 45-15</inkml:trace>
  <inkml:trace contextRef="#ctx0" brushRef="#br0" timeOffset="74169.995">26979 9036 551 0,'-11'12'43'0,"11"-12"-1"0,-16 22-7 15,12-11 4-15,-4 0-6 0,4 0 1 0,2 2 4 16,2 2-2-16,0-3 5 0,2 3-4 16,0-1 10-16,8 0-1 0,-2-1 5 0,6 2 2 15,5-4 1-15,3-1 3 0,-2-1-5 16,4-3 2-16,4-2-11 0,-1 0 2 15,-1-4-3-15,5-2-9 0,-1-2 3 16,8-5 0-16,-4-2-2 0,-5 2-4 0,-7-2 0 16,-3-2 2-16,-4-2-6 0,-2-5-3 15,-5 5-6-15,-8 0-1 0,0-3-8 16,-4 3-9-16,-5-1 1 0,-5 0-1 16,-6 4 1-16,0 3-4 0,-6 1 0 0,1 4-1 15,-1 3 1-15,2 1-6 0,-5 1 1 0,3 5-4 16,4 2-7-16,4-1-11 0,0 5 4 15,5-3-10-15,4 5-2 0,3-3 1 16,4 0-5-16,4 1-4 0,-2-12-4 0,10 21 10 16,3-10 1-16,2 0 0 0,-15-11-3 15,34 10 5-15,-15-7-3 0,0-1 5 16,-2-4 4-16,-17 2-1 0,36-5 0 0,-19 2 3 16,-4-2-5-16,-3 0 11 0,1-1-11 15,-11 6 17-15,14-11-1 0,-14 11 13 0,0 0-1 16,0 0 6-16,0 0-1 0,0 0 5 15,0 0 1-15,0 0-3 0,0 0 4 0,0 0 9 16,0 0 0-16,0 0 0 0,0 0-6 16,0 30 11-16,4-18-2 0,6 0 12 0,0-1-1 15,2 0 9-15,4-2 7 16,2 2 2-16,-1-5-2 0,1-3 9 0,4-1-5 16,0 0-4-16,7-6-3 0,-1-1-8 15,10-7-4-15,-2-5 3 0,1-6-1 0,-6 0-5 16,5-9-3-16,-10 3-3 0,5-9-3 15,-3-4-1-15,-10 5 0 0,-4-3-9 16,-4-3-11-16,-4-7-18 0,-4 0-4 0,-4 1 8 16,-4 1-1-16,-6-5 0 0,-2 12 13 15,0 6 6-15,-1 4 1 0,0 6 1 0,4 7 2 16,1 6-5-16,0 2 6 0,-4 4-4 16,4 5-3-16,10 1 4 0,-21 5-1 15,6 3 0-15,0 8 6 0,3 2 5 16,-4 13-4-16,2 1 8 0,-1 3 2 0,6 3 3 0,1 2 4 15,2 2 3-15,-1 0 1 16,5 1 0-16,2 1-4 0,-2 0-1 0,4-3 0 16,-2 0-2-16,2-7-2 0,-2-5 3 15,2 0-8-15,-2-2 2 0,0-1-10 0,0-4-26 16,-2 0-34-16,2-1-54 16,-2-3-87-16,-4-5-216 0,2-2 7 0,-5-4 187 0,9-7 61 15</inkml:trace>
  <inkml:trace contextRef="#ctx0" brushRef="#br0" timeOffset="74984.428">26102 9680 800 0,'13'-8'41'0,"-13"8"-1"0,9-7 7 15,-9 7 5-15,8-7 2 0,-8 7-1 0,0 0 3 16,0 0-3-16,4-9 0 0,-4 9 0 15,0 0-7-15,0 0-6 0,0 0-7 0,0 0-2 16,-23-8-1-16,23 8-4 0,0 0-4 16,-36 8-3-16,21-3-2 0,0 3 0 0,-4 2-5 15,2 0-2-15,-2 5 0 16,5-1 2-16,0 1-1 0,2 2-7 0,2 0 4 16,5-1-1-16,-2 1-5 0,5 1 7 0,2-1-3 15,2-1 3-15,5 4-4 0,0-1-7 16,9-2 1-16,6 7-1 0,5-6-11 15,3 0-10-15,4-3-23 0,-1-5-17 16,3-1-31-16,-2-4-48 0,-6-5-137 0,1-2-119 16,-1-1 208-16,2-3 47 0</inkml:trace>
  <inkml:trace contextRef="#ctx0" brushRef="#br0" timeOffset="75865.353">26486 9798 658 0,'-13'5'31'0,"0"-2"0"0,4 6-6 16,1-4 8-16,0 3-4 0,2 1-5 15,1 1-2-15,1 0 3 0,2 1 0 0,2-11 1 16,2 21 16-16,2-10-9 0,3-1 9 16,5 2 9-16,3-3 1 0,0 0 3 15,10-1-1-15,-1 0-3 0,3-4 1 0,-4-4-3 16,3 0-5-16,1-2 3 0,3-3 1 15,6-4 0-15,-7 1 2 0,-5-1-1 0,-1 0-3 16,-4-4-2-16,-2-2-3 0,-2 3-3 16,-6-4-2-16,-1 3-2 0,-4-1-9 15,-4 1-6-15,-2 2-5 0,-6-1-2 16,-5 2-12-16,-4 3-6 0,-6 1-4 0,-1 4-2 16,-6 2-1-16,-1 2 1 0,-11 6-4 15,6-1-1-15,-1 8-1 0,3-3-3 0,7 2-2 16,8-2-1-16,4 3-4 0,1 0-1 15,5 0-8-15,4 3 3 0,5-3-3 0,5-2 3 16,4 2 6-16,5 0-2 0,12 5 4 16,5-8 2-16,3 0-3 0,-2-5-1 0,-1-4-6 15,1-3-6-15,15-3-4 16,-3-4-6-16,-1-5-1 0,-3 1 0 0,1-7 3 0,7-4 6 16,-12 1 5-16,-2-2 3 15,3-9-1-15,-10 3 8 0,0-9-2 0,-2-4 8 16,-7 4-5-16,-6 0 3 0,-1 0 8 15,-5 1 1-15,1 8 14 0,-5 3 10 16,-4 6 12-16,2 0 4 0,0 5 7 0,-3 0 4 16,1 2-4-16,0 3-2 0,-2 0 1 15,4 10 0-15,-9-12-12 0,9 12 3 0,-16 0 3 16,16 0-2-16,-20 15 1 0,8-5-3 16,-1 8-3-16,2 2 5 0,-3 8 0 0,-1 0 3 15,9-1-3-15,0-3-4 16,0 2 3-16,2 0 3 0,4-3-3 0,0 3-4 15,2-1 0-15,0-4 1 0,4 0-3 16,-4-1-2-16,2-3 0 0,0 0 0 0,0-5-3 16,0 1 3-16,2-2 0 0,-1-3 5 15,-1-1-3-15,-4-7-1 0,17 6 3 0,-17-6-3 16,0 0-1-16,33-13-1 0,-19 3 0 16,9-12-6-16,-8-5-6 0,2-6-8 0,-3-3-15 15,4-4-5-15,-8-3-2 0,5 4-2 16,-4 1 6-16,-5 3 1 0,-4 5 5 15,0 7 2-15,0 4 14 0,0 3 3 16,0 3 2-16,-2 4-2 0,0 9-9 0,-2-14 8 16,2 14-5-16,0 0 6 0,0 0 0 15,0 0 4-15,-23 31 1 0,16-16 4 0,1 8 3 16,-4 11 9-16,4 0 5 0,-2 3-2 16,4-6 11-16,0-3-2 0,2 0 2 15,2-1-2-15,0 1-1 0,0-1-3 0,2 0-3 16,0-2-3-16,2 0-1 0,-2-6-4 15,4 2 4-15,-2-3-7 0,-2-1-20 0,6-2-25 16,-8-15-43-16,8 24-41 0,-4-19-87 16,3 0-202-16,-7-5 2 0,0 0 160 15,0 0 74-15</inkml:trace>
  <inkml:trace contextRef="#ctx0" brushRef="#br0" timeOffset="76782.771">29891 9385 723 0,'0'0'21'0,"10"-7"-4"15,-10 7 12-15,11-8 14 16,-11 8 1-16,7-7 13 0,-7 7-1 0,6-7 3 15,-6 7-1-15,0 0-2 0,4-13-2 16,-4 13-4-16,0 0 3 0,0 0-1 0,2-11-7 16,-2 11-3-16,0 0-2 0,0 0-9 15,0 0-6-15,-28 0 0 0,28 0-1 0,-27 11-2 16,12-3-1-16,-2 4-9 0,-1 1 3 16,2 0-6-16,2 5 1 0,3-1 0 15,-2 2-1-15,4 0 2 0,1 2-2 0,2-4-1 16,4 1 2-16,2 2 5 15,4-1-1-15,0 0 2 0,7 2 2 0,2-4 5 16,6 8 3-16,2-10 1 0,6 3-2 16,5-5-3-16,-5-5-2 0,1-4-1 0,0 3 2 15,3-9-2-15,-1 2-3 0,2-5 1 16,6-2 0-16,-1-3 0 0,-13-1-2 0,6-5 0 16,-5-5-2-16,-5-3-5 0,-8 4-5 15,-4-2-6-15,-5 3-2 0,-6 1-4 0,-5-5-3 16,-6-6 2-16,-6 4 1 15,-3 4-4-15,-7 4 3 0,-2 2-3 0,1 7-1 16,3 4-2-16,-4 2-8 0,1 2-9 16,-11 9-16-16,4-2-8 0,1 3-6 0,3 8-14 15,7 1-18-15,6 2-14 0,4 0-19 16,9-4-86-16,1-1-127 0,5 1-62 16,4 0 259-16,2 0 47 0</inkml:trace>
  <inkml:trace contextRef="#ctx0" brushRef="#br0" timeOffset="77243.296">30135 9479 509 0,'-10'10'33'0,"4"-1"-7"0,2 0 4 0,0 2 5 16,2-2-2-16,2-9 4 0,0 22 3 15,2-7 3-15,6-3 21 0,2 4 5 16,2-1 9-16,4 0 5 0,4-1 0 15,7 3-2-15,1-6 0 0,-5-3-8 16,3 2-9-16,1-7 10 0,0 2-9 0,3-2-1 16,0-3-4-16,-30 0 3 0,59-6 0 15,-31 1-2-15,-5-4-2 0,1-2-6 0,3-6-2 16,-10-1-6-16,-4 1-4 0,-5 0-8 16,-6 0-6-16,-2 0-4 0,-2-2-3 0,-6-1-10 15,-5 0-4-15,-4 3-2 0,-8-4-6 16,-3 6-11-16,2 3-14 0,3 6-7 0,-3 3-19 15,4 1-23-15,22 2-17 0,-47 2-20 16,25 1-25-16,4 1-61 0,0 0-168 16,6 2-41-16,4 1 173 0,3 0 73 15</inkml:trace>
  <inkml:trace contextRef="#ctx0" brushRef="#br0" timeOffset="78425.53">29383 9295 830 0,'0'0'34'16,"0"0"2"-16,0 0 5 0,0 0 0 0,0 0 0 16,0 0-1-16,0 0 0 0,-28-26-1 15,28 26 6-15,0 0-12 0,0 0-4 0,0 0 3 16,0 0-12-16,-34 2-3 15,34-2 8-15,0 0-9 0,-40 15-1 0,25-8 1 16,1 4 4-16,-6 0 1 0,3 4 0 16,0 1 1-16,2 1 1 0,-3 7 2 15,4 0-1-15,0 4-1 0,4-3 0 0,-1-3-2 16,4 3 3-16,1 0-5 0,2-2 2 16,-1-1 4-16,5 0-8 0,0-1 8 0,5 0 5 15,-1 2 5-15,4-2 1 0,5-2 3 16,0-1 4-16,3-1 4 0,6-4-1 0,-1-2 0 15,-21-11-7-15,49 17-1 0,-22-12-2 16,-27-5-2-16,53 2-4 0,-27-4-1 0,-26 2-5 16,53-7 1-16,-30 1-5 0,-2 1-2 15,1-3-6-15,-8-1-5 0,1 0-19 16,-2-1-18-16,-13 10-25 0,19-20-37 16,-11 13-48-16,-4-4-79 0,2-1-202 0,-3 2-4 15,0-3 129-15,1 0 280 0</inkml:trace>
  <inkml:trace contextRef="#ctx0" brushRef="#br0" timeOffset="79872.682">30323 9668 840 0,'-4'26'-19'15,"4"-26"17"-15,0 0 13 0,0 0 8 0,10 14 8 16,-10-14 13-16,10 7 2 0,-10-7 9 16,14 6 6-16,-14-6 3 0,19 2-6 0,-19-2 4 15,0 0 1-15,0 0-4 0,56-9-5 16,-38 3 4-16,3-5-5 0,0 1-3 15,10-8-2-15,-1-2 3 0,-2 0-5 0,-1-4-3 16,-1 0-4-16,-1-4-5 0,-1 2 0 16,-2-5-9-16,0-1 0 0,-5-3-5 0,0-3-5 15,-2 3-8-15,-5-4-2 16,-1 0-3-16,0 0 3 0,-5 10-6 0,-2 5 4 16,-2 4-1-16,2 5 1 0,-4 0-2 15,2 15-3-15,0-22 2 0,0 22-3 0,-11-18-3 16,11 18-1-16,0 0 5 0,0 0-1 15,0 0 2-15,0 0 1 0,0 0-1 0,0 0-4 16,-80 32 8-16,62-17-3 0,-2 11-2 16,-2 2 3-16,5 2-5 0,1 1 6 0,0 1-5 15,2 4 6-15,1 3-1 16,7-2 3-16,-1 1-1 0,1 3 4 0,4-4-1 0,0-4-2 16,4-3 4-16,2 8-2 0,2-8 1 15,5 3-2-15,-2-5 2 0,-1-7 0 16,2 0 3-16,2-1-2 0,-2-3 4 15,2 0-2-15,1-6 0 0,2 0-1 16,0-4 2-16,1-1 1 0,4-3 0 0,-3-3-1 16,-17 0-2-16,46-11-7 0,-14-4-8 15,0-4-2-15,-3-6-17 0,7-9-11 0,-2-4-12 16,1-4-13-16,-7-4-11 0,5-2-1 16,-6 2 11-16,-2-2 7 0,-5 13 3 15,-6-1 11-15,1 0 1 0,-4 3 17 0,-5 7 10 16,1 2 12-16,-5 6 13 0,0 3 10 0,-2 1-3 15,-2 2-6-15,0 3 0 0,2 9-2 16,0 0-2-16,0 0-1 0,-34-6 1 16,34 6 1-16,-35 17 0 0,19-3-3 15,-7 7 11-15,1 4-3 0,4 3 6 0,0 0 1 16,2 5 9-16,3 2 8 0,0-1 6 16,2 2 2-16,3 0 0 0,2-5 4 0,0 4-2 15,1-6-1-15,3-2 1 0,2 0-4 16,0-4-2-16,2 0-2 0,-2 0-5 15,3-2-2-15,-1-1-5 0,0-1 2 0,0-1-17 16,0-3-22-16,-2-15-33 0,4 28-43 16,-2-14-51-16,-4-4-145 0,2-5-143 0,0-5 29 15,0 0 206-15,0 0 47 0</inkml:trace>
  <inkml:trace contextRef="#ctx0" brushRef="#br0" timeOffset="82490.428">26722 8064 569 0,'-8'11'-11'0,"-4"3"3"0,1-1 4 0,-2 0-1 15,-8 11 2-15,-3-2-1 0,0 3 4 16,-4 0-1-16,-6 9 1 0,-2-2-3 0,-2 1 3 15,2 4 5-15,-2 1-5 0,-1-1 2 16,1 6 2-16,-2-2 0 0,0 1-2 0,-2 2-1 16,0-1 3-16,-1-2-1 0,-1 3 0 15,1 0-7-15,1 0 8 0,-2 0-2 0,1 2-3 16,1 0 5-16,-3-3-4 16,5-1 2-16,2 2 0 0,-3-3 2 0,1-2 3 15,2-1-3-15,0 3 5 0,0-4-5 16,0 4-2-16,4-3-1 0,2 1 3 0,7-8-3 15,-1-1-1-15,6-1-2 0,-2-3-10 16,5 2-22-16,4-10-60 0,2-3-108 0,5-5 112 16,0 0 32-16</inkml:trace>
  <inkml:trace contextRef="#ctx0" brushRef="#br0" timeOffset="83210.018">27225 8314 62 0,'-34'35'27'0,"-2"1"3"16,-3 5 3-16,1 0-11 0,1 0 1 15,-6 3-1-15,1 0-4 0,-2 0 2 0,1 0-4 16,-1 1 6-16,-1 3-8 0,1-4 0 15,-1 4 0-15,3 0-1 0,-1 3-1 16,-1-1 4-16,0 1-2 0,-1 1-2 0,1-1-1 16,-3 0-5-16,1 4 2 0,1-5 2 15,1 4-7-15,-3-1 7 0,1-2-7 0,3 1 6 16,1-2-12-16,1-2 6 0,5-2 3 16,6-5-2-16,3-1 3 0,8-10-1 0,2 3 0 15,4-5-3-15,2-3-9 0,5-6 3 16,2-2-15-16,0-3-38 0,0-3-116 0,2 0 89 15,0-2 28-15</inkml:trace>
  <inkml:trace contextRef="#ctx0" brushRef="#br0" timeOffset="83798.326">28013 8168 103 0,'-18'17'47'0,"2"-1"-7"0,-8 9-6 16,-3 2 1-16,-9 6 5 0,0 6-5 15,-5 5-2-15,-1 4-2 0,-3 3-5 0,1 3-4 16,-11 16 0-16,0-1 8 0,2 4 1 16,-4 3-10-16,4 0-3 0,0 2 15 0,3 0-9 15,1-4 0-15,-1 3-2 0,2-1-7 16,1-2 7-16,9-13-6 0,-9 14 0 0,-1-5-1 15,7-14 1-15,-1-1-6 0,2-1 1 16,-5-1-9-16,4-3 9 0,-1-1-1 0,-1-5 0 16,3-1-2-16,2 0-1 15,1-5-1-15,12-8-5 0,-2-3 5 0,5-3 3 16,5-4-9-16,5-5-16 0,3-4-14 16,2-1 3-16,3-3-12 0,2 0-18 0,2-7-42 15,0 0-120-15,0 0 90 16,0 0 44-16</inkml:trace>
  <inkml:trace contextRef="#ctx0" brushRef="#br0" timeOffset="84324.738">28142 8817 114 0,'-22'31'41'0,"-8"12"-10"15,-1 5 10-15,-1 3 0 0,-4 5 0 16,-2 1 0-16,-11 16-5 0,1 0-2 0,-1-1-7 15,0 1-2-15,1 2-7 0,10-15 9 16,-3-1-3-16,3 0-5 0,-11 13 6 0,11-17-6 16,2 4-2-16,-2-2-1 15,3 1 2-15,-2-3-1 0,5-1 1 0,0-5-9 16,3-1 0-16,5-4 4 0,4-8-1 16,2-2-5-16,2-3 7 0,3-6-13 0,2-6 0 15,3-5-8-15,-1 1-17 0,5-4-13 16,0 0-18-16,2-4-26 0,0-3-46 15,2-4-203-15,0 0 297 0,0 0 11 0</inkml:trace>
  <inkml:trace contextRef="#ctx0" brushRef="#br0" timeOffset="85325.112">28781 8794 229 0,'0'-9'45'0,"0"9"4"0,0 0 11 16,0 0-22-16,0 0-7 0,0 0 2 15,0 0-1-15,0 0-8 0,0 0 2 0,0 0-8 16,0 0-2-16,0 0-5 0,0 0-2 16,0 0 8-16,0 0-6 0,0 0-1 0,-26 23-5 15,20-14 3-15,-4 2-1 0,-1 4 2 16,-4 3-2-16,-4 9 1 0,-1 0 4 15,-10 10-6-15,-5 4 2 0,1-1-4 16,1 2 1-16,-5 1 2 0,0-1 7 0,-3 4-6 16,3 0 2-16,-2 0-4 0,2-5-2 0,2 2 4 15,0-1-4-15,6-2 4 16,4-8-1-16,4 1-7 0,-2-3 7 0,3-1 0 16,2-1 6-16,2-7-10 0,2-4-3 15,5 2-7-15,-1-3-9 0,0-3-13 0,1 0-15 16,4-3-25-16,0 0-47 0,-2-5-85 15,2 0 77-15,6-5 43 0</inkml:trace>
  <inkml:trace contextRef="#ctx0" brushRef="#br0" timeOffset="85810.676">28711 9036 389 0,'0'0'15'0,"0"0"10"0,0 0-12 0,-8 33 1 16,1-21 3-16,-1 1-4 0,-2 7 9 15,-8 6 9-15,0 3-9 0,-2 3 12 0,-1-1-10 16,-7 15 11-16,-1-3-10 16,-3 3 8-16,-2 1-8 0,-2 1 5 0,3 1-3 15,-3-1-12-15,-1 1 14 0,5-4-5 16,3-8-7-16,6-4 1 0,2-4-7 0,1-3-2 16,6-5-17-16,4-3-35 0,2-5-47 15,0-4-167-15,6-4-170 0,-2 0 394 16,4-5 13-16</inkml:trace>
  <inkml:trace contextRef="#ctx0" brushRef="#br0" timeOffset="88901.806">28379 9374 215 0,'6'17'34'0,"0"-4"12"16,0-1-21-16,4-4 13 0,-4-1 6 15,4-1-9-15,3-3-3 0,-13-3 11 0,28 3-10 16,-28-3-10-16,32-4 7 0,-14-4-8 15,3-3 8-15,9-7-1 0,0-2-10 0,-5-6-7 16,3-2-6-16,2-7 3 16,-3-6-5-16,-4-3 10 0,2-2-5 0,-3 0-4 15,-8 8-4-15,-1-1 14 0,-2-4-15 0,-3 6 0 16,1-2 0-16,-7 9-3 16,0 3 3-16,-2 4-12 0,-2-3 9 0,0 4 7 15,0 3-12-15,-2 2 2 0,-1 4-1 0,1-1-2 16,-2 5 4-16,-3 1-8 0,-2 4 5 15,1 3 4-15,10 1-6 0,-38 9 2 0,8 7 3 16,-3 1 5-16,1 7 4 0,-5 7-7 16,-1 3-1-16,5 6 4 0,-1 2-2 15,4 4 6-15,0 0-3 0,5 2-1 16,1-1 12-16,4 1-5 0,4-8-4 16,6 0 11-16,2-2 3 0,1 2-3 0,3-10 1 15,2-3 4-15,4-3-3 0,2 4 9 16,-2-10 3-16,3-1-3 0,-1 1 6 0,2-4 8 15,2-3 9-15,2-1-6 0,0-5 6 16,2-2-1-16,-12-3-1 0,32-3-8 0,-13-5 0 16,3-3 0-16,7-8-11 0,-4-3-3 15,1-5 0-15,-3-4-6 0,5-10 1 0,-3-4 1 16,-3-5-4-16,-4-1-1 0,0-2-5 16,-6 1-4-16,-2 7-4 0,-1-1-6 0,-2 0 2 15,-5 0-4-15,2 4 0 0,-4 2 6 16,0 6-9-16,0 5 8 0,0 1-2 15,0 6 1-15,-2 2-4 0,0 3 3 16,0 3 0-16,-1 1-10 0,-1 3-5 0,0 4 5 16,4 6-2-16,0 0 8 0,0 0-3 15,-51 18 3-15,34-2 3 0,-4 10-9 16,-2 6 9-16,-5 9-1 0,-2 2-1 0,5 6-2 16,-1 5 8-16,2-1-3 0,6 3 0 15,1-3 0-15,3-1 1 0,5-8 9 0,2-5-5 16,1 3-2-16,6-7 13 0,0-5-7 15,2-4 5-15,2 1-5 0,1-3 1 0,-1-5 7 16,1-1-3-16,-1-2-2 0,0-4 4 16,2 1 5-16,-2-4 16 0,5-3 2 15,-9-6 3-15,0 0 1 0,32-8-7 16,-18-3-4-16,4-6-3 0,3-10-2 0,0-3 1 16,-2-7-5-16,7-11-6 0,-4-3-2 15,0-8-1-15,-1-2-5 0,-1 2-12 0,-6 0 0 16,0 0-8-16,-1 0-2 0,-4 13 5 15,-1 2-4-15,-3 4 1 0,-1 2 3 0,-2 7 1 16,-2 8-3-16,2 4-1 0,-2 4-3 16,0 0 1-16,-2 6-5 0,0 1 2 15,2 8 0-15,-11-4 4 0,11 4 4 16,-23 17-2-16,2 4-3 0,-5 8 0 16,1 10 7-16,-3 7 0 0,0 7 0 0,2 7 0 15,2 1 7-15,1 4 2 0,3-1-1 16,4 3 2-16,3-2-4 0,4-4-1 0,7 2 3 15,6-12-2-15,5 4 3 0,2-10 0 16,-1-5 6-16,5-1-1 0,-4-8 6 0,6 0-4 16,-7-10 6-16,-1-6-2 0,-1-2 2 15,1-3 15-15,-1-6 6 0,2-3-3 0,-10-1 1 16,24-13-5-16,-9-2-3 0,-2-4-5 16,2-14 1-16,-1-3-4 0,-4-2-3 0,2-6 0 15,-2-17-8-15,-2-3-11 16,1-5-12-16,-5 3-7 0,0-4-14 0,1 2 2 15,-3 1 1-15,0 6-1 0,-2 10 2 16,0 3 2-16,-4 4 7 0,2 10-1 0,-1 7 5 16,3 6-2-16,-4 4-3 0,2 1 1 15,-5 7-3-15,-1 3 0 0,8 6 18 16,-20 2-11-16,20-2-1 0,-35 24 16 0,14 1-13 16,-4 6 5-16,1 11 0 0,1 6 0 15,2 4 8-15,6 5 0 0,3-2-4 0,2-9 9 16,6 3-3-16,2-1 7 0,6-2-4 15,0-3 8-15,6 0 4 0,-4-6 6 0,4 0-13 16,-3-11 8-16,1-4 2 16,-2-5-6-16,-1 0 15 0,-1-5 5 0,0-3 25 0,3-4 2 15,-3-2-8-15,-4-3-4 16,0 0-6-16,26-20-4 0,-20 8-1 0,4-10-5 16,-4-2-6-16,5-9-2 0,-2-6-6 15,-3-2-7-15,-4-3-9 0,2 2 2 0,1 2-5 16,-3 8-2-16,-4 6 1 0,2 4 6 15,-2 3-7-15,2 6-2 0,-3-1-7 0,-1 7 1 16,4 7 2-16,-11-6-1 16,11 6 3-16,0 0-1 0,0 0 0 0,-39 42 10 15,27-21-1-15,-2 11 3 0,-1 0-8 0,4 5 7 16,1-2-8-16,3 0 3 16,5-4 2-16,0-3 4 0,2-1-1 0,2 0 8 15,2-5-5-15,1 0 4 0,-1-6 0 16,0 1 11-16,0-5-1 0,1 0 24 0,-3-4 15 15,0-3-3-15,-2-5-5 0,0 0-6 16,0 0-5-16,35-22 2 0,-23 10-7 0,-2-5 0 16,1-2-4-16,1-16-1 0,-3 2-8 15,4-8-6-15,-5-3-9 0,0-13-9 0,-2 7-12 16,0 2 4-16,-2 5-4 0,-2 1 3 16,-2 9 4-16,0 7 3 0,0 3-8 0,0 6-1 15,-2 2 1-15,0 4-2 0,0 3 4 16,2 8-3-16,0 0 2 0,0 0 4 15,0 0 1-15,-45 26-4 0,34-6 8 16,-6 14 0-16,3 2 4 0,-2 3-1 0,2 4 2 16,1-1-3-16,2-1 4 0,3 1-3 15,1 1 3-15,3-5 3 0,2-4-1 16,2-5 1-16,0-7 1 0,0 0 2 16,2-3 7-16,0-3 0 0,0-3-1 15,1-1 11-15,1-2 13 0,0-6 0 0,-4-4-1 16,17-2-2-16,-17 2-3 0,23-17 0 15,-9 0-5-15,4-10-5 0,-3-6 0 0,0-3-4 0,-2-5-1 16,1-15-6-16,-4-5-14 16,2-1-13-16,-4 1-6 0,-2 13 1 0,-2 0 5 15,-2 6-1-15,-2 9 7 0,0 8-3 16,-2 4-1-16,-2 6 2 0,0 5-7 0,-2 5 12 16,6 5-7-16,0 0 0 0,-40 22 6 15,16 2-1-15,-7 13 9 0,7 8-4 0,-1 2 5 16,1 8 1-16,4-3 1 0,0 3 0 15,6 0 1-15,3 1 1 0,4-8 2 0,3-2 2 16,0 0-3-16,4 0-3 0,2-5 8 16,2-1-12-16,2 0-20 0,1-10-36 15,2 5-38-15,-1-10-114 0,-2-6-192 16,2-9 8-16,2 1 264 0,-10-11 43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2:59:40.3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3663 15954 281 0,'0'0'-4'0,"0"0"1"16,0 0 10-16,-33-2-4 0,33 2-2 0,0 0-5 16,0 0-11-16,-10-3-5 0,10 3-18 15,0 0-24-15,0 0-34 0,0 0 78 0,0 0 6 16</inkml:trace>
  <inkml:trace contextRef="#ctx0" brushRef="#br0" timeOffset="44537.308">7486 14969 407 0,'14'6'37'0,"-14"-6"-12"16,16 5-7-16,-4 1-2 0,-12-6 14 0,28 12-2 15,-9-2-3-15,-1 2 3 0,2 0-6 16,5 7 9-16,-2 4-12 0,3 3 11 16,-5 6-4-16,0-1-9 0,2 13 11 15,-6 4-2-15,1 4 1 0,-2 1-2 0,-8 2 1 16,2 5-6-16,-6 2 4 0,0 3 0 15,-8 2-7-15,0 1-1 0,-4 1-4 16,-2-2 2-16,0-6-1 0,-1 2-2 0,-6-2-4 16,0-3 11-16,1-4-5 0,0-2 4 15,-4-6-5-15,4-11-2 0,6-4-1 0,-3-7-6 16,5-2-5-16,2-7-22 16,1-1-25-16,0-4-18 0,5 1-30 0,-2-5-85 0,2-6-238 15,0 0 321-15,0 0 33 0</inkml:trace>
  <inkml:trace contextRef="#ctx0" brushRef="#br0" timeOffset="45142.573">8565 16465 354 0,'0'0'22'15,"0"0"4"-15,9-34-10 0,-9 34 10 0,0 0 0 16,0 0 3-16,13-20-8 0,-13 20 5 15,0 0 4-15,0 0 8 0,0 0 3 16,36-9-4-16,-36 9 14 0,0 0-10 16,0 0-1-16,73 47-10 0,-49-22 8 0,4 1 3 15,3 12-3-15,3 0-4 0,-6 6 3 16,-1 2-2-16,-1 0-6 0,-3 2 2 16,1 0-5-16,-8-11 3 0,-5 1-3 0,0 3 0 15,1-4 1-15,-6 0-8 0,-4-1 1 16,1-1 2-16,-6-7-3 0,-1 12-4 15,-6-4 1-15,-2-1 0 0,-4-2-2 0,4-4-1 16,-5 0-9-16,4-6 0 0,0-6-10 16,-1 2-14-16,0 0-13 0,2-4-15 0,0-1-15 15,1-2-4-15,0-3-11 0,3 1-15 16,1-5-35-16,3 1-83 0,-2-2-136 16,6-4 230-16,-6 5 41 0</inkml:trace>
  <inkml:trace contextRef="#ctx0" brushRef="#br0" timeOffset="45547.011">9084 17577 459 0,'9'13'43'0,"0"-1"7"15,-1 3-3-15,-2-1 9 0,5 3-3 16,-3 6-2-16,0-3-2 0,-1 4-4 15,0 2 2-15,-1 2 5 0,-4 1-3 0,-4-3 2 16,-2 13-10-16,-2 0-3 0,-6-1 1 16,0-1-4-16,-3-4-3 0,-2 2 0 0,0-1 2 15,-4-5-11-15,4-1 1 0,0-1-2 16,0 0-5-16,2-8-5 0,3-2-22 0,4-3-23 16,-2-4-30-16,4 2-27 0,4-4-54 15,-2-4-123-15,4-4-149 0,0 0 287 16,0 0 43-16</inkml:trace>
  <inkml:trace contextRef="#ctx0" brushRef="#br0" timeOffset="55491.519">27538 16538 503 0,'0'0'21'0,"0"0"6"0,-55 0 2 16,55 0-8-16,-36 2-3 0,36-2 1 15,0 0 1-15,-72 6 1 0,29 0-1 0,1-4-3 16,-2 3 0-16,-3-1 0 16,0-1 4-16,-3 4 2 0,-1-6 2 0,0 6 13 15,-4-2-6-15,0-1-5 0,-12 1-3 16,0 1 3-16,2 0-3 0,-1-2-5 0,-1 0 4 16,1 1-8-16,-2 2 6 0,0-3 0 15,-1 5-4-15,-1-5 1 0,-1 7-9 16,0-8-2-16,-3 5 1 0,1-4 4 0,0 3-1 15,2-2-3-15,4-2-5 0,-3 2 8 16,0 2-6-16,6-2-3 0,8-1 7 0,1 0-6 16,-11 0 2-16,3 5-3 15,-4-5 5-15,2 2-8 0,9-1 1 0,2-3-6 16,-14 3 3-16,-4 0-12 0,4 1-7 16,-4-2-8-16,-2 1-10 0,-3-3 10 0,2 0-3 15,-4 2 4-15,5-4 2 0,3 1 1 16,-2-2 9-16,14 1 3 0,-15 0-3 15,17 0 4-15,-1-2 6 0,-1 0-5 0,4 0 4 16,-3 0 2-16,4 2 3 0,-1-3-6 16,4-1 6-16,0-1 6 0,1 0-6 0,-2 2 0 15,1 1 6-15,-1-3-1 0,-1 3-2 16,0-3-6-16,-15 1 0 0,13 0-2 16,2-1-2-16,-3 1 10 0,2 0 0 0,-1-2-1 15,4 1 12-15,-2 1-5 0,2-1 3 16,2 5-6-16,3-5 0 0,1 2 1 15,9-2 1-15,5 3 5 0,-3 1-4 16,4-1-7-16,1 0 1 0,-3 0 0 0,0 0 0 16,2 2 9-16,-1-2-5 0,-5 4-6 15,-9-2 0-15,-1 0-1 0,-1 2 6 0,-2 0 2 16,1-2-6-16,1 4 0 0,-2-3 1 16,-2 1-3-16,4 0 6 0,-3 1-4 0,3-3 7 15,-1 1 9-15,1-1 4 0,9 2 4 16,6-2-1-16,-3 0 0 0,1 0-2 15,1-2 1-15,3 2 0 0,-1 0 0 16,-1-1-1-16,4 1-2 0,0-3 1 16,-2 3 0-16,0 0-2 0,1 0-9 0,3 0 3 15,-4-2-2-15,-1 2 0 0,-1 0-6 16,0 0-1-16,0 0-1 0,-2 0 2 16,0 0-3-16,2 0-3 0,1-2 4 0,-1 1-2 15,2-1-5-15,-2 2 11 0,5-2-7 0,1 2 8 16,4 0-3-16,-6-4 0 0,7 4 1 15,-1-2 11-15,2 2-4 0,2-2 0 0,18 2 0 16,0 0-4-16,-53-1 1 16,53 1 2-16,-34-3-1 0,34 3 2 0,-29-2-9 15,12 2 2-15,2 0 5 0,15 0-1 16,0 0-7-16,-42 0 5 0,42 0 0 16,0 0 2-16,-34-1-3 0,34 1 0 0,0 0 4 15,-32-4-9-15,32 4 8 0,0 0-3 16,-29-2 0-16,29 2 1 0,0 0 4 0,-28 0 2 15,28 0 3-15,0 0-2 0,0 0 1 16,-30-5-5-16,30 5-1 0,0 0 3 0,0 0-5 16,-29-4 0-16,29 4-3 0,0 0-1 15,0 0 4-15,-28-4 3 0,28 4 0 16,0 0 4-16,0 0 3 0,0 0-2 16,-27-5 4-16,27 5-5 0,0 0 8 15,0 0-4-15,0 0-3 0,0 0 4 0,-28-2-1 16,28 2-3-16,0 0 0 0,0 0-3 15,0 0 0-15,0 0-7 0,0 0-5 0,0 0-6 16,0 0-22-16,0 0-17 0,0 0-23 16,-14 0-32-16,14 0-72 0,0 0-211 0,0 0-8 15,0 0 222-15,0 0 36 0</inkml:trace>
  <inkml:trace contextRef="#ctx0" brushRef="#br0" timeOffset="79474.28">6003 16065 925 0,'0'0'55'0,"0"0"14"0,0 0 2 15,0 0-9-15,-70-11-2 0,70 11-5 0,0 0 1 16,-23-8-7-16,23 8 2 0,0 0 0 15,-19-8-4-15,19 8-5 0,0 0 0 0,0 0 0 16,0 0-5-16,-22-5-1 16,22 5 1-16,0 0-2 0,0 0-1 0,0 0-1 0,0 0 1 15,0 0 1-15,0 0 2 0,0 0 3 16,0 0 7-16,0 0 4 0,0 0 3 16,0 0 1-16,0 0 6 0,0 0-2 15,138 8 2-15,-82-6-3 0,3-1-4 16,17 1-1-16,5 0-1 0,4 0-1 0,1 0-2 15,0 0-1-15,1 0-8 16,2 0-2-16,-4-2-2 0,-4 1-4 0,-7 2 0 0,-5 0-2 16,-17-3-5-16,-5 3 0 0,-14-3-3 15,-3 2-3-15,-30-2 0 0,0 0 18 0,0 0 10 16,66 0 9-16,-66 0-4 0,0 0 5 16,0 0-9-16,0 0-2 0,42-2-6 15,-42 2-7-15,0 0 0 0,0 0-11 16,0 0-14-16,11-10-19 0,-11 10-23 15,0 0-22-15,-3-6-24 0,3 6-36 0,0 0-46 16,0 0-51-16,0 0-92 0,0 0-189 16,0 0 30-16,0 0-36 0,0 0 22 0</inkml:trace>
  <inkml:trace contextRef="#ctx0" brushRef="#br0" timeOffset="80368.809">5986 17590 1385 0,'-34'-7'-21'0,"34"7"10"0,0 0 11 0,0 0 3 15,0 0 10-15,-19-6 3 16,19 6 6-16,0 0 8 0,0 0 2 0,0 0 4 16,0 0 1-16,0 0 4 0,0 0 5 15,0 0 4-15,0 0 2 0,-19-7 2 16,19 7 0-16,0 0 3 0,0 0-8 0,0 0-4 16,0 0-1-16,0 0-2 0,0 0 2 15,0 0 8-15,0 0 6 0,0 0 0 0,0 0 6 16,0 0-2-16,117 0 1 0,-67 3-3 15,1-1 3-15,3 0 1 0,15 3 0 16,-1-2 1-16,2 2-3 0,-2-5-5 16,-1 7-4-16,1-2-5 0,-15-1-6 0,2 0 2 15,-7 0-9-15,-1-1-2 0,-3-3-1 16,-7 4-1-16,-9-2 0 0,-6 0-6 16,-22-2 6-16,43 0-4 0,-43 0-5 0,34 3 0 15,-34-3 7-15,22 3-11 0,-22-3 1 16,0 0-5-16,28 2 5 0,-28-2-5 15,0 0-5-15,0 0-1 0,0 0-12 0,30 0-21 16,-30 0-24-16,11 0-35 16,-11 0-35-16,0 0-46 0,12-2-57 0,-12 2-86 15,10-3-185-15,-10 3 37 0,0 0-27 0,0 0 45 16</inkml:trace>
  <inkml:trace contextRef="#ctx0" brushRef="#br0" timeOffset="89187.164">5836 15028 668 0,'-2'4'61'0,"2"-4"-16"0,0 0-14 15,0 0-5-15,-5 9 6 0,5-9 2 0,0 0 2 16,0 0 2-16,0 0 8 0,0 8 0 16,0-8-8-16,0 0 4 0,0 0-4 0,0 0 1 15,0 0-6-15,0 0 3 0,0 0-5 16,0 0 2-16,11 5 1 0,-11-5 1 0,0 0-5 15,0 0 6-15,0 0-5 16,0 0 9-16,0 0 0 0,0 0 4 0,27-8-4 16,-27 8 5-16,6-5-2 0,-6 5-5 0,12-5 4 15,-12 5-6-15,14-8 1 0,-3 5-1 16,-3-3-5-16,5-2 0 0,2 2-2 16,-1-4 0-16,2 3 1 0,2-1 0 0,0-3-1 15,1 1 3-15,4-2-4 0,6-2-1 16,1-1-1-16,-7 1 6 0,7 0-8 15,0-4-2-15,1 3 3 0,3-5 0 0,0 1 0 16,3 2 0-16,1-1-3 0,0-2-2 16,9-3 0-16,-12 3-1 0,11-2-1 0,-1-2-1 15,-7 4 2-15,-2 2-6 0,-2-4-1 16,5 3 2-16,-1 0-1 0,6-4-1 16,1-5-2-16,-1 0 0 0,1 2-2 15,-3-4 2-15,3-1 2 0,-3 0-2 0,0-1 5 0,1 0-3 16,-2 1 1-16,-1 1-3 15,-3 7 3-15,3-8-3 0,-4 2 3 0,5 1-2 16,-7 3-1-16,8-2 1 0,-11 5-2 16,3-1 1-16,0 2 1 0,9-5 0 15,-9 4-1-15,1 3-2 0,1-1 1 16,9-7 0-16,-3 1 1 0,-4 6-4 0,-1 1-1 0,9-5 2 16,-8 7 0-16,1 1-2 15,7-7 0-15,-8 7-2 0,-2 1 0 0,0 1-2 0,0 1 3 16,-4 0-2-16,-1 2 2 15,-3-1-2-15,-4 5 6 0,-2 0-5 0,-2-4-3 16,3 4 1-16,-5-1 3 0,0 1-3 16,-1 1 2-16,0-1-2 0,-2 2 1 0,-3 0 1 15,1 0 0-15,-13 5-5 0,17-7 2 16,-7 3 0-16,-10 4-3 0,13-6-4 0,-13 6-5 16,0 0-11-16,15-5-17 0,-11 3-21 15,-4 2-29-15,0 0-42 0,17-5-50 0,-13-1-116 16,3-2-141-16,-3-2 36 0,1-3-2 15,-5 13 167-15</inkml:trace>
  <inkml:trace contextRef="#ctx0" brushRef="#br0" timeOffset="93230.308">7540 14025 593 0,'0'0'1'0,"0"0"4"15,41-4 7-15,-41 4 4 0,0 0-10 16,32 0 7-16,-32 0 4 0,25-2 0 16,-25 2 6-16,32-1 2 0,-32 1-1 0,28-4 5 15,-28 4 11-15,26-4-3 0,-26 4 7 16,26-6 2-16,-26 6 3 0,26-5 1 0,-26 5 0 16,21-7-6-16,-21 7 0 0,0 0-5 15,30-8 0-15,-30 8-8 0,25-9 1 16,-15 7-7-16,-10 2-7 0,28-7-1 0,-16 5 2 15,4 0-3-15,0-2-1 0,-1 3-2 16,5-3-3-16,-2 2-2 0,2-3-1 16,3 2 3-16,0-2 1 0,-2-2 1 15,1 3 1-15,-2 1 2 0,4-3 4 0,-1 0 4 16,-3 1-1-16,0-1 0 0,4 1 5 16,-1-1 3-16,-2-1-5 0,2-1 0 0,-1-1 2 15,3 0-4-15,-1 2 3 0,-2-3-3 16,14 0 4-16,-3-3-4 0,-1 0 3 0,3 2-3 15,1-3 3-15,0 2 1 0,0-1 0 16,7-2 4-16,-1 2-5 0,1-2 1 16,-1 1-3-16,0-1 2 0,3 1-2 0,-5-1-7 15,3 0 4-15,-4 0-2 0,3-1 1 16,-1 3-3-16,-1-2 1 0,0 0-2 0,3 0-1 16,-1-3-1-16,0 3-1 15,-1 0 1-15,1 2 1 0,-2-1-2 0,3-1 4 16,-3 2-3-16,3-3-8 0,1 2 1 15,0 3 2-15,1 0 0 0,1-3 1 0,1 3-4 16,2 3 2-16,-1-3 0 0,1 4 1 16,10-5-1-16,-8 5 0 0,13-3 1 0,-3 0 1 15,1 3-1-15,3-1 4 0,1 4-6 16,-1 1 3-16,3-1-1 0,-9 2-1 0,-2-1 3 16,18 3-5-16,-5-2 0 0,1 4 0 15,4-2 0-15,-3 3 2 0,-1-1-2 0,2 0 2 16,-1-2-3-16,2 2 3 15,4-2 0-15,-3 1 0 0,2 3-3 0,0 0 1 16,-1-2 1-16,-4 2-1 0,0 1 1 16,-2-1-1-16,0 2 1 0,0-2 0 15,-5 1-1-15,1 0 1 0,-13 0 0 0,-2 1 0 16,-1 0 0-16,-3-3-1 0,2 3-2 16,-2-3 1-16,0 1-2 0,-3 0 3 0,-2 0-3 15,3 1 2-15,-1-2-1 0,-1 2-1 16,-1 2 2-16,3-4-2 0,-4 3 1 0,3-2 0 15,-1 1 1-15,-1 1 0 0,3-1-4 16,-3 1 2-16,0-2-1 0,3 0 0 16,-11-1 1-16,0-1 0 0,9 3 0 0,-7-2 1 15,-7 0-2-15,3-2-1 0,0 2 2 0,-5-3 0 16,3 0-2-16,-6 3-2 16,4-3 5-16,-4 2-3 0,-3-2 1 0,3 2-2 15,-8-2 2-15,4 2-1 0,-20-2-2 16,33-2 3-16,-18 2-3 0,-15 0 0 0,29 0 0 15,-29 0 2-15,26 0 0 0,-26 0-2 16,21-2 3-16,-21 2 0 0,18-2-1 0,-18 2-2 16,14-3-1-16,-14 3-6 0,0 0-3 15,8-8-8-15,-8 8 0 0,0 0 0 0,0 0 2 16,0 0-1-16,-16-31 2 0,3 21 1 16,-2-1 1-16,15 11 2 0,-35-27 0 0,11 8 1 15,-4-1 2-15,9 2-2 16,-6-1 5-16,6 3-3 0,4 1 4 0,0 2-2 15,5 2 2-15,1 0 4 0,-1 2-3 16,3 0 1-16,-2 2 2 0,9 7-4 0,-6-14 1 16,6 14-1-16,-2-11 2 0,2 11 1 15,2-9 0-15,-2 9-4 0,0 0 4 16,11-10 0-16,-11 10 0 0,21-2-2 16,-21 2 2-16,0 0 1 0,45 9 2 0,-22-1-4 15,4 0 7-15,10 3-1 0,-1 3 3 16,4 1 2-16,-1 2 2 0,8 4 2 0,3 2-1 15,-4 1 2-15,-3 2 1 0,-10-6-1 16,-1 1 1-16,-2 2-2 0,-8 0 0 16,0 2 2-16,-7-4-4 0,-7-4 3 0,-2 3 1 15,-4-2-1-15,-4 2-4 0,-6 2 1 16,-3-1-2-16,-7 7 0 0,-6-1 0 0,-4-1-1 16,-1-4-2-16,-1 0 1 0,-2 0 2 15,3-5-4-15,-1 1 0 0,4-5 1 0,8-2 0 16,-3-1 0-16,4-1-5 0,2-3-3 15,3-1-17-15,-2 2-22 0,6-2-29 0,0 0-36 16,-3 2-46-16,2-7-110 0,9 0-202 16,-12 3 37-16,12-3 33 0,0 0 173 0</inkml:trace>
  <inkml:trace contextRef="#ctx0" brushRef="#br0" timeOffset="95498.613">15579 12533 719 0,'0'0'68'0,"13"2"-22"16,-13-2 6-16,0 0-8 0,0 0-6 15,0 0 3-15,0 0-3 0,15-5-2 0,-15 5 6 16,0 0-9-16,0 0 4 0,0 0-12 16,0 0 5-16,0 0-3 0,0 0 3 15,0 0-7-15,0 0-5 0,0 0 1 0,0 0-2 16,0 0 2-16,-53 5 4 0,36-3-11 15,0 1 2-15,-4-1-7 0,-2 1 2 0,-7 2-2 16,0-2 0-16,-12 5-2 0,2-3 2 16,-6 1-1-16,-4-2-1 0,1 3-1 15,3-1-4-15,-5 1 2 0,3-2 3 0,1 2-4 16,-2-1 2-16,5 3-5 0,0-1 4 16,1 0-4-16,1 2 7 0,3-3-5 15,5 5 3-15,5-5-4 0,6 2 1 0,2 1 0 16,-3 0 1-16,6 0 0 0,-4 1-3 15,7 0 0-15,-4 2 4 0,2-2-2 16,3 4 3-16,-4 1-7 0,4 1 6 0,-3 1-8 16,-5 4 9-16,6 6-5 0,-6-6 0 0,3 5 0 15,0-1 1-15,2 1 3 0,1 4-3 16,-2-2 3-16,4 1-2 0,-3 3 1 0,4-1 2 16,2-1-6-16,-1-2 1 15,4 0 0-15,-2 3-3 0,2 3 2 0,2 0 4 16,-2-1 1-16,1 2 0 0,-2 3-4 15,5-2 5-15,-2 5-6 0,0 0 4 0,1 1 3 16,1 0-7-16,-2 1 2 0,2 0 3 16,-2 0-3-16,1 4 3 0,2-3 0 0,1 1-4 15,2 0 5-15,-2 1-1 0,0 1 3 16,0 3-1-16,-2-3-8 0,4-1 6 0,-2 5 0 16,-4 7-2-16,0 2 0 0,-1-2 4 15,3 4 0-15,-1 0 2 0,-1-2-2 16,2 0 3-16,-2-1-4 0,-1 0 0 15,1 1 2-15,0-1-2 0,-1-2-2 0,0 3 5 0,1 0-2 16,2-1 1-16,-2 1-1 16,4-12-4-16,-4 12 3 0,2 2 2 0,-3-2-3 15,0 5 0-15,-1-3-1 0,2-1-6 16,-5 3 7-16,1-1 2 0,-4 0-8 0,4-2 4 16,-2 0-4-16,-2-3 3 0,4-1 0 15,4 0 11-15,-3 1-10 0,1-4-2 0,2-7 5 16,-1-5 0-16,3 2-1 0,4 0 0 15,0 1-3-15,0-3 5 0,2-4-2 16,2 3 5-16,3-2 2 0,1 1 5 0,1-4-6 16,-1 2 6-16,2-3-4 0,6-4-5 0,-6 3-1 15,2-3 4-15,2-1-3 16,-4-5 1-16,1-3-4 0,-5-2 6 0,4-2-1 16,-1 2-4-16,0-2 1 0,-3-3 0 15,0-3-1-15,0 0-1 0,-2-3 0 0,3 1 1 16,-4-4 1-16,1 2-4 0,0-4 4 15,0 3 3-15,-4-8 1 0,6 9 0 16,-4-5-1-16,-2-4-3 0,3 8 5 0,-3-8 1 16,4 7-4-16,-4-7-4 15,4 6 1-15,-4-6 1 0,6 7 4 0,-6-7-4 16,0 0 2-16,18 0 0 0,-18 0-1 0,16 2 0 16,-1-4 5-16,6 2-2 0,0-5 0 15,9 2-1-15,12-4 3 0,7 0 0 16,13-1-3-16,3-1 3 0,1-1 1 0,4 3 1 15,2 0-5-15,-3 2 3 0,8 3-5 16,-3-2-9-16,0 3-21 0,2 1-28 0,-1 0-38 16,-6 0-37-16,-9-3-110 0,-5 0-182 15,8-3 27-15,5-6 207 0,-3-1 42 0</inkml:trace>
  <inkml:trace contextRef="#ctx0" brushRef="#br0" timeOffset="97359.239">27356 12317 552 0,'-15'-2'-1'0,"15"2"0"15,0 0 5-15,0 0 2 0,0 0 9 16,0 0 5-16,0 0 9 0,0 0 5 0,0 0 0 16,0 0 12-16,0 11-3 0,0-11 0 15,0 0 2-15,0 0 1 0,19 11 2 0,-10-7 1 16,-1 0-8-16,2 2 5 0,2-3-2 15,4 1 2-15,4 2-6 0,-2-2 5 0,8 1-3 16,1 2-5-16,11 2-4 16,3-3-1-16,1 1-3 0,3 1 1 0,1-1-2 15,3 2-5-15,1-2-1 0,1 1-4 16,11-1 3-16,-1 0-7 0,-8 1 2 0,11 1 2 16,-1 1-7-16,-1-3 4 0,1 1-6 15,-12-1 2-15,2-2-4 0,-2 1 4 0,0 0 0 16,0-3-1-16,-5 1-4 0,1-2 1 15,-11 1-2-15,-5-1 0 0,-3 0 3 0,-4 1 0 16,-4-1-1-16,2-2 0 0,-8 1 0 16,1-1-1-16,-2 0-2 0,-13 0 5 15,19 2-3-15,-11 0-3 0,-8-2 0 16,18 3 4-16,-18-3-5 0,10 3 1 0,-10-3 5 16,8 6-5-16,-5-1 4 0,1 1-5 15,-4-6 1-15,-2 19-2 0,0-7 5 0,-1 5-5 16,-3-1 1-16,-2 8 1 0,-3 8 0 15,-2 1 2-15,1 3-4 0,-3 2 0 0,-6 10 4 16,2 1-3-16,-3 5 3 0,2 3-2 16,-2 2-1-16,-1 2 3 0,1 2-3 15,0 2-2-15,-4-1 4 0,3 6-2 16,-1 0 4-16,-2 0-2 0,4 0 0 0,0 1-1 16,1 2-1-16,5-1 1 0,-4 5 2 15,-1 17 0-15,8-16 1 0,3 1-1 0,-3-1-1 16,3 3 0-16,-2 1-2 0,4-2 2 15,0 1 0-15,-2 2 0 0,1-1-1 16,-2 0 1-16,1 1 0 0,1 3 1 0,-8 16 2 16,4-20 0-16,1 0-4 0,-5-4 1 15,2 3 2-15,-2-2-4 0,2-1 1 0,-2-4 0 16,1-1-2-16,2-5-3 0,0 3-3 16,3-4 3-16,1-2 4 0,-1 0-4 0,2-1 2 15,1-1 1-15,0-3 0 16,4-9-2-16,4 0 4 0,-4-1-4 0,4 2 4 15,0-5-1-15,2 2 1 0,-2-3 8 16,2 0 0-16,-2 0-2 0,2-5 1 0,-2 2-3 16,0-7-4-16,0-6 4 0,0 1-3 15,2-2 2-15,-2-1-1 0,2 0-3 16,0-2 2-16,0-4-2 0,0 2 0 0,0-4 5 16,0 2-3-16,2-3 4 0,1-2-3 0,-1 2 1 15,0-2 1-15,3-2-3 0,-3 1 2 16,0-5 3-16,1 0-5 0,-1-1 1 15,-2-1 5-15,2-1-1 0,-4-3 1 0,0-5 12 16,2 12 1-16,-2-12 2 0,0 0-2 16,0 0-6-16,-10 4 4 0,10-4-6 0,-26-7 1 15,1-2-2-15,-7-4-3 16,-6 0 0-16,-3 0-1 0,-1-1-2 0,-11-3 3 16,-2 0-2-16,13 4 0 0,-2-1-2 15,1 3 1-15,1-2-1 0,3 1 0 0,1 2-2 16,7 5 2-16,5 0-3 0,5-2 1 15,2 5-3-15,2 2-6 0,0-2-19 16,2 2-33-16,3 2-40 0,6 4-44 0,6-6-93 16,-7 6-196-16,7-6 0 0,0 0 102 15,0 0 242-15</inkml:trace>
  <inkml:trace contextRef="#ctx0" brushRef="#br0" timeOffset="103519.005">20304 14198 288 0,'0'0'15'0,"0"0"11"0,0 0-5 15,0 0-2-15,0 0-1 0,0 0 3 0,0 0-7 16,0 0 5-16,0 0-4 0,0 0 3 16,0 0 3-16,0 0 9 0,0 0-3 0,0 0 1 15,0 0 6-15,0 0 3 0,0 0 2 16,0 0 6-16,0 0-5 0,0 0 3 0,0 0-5 16,0 0 1-16,0 0 0 0,0 0-9 15,0 0 5-15,0 0 5 0,0 0-10 16,0 0 2-16,0 0 1 0,0 0-11 0,0 0 3 15,0 0 1-15,0 0-3 0,0 0-2 16,0 0 2-16,0 0-4 0,0 0 3 0,0 0-5 16,0 0-2-16,0 0 4 0,0 0 2 15,0 0-8-15,0 0 4 0,0 0-5 16,0 0 0-16,0 0 1 0,0 0-1 16,0 0 2-16,0 0 0 0,0 0-5 0,0 0-2 15,0 0 2-15,0 0 5 0,0 0 1 16,0 0 4-16,0 0 4 0,0 0 2 0,32 11 6 15,-18-11 3-15,8 0-2 0,3 0 6 16,9 0-3-16,17 0 0 0,8 0-1 0,13 0-3 16,5-3-2-16,3 6 8 0,0 0-12 15,-2 1 2-15,-1-1-3 0,-1 3-1 0,-2-2 3 16,-6 2-3-16,-15-4-2 0,-2 2 0 16,-15-4 0-16,-2 3-1 0,-7-1 4 15,-3-2 5-15,-6 0 9 0,-2 0 8 16,-2 0 9-16,-1 0 11 0,-13 0-4 0,21 0-6 15,-21 0-3-15,11-3-4 0,-11 3-6 16,8-8-4-16,-8 8-5 0,0-9-3 16,0 9-3-16,0 0-4 0,-10-12-13 0,5 7-13 15,5 5-22-15,-4-9-34 0,4 9-51 0,0 0-47 16,-2-7-125-16,2 7-194 0,13-11 47 16,-1-1 16-16,14-7 159 0</inkml:trace>
  <inkml:trace contextRef="#ctx0" brushRef="#br0" timeOffset="104386.166">25083 14125 1086 0,'-6'-3'-34'0,"-2"-1"3"0,8 4 12 0,0 0 4 16,-21-8 19-16,21 8-3 0,-15-5 9 16,15 5-2-16,-11-5 19 0,11 5-2 0,-12-7 5 15,12 7-2-15,-16-5 2 0,16 5 6 16,-14-6 5-16,6 3 2 0,-1-1-3 0,9 4 3 16,-17-6 1-16,6 4 0 0,3-3 1 15,0 5-1-15,8 0 8 0,-18-7 0 16,18 7-1-16,-14-1-1 0,14 1-3 0,-6-4-9 15,6 4 0-15,0 0-5 0,-12-4-2 16,12 4-1-16,0 0 11 0,0 0 12 0,52 4-5 16,-3 0 8-16,18 1-1 0,11 1-2 15,5 2 1-15,4-2 0 0,2 1-7 16,0 0-2-16,-6 0-3 0,-1-4-2 16,-4 2-4-16,-4-5 1 0,-17 2 4 0,-1-2-8 15,-5 0-2-15,-5-2-2 0,-8 2-2 16,-9 0 3-16,-7 0-3 0,1-5-2 0,-3 2-1 15,-2 0-3-15,-4 2-6 0,-2-4 2 16,0 2-12-16,-1-1-24 0,-7 0-41 0,-4 4-50 16,0 0-49-16,-10-13-106 0,-7 5-215 15,-19-4 44-15,0-5 4 0,-3-3 127 0</inkml:trace>
  <inkml:trace contextRef="#ctx0" brushRef="#br0" timeOffset="106064.134">20518 14197 1069 0,'0'0'-53'0,"0"0"-6"16,0 0 19-16,-10 5 2 0,10-5-2 0,0 0 17 15,0 0-6-15,-9 7 9 0,9-7 3 16,0 0 3-16,0 0-3 0,0 0 6 0,-3 13 4 16,3-13 4-16,0 0 7 0,0 0 4 15,0 0 1-15,10 15-4 0,-10-15 7 0,10 9 15 16,-2-5 17-16,5 0-26 0,4 3 8 16,0-1-1-16,9-1 7 0,12 6-13 15,4-2 8-15,5-1-3 0,1-3 2 16,5 1-2-16,10 1 1 0,3 0 2 0,2 1-1 15,-2-3-3-15,5-1-3 0,-5 1 7 16,-9-2-4-16,1 0 3 0,-5 1-1 16,-1-2-1-16,-1 0-4 0,-4 1-2 0,-3 1-3 15,-8-4 1-15,-6 2 0 0,-5 0-2 16,-3 0-5-16,-6-2 7 0,1 0 4 0,-4 2 14 16,-13-2-2-16,0 0-4 15,0 0-2-15,0 0-8 0,0 0 1 0,0 0-5 16,0 0-7-16,-95-21 4 0,27 13-3 15,-2-1-3-15,-10 1-7 0,-3-2 2 0,-6 3-2 16,-2-5 2-16,2 1-2 0,-2 1 0 16,3 0 2-16,3 1-5 0,4 0 8 0,5 1-4 15,6 1-1-15,19 1 8 0,8 0-3 16,12 5 0-16,3-4-2 0,12 3 0 0,2 2 3 16,14 0-5-16,0 0 5 0,0 0-3 15,0 0 2-15,75 2 2 0,-18 1-1 0,21 0 0 16,7 1-2-16,2 2-2 0,6-2 5 15,2 1-3-15,5 1-3 0,-7-2 0 16,3 0 2-16,-10 1 2 0,1-1-3 16,-6-1 7-16,-6-1 0 0,-17 1 1 15,-5-3 5-15,-8 2 4 0,-11-2-2 0,-10 2 12 16,-2-2 9-16,-9 0 2 0,-13 0-3 16,16-7-5-16,-16 7-5 0,0 0 0 0,0 0-2 15,-75-17-8-15,13 6 0 0,-10 6-3 16,-4-5 0-16,-9 0-1 0,0 0-2 0,0 3 2 15,1 0-3-15,3-1 0 0,3 1-4 16,6 3 4-16,19-2-5 0,7 4-1 0,9-2 0 16,10 3 2-16,8-1 2 0,4 4-7 15,15-2 0-15,-7 1 1 0,7-1 0 0,0 0-2 16,54 12 2-16,-5-6-2 16,10 3-3-16,9 0 2 0,-1 3 1 0,5-5 2 0,-6-1 2 15,-12 0-4-15,0-4 4 0,-7 4-3 16,-11-4 0-16,-9 1 4 0,-3-1 8 15,-10-2 7-15,-14 0 2 0,19-2-7 16,-19 2 0-16,0 0-1 0,0 0-1 16,-49-11-2-16,5 4-2 0,-5 5 2 0,-8-3-3 15,-11 2 1-15,1-4 0 0,-2 4 0 16,15 1-5-16,1 0-1 0,8 4-6 16,9 3-20-16,13-5-18 0,2 7-22 0,12 1-39 15,5-3-43-15,4-5-120 0,11 12-152 0,14-5 26 16,7-5 158-16,-32-2 71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02:09.6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9726 5219 226 0,'36'-10'17'16,"4"0"0"-16,2 2-3 0,1-4 2 16,-1 3-5-16,3-1-6 0,-1-2 7 0,-2 2 2 15,1 1 1-15,-3 0-1 0,-2 1-5 16,-8 3 1-16,-5 1 1 0,-3-2 1 0,-22 6-6 15,42-5 2-15,-21 5 0 0,-21 0-2 16,38-2 5-16,-38 2 2 0,39 2 9 16,-19 3-4-16,-20-5 4 0,45 12-7 0,-24-5 7 15,0 2-8-15,1 4-4 0,3 5-3 16,0 5 11-16,-6 2-1 0,1 5-4 16,-4 3 3-16,-3 0-5 0,-2 8 0 0,-1 1-1 15,-5 4 4-15,-1 2-2 0,-4 4 6 16,-2 12-4-16,-5 6-4 0,-1 5 6 15,-5 0 3-15,2 4 4 0,1-1-2 0,-2 5-4 16,-2 21 7-16,2 0-3 0,-5 2 2 16,4-2-2-16,0 5 4 0,1 6-16 15,0 2 2-15,-2 2 8 0,8 4-2 0,-2 8-5 16,1-3 3-16,5 0 4 0,2-1-6 0,9-3 0 16,-3 0 7-16,4-4-3 15,2-2 0-15,0-2-2 0,0-5 5 0,-3-4-5 16,2-21-1-16,1 23 0 0,-5-24-4 0,5 20-3 15,-8-18 8-15,1 0-3 0,-1-1-4 16,-1 5 4-16,1 20 0 0,-2-22 1 16,0-2-7-16,0 2 1 0,0-1 10 15,0-1-10-15,2-1-1 0,0-3 1 0,0-3 0 16,3-3 4-16,0-4-2 0,-1 0-3 16,-2-5-1-16,0 2-1 0,0-2 0 0,-1-3 4 15,-3 1-4-15,0-11 3 0,2 6-5 16,0-7-1-16,-2-5 2 0,2 3-1 0,-2-2 2 15,0-2-1-15,2 2-3 0,-2-2 5 16,-2-2-4-16,2-2 5 0,-4-2-4 0,-1-4-2 16,-5-2 2-16,0-4 3 0,-6 1-1 15,-2-7 0-15,-4-1 0 0,-7-2 0 0,-1-4 1 16,-6-4-1-16,-5-1-1 16,-1-3 2-16,-4-2 1 0,-5 2 4 0,-2-6 9 15,-2-1 0-15,-1 0 5 0,2-2 0 16,-1 0 0-16,4-2-1 0,1-2-3 0,0 2 0 15,5-2-6-15,8 2-1 0,5-2 1 16,2 2-1-16,7 2-15 0,0-2-36 0,2 2-37 16,3 1-37-16,0 1-121 0,5 0-174 15,4-4 29-15,9 0 222 0,0 0 41 16</inkml:trace>
  <inkml:trace contextRef="#ctx0" brushRef="#br0" timeOffset="8035.41">7867 11812 196 0,'0'0'11'0,"0"0"4"16,0 0-18-16,0 0 6 0,0 0 4 0,0 0-4 15,0 0 2-15,0 0-1 0,0 0 3 16,0 0 7-16,0 0-17 0,0 0 15 15,0 0-2-15,0 0-6 0,0 0 3 0,0 0 0 16,0 0 4-16,0 0-1 0,0 0 7 0,0 0-6 16,0 0 6-16,0 0 1 0,0 0-3 15,17 10-4-15,-17-10 4 0,12 3-6 16,-12-3 2-16,16 4 1 0,-16-4-7 0,14 0 4 16,-4 1 6-16,-10-1-10 0,20 0 8 15,-10 2-13-15,5-2 12 0,-15 0-2 16,26 0-9-16,-10 0 1 0,2 0 7 15,-2 0-3-15,3 0 1 0,-1 0-2 0,2 0 3 16,-2 0 7-16,0 0-15 0,3 0 12 16,-1 0-4-16,1 0-4 0,-4-2-2 15,2 2 9-15,-2 0-3 0,0 0-6 16,-3 0 6-16,4 0 1 0,-2-1 3 0,-1 1-4 0,2 0-1 16,0 0 5-16,1 0-1 15,-2-3 3-15,3 2 1 0,2-2-1 0,0 0 2 16,1 1-3-16,1-1-2 0,0 1 8 15,5-3 11-15,1 2-17 0,-1-1-3 0,-1 0 0 16,3 0 5-16,-2 2-6 0,-1 0 0 16,1-1 9-16,-5 1-6 0,0 2-6 0,-2-3 1 15,3 3-1-15,-6-1-5 0,0 1-3 16,-18 0 13-16,34 0 10 0,-17 0-17 0,-17 0 2 16,30 1-4-16,-18 2-4 0,-12-3 6 15,26 5-5-15,-16-1 1 0,3 0 2 16,-13-4 3-16,16 9-3 0,-6 0 1 0,-2-2-7 15,0 2 5-15,-2 1 6 16,-2 1-2-16,1 5-8 0,-1 1 10 0,-2 0-3 16,1 4 4-16,-1 1-1 0,-2 7-5 15,-2 11 3-15,-3 1-3 0,3 2 11 0,-3 1-4 16,1 0-4-16,0 1 4 0,0 4-3 16,-2 0 9-16,2 10-2 0,-2 2-6 0,1 2 9 15,0 0 3-15,1 0 3 0,0 0-7 16,0-1 2-16,0 2-2 0,-3-3 1 0,3 0-5 15,2 3 4-15,-4-3 0 0,4 0-1 16,-5 1 0-16,5-13-3 0,-2 12 2 0,1-9-5 16,1-1 4-16,0 14-1 0,-2-5-4 15,0 3 3-15,0-2-4 0,0-1 0 16,0-2-5-16,-3-7 8 0,2 0-8 16,1 10 7-16,-2 0 1 0,2-2-1 0,-2 4 5 15,-1-3-5-15,1 1 1 0,0 0-3 16,-1-1-2-16,-2 3 0 0,-1 2-3 0,0 1 4 15,-2 0-4-15,4-1 2 16,-2 0 2-16,-1-1-1 0,1 1-3 0,-1 4 6 16,2-2-2-16,-1 0 1 0,2-1-2 15,4 1 0-15,-4-2-1 0,0 1 2 0,6-1-6 16,-2 0 8-16,2 0-1 0,-4-2 0 16,4-10-4-16,-2 10 0 0,1-3-1 15,-1-10 4-15,2 4-1 0,2-1 1 0,0-3 2 16,0 3-3-16,0 3 3 0,0-5 1 15,2 14 0-15,-2-13-6 0,2-1 1 16,0 0 4-16,1 1-2 0,-3-2 1 0,4 1-4 16,-4 0 2-16,2 2 1 0,2-3-6 0,0-2-1 15,0 1 6-15,0 0-2 0,2-3 3 16,0 0-1-16,0 0 2 0,-2 0-6 0,2 0 0 16,0-2 0-16,1-1 1 0,-3 3-2 15,-2-5 1-15,2-5 1 0,1 3 0 0,-1 2-2 16,0-10 0-16,1-2 11 0,-1 8-2 15,4-3-1-15,-4-1-2 0,0-6 3 16,0 0-1-16,2-1-1 0,0 1-3 0,-2-3 2 16,0 3 1-16,2-1-3 0,0-2 3 15,-1 1-2-15,1-2 2 0,1 0-3 16,-1-1-4-16,2 1 3 0,1-1 0 16,-3-5 1-16,0 1-2 0,0 1 3 0,2-5-5 15,-4 1 5-15,0-2-1 0,0 0 0 16,2-1 2-16,-4-2-1 0,2-3-1 0,-2 3 8 15,-2-1 7-15,0-3 12 0,0-6 3 16,0 16-5-16,-6-8-1 0,-2-1-3 0,-6 2-3 16,-8 2 0-16,-10 3-3 0,-3-2 3 15,-6 1-1-15,-1 0-2 0,-3 0-1 0,-10 3 2 16,-2-1-4-16,-4 0-2 16,-1 1 1-16,-4-1-1 0,0 0 0 0,1 2-3 15,-1-6 1-15,5 2 1 0,0-1 0 16,1 2-1-16,11-7 2 0,1 1-1 0,1-3 1 15,5 3-4-15,2-2 3 0,7 0-4 16,7-4 1-16,2 2-3 0,1-1-2 16,1-3 2-16,6 4-3 0,-1-2-1 0,2-2-6 15,0 2-19-15,5-2-17 0,10 0-30 16,-20 4-34-16,20-4-43 0,-14 2-52 0,14-2-130 16,0 0-110-16,-16-10 152 0,12-1 83 15</inkml:trace>
  <inkml:trace contextRef="#ctx0" brushRef="#br0" timeOffset="23968.521">11477 9306 630 0,'0'0'30'16,"0"0"-19"-16,0 0 17 0,0 0-6 15,-4-6-4-15,4 6-11 0,0 0 5 0,0 0-3 16,0 0 2-16,0 0-3 0,0 0 2 16,0 0 1-16,0 0 2 0,0 0 4 15,0 0-8-15,-21-7 2 0,21 7 1 16,0 0 11-16,0 0 4 0,0 0-7 0,0 0 7 15,0 0-2-15,-10-5 0 0,10 5-1 16,0 0-10-16,0 0 6 0,0 0-4 0,0 0 0 16,0 0 0-16,0 0-2 0,0 0 0 15,0 0-1-15,0 0 1 0,0 0 1 0,0 0-11 16,0 0 7-16,0 0 1 0,0 0-1 16,12-19-2-16,3 11 0 0,4 1 0 0,4-4-4 15,9-2 1-15,2-3 2 0,2-1 2 16,4-1-3-16,0 3-4 0,11-4-2 15,3-2 7-15,-2 2-3 0,7 0 1 16,2-4 4-16,12 0-1 0,-1 1 6 0,27-9 7 16,1 1-1-16,10-1 3 0,6-2-1 15,9 0 0-15,4 1 2 0,7 1 1 0,4-2-3 16,4-2-4-16,2 5 2 0,-2-1 1 16,5 1-2-16,-3-1-2 0,-5 7-5 15,-3-2-2-15,-7 2 5 0,-6 2-5 0,-4 2 3 16,-5 1-2-16,-1 0-2 0,-26 6-1 15,-2-3 1-15,-5 3-3 0,-3 0 2 0,-6 0-3 16,0 1-2-16,-10-1-1 0,1 0 4 16,-16 3 0-16,-1-2 0 0,-5 2-1 0,3 1 6 15,-5 2-1-15,-13-3-3 0,1 4-1 16,-4 0 3-16,-6 1-1 0,-18 5 0 16,28-6-2-16,-28 6-1 0,21-6 5 15,-21 6 1-15,0 0-4 0,30-6 4 0,-30 6-2 16,0 0-1-16,0 0 3 0,21-3-3 15,-21 3 1-15,0 0-3 0,0 0 3 0,0 0-5 16,0 0 3-16,21-6-3 0,-21 6 2 16,0 0-5-16,0 0-6 0,0 0-11 0,0 0-6 15,0 0-2-15,0 0-5 0,0 0-3 16,0 0-8-16,-52-12-7 0,38 11 3 16,14 1-3-16,-25-1-4 0,25 1-3 0,-28-7 8 15,12 1-8-15,0 1 8 0,0-1 3 16,-3 0 8-16,0-5 2 0,0-2 0 15,-1 1 4-15,2-2 1 0,-8-4 4 0,5 0 1 16,2 7 9-16,2-4 12 0,-5 1 0 16,6 0 4-16,1 0 5 0,-2 0 8 0,4 1 3 15,-1 0-3-15,0 1-1 0,2 0 11 16,6 3-4-16,-5 2-1 0,3 0 2 0,-1-1-5 16,3 1 3-16,-1 2-1 0,3-1 2 15,4 6-6-15,-8-9 4 0,4 5-2 0,4 4 0 16,-9-7-3-16,9 7-1 0,-7-6-1 15,7 6-1-15,0 0-3 0,-4-9-2 0,4 9-1 16,0 0 2-16,16-7 7 16,-16 7-2-16,27 0 0 0,-4 0 4 0,2 5 0 15,7-3-4-15,11 9 0 0,-1 2 5 16,11 7-2-16,0-3 3 0,4 5 0 0,-6 7-4 16,2 1-9-16,-7 1 3 0,-1 4 0 15,-3 2-1-15,-3 0 2 0,-3 2-2 16,-7 1 2-16,1 1 1 0,-7-7 0 0,-4 2 0 15,-4-1-6-15,0-1 6 0,-5 0 1 16,-3-4-3-16,-7-5 7 0,0-2-4 16,-5 2 5-16,-1-1-1 0,-11 10 3 0,0-4-5 15,-9-2 1-15,1-2-1 0,-9-4 1 0,-2 1 2 16,0-5-6-16,3-1 3 0,-3-2-3 16,-1-1 0-16,3-6 1 0,10 0-2 15,-2-2-1-15,7-3-1 0,-1 1 2 0,6 0-2 16,2 0-15-16,12-4-28 0,-22 6-35 15,22-6-26-15,-8 11-26 0,8-5-91 0,0-6-199 16,10 13 13-16,-10-13 141 0,0 0 81 16</inkml:trace>
  <inkml:trace contextRef="#ctx0" brushRef="#br0" timeOffset="41911.534">20952 15207 759 0,'0'0'53'16,"13"-7"-5"-16,-13 7-18 0,16-8 5 15,-2 0-19-15,-4 3 2 0,7 1-3 16,0-1 13-16,-2 0-14 0,4-1 5 15,-6 5-4-15,-13 1 1 0,26-8 0 0,-10 6-1 16,-16 2 1-16,27-4-1 0,-14 3 0 16,-13 1 5-16,23-2-3 0,-23 2-2 0,28 0 2 15,-28 0 0-15,25-3-2 16,-25 3 4-16,22 0 2 0,-22 0 3 0,22 0 0 0,-22 0-5 16,24 3 3-16,-9-3-7 0,-15 0 2 15,23 3-4-15,-23-3 2 0,25 0-1 0,-25 0-1 16,22 2-2-16,-22-2 5 15,25 4-4-15,-12-2 4 0,-13-2-3 0,29 6 1 16,-11-6 1-16,-4 1-4 0,6 3 1 16,-2-2 3-16,1 3-3 0,3-5 1 0,-2 2-2 15,2 3-2-15,3-2-2 0,1 1 4 16,4 0-3-16,-5 0 0 0,3 0 1 0,2 0-1 16,9 3-3-16,-1-1-2 0,-8 0 0 15,2 0 4-15,6-1-1 0,-7 3 0 0,-3-5 1 16,2 4 0-16,-3-2-3 0,11 4 0 15,-1-1 2-15,-5 1-3 0,5 0-2 16,-7-2 8-16,-2 1-6 0,10 0 3 0,-9-3 3 16,1-1-4-16,8 1 7 0,5 3-8 15,-9-4 5-15,-5 0-3 0,1-1 2 16,12 3-2-16,-2 1-3 0,-3-6 4 16,2 7 0-16,-5-6 0 0,6 3 2 0,-8-1-2 15,1-2-3-15,-5-1 2 0,15 6-3 16,-1-2 3-16,-8-2 2 0,-2 0-2 0,-1-1-1 15,-1 2-3-15,15 0 4 0,-5 0 2 16,-6-1 0-16,-3 1-1 0,10 2 1 0,-7-2-2 16,-4-1 1-16,10 5 3 0,0-3-3 15,-6-1-2-15,6 2 4 0,-8 0-4 0,15-1 1 16,-7-2 0-16,4 3 1 16,-1-1 2-16,-1-1-7 0,0-1-1 0,-1 1 2 0,3 0 3 15,1 2 0-15,-3-3-6 16,3 2 1-16,-3-3 0 0,2 0-1 0,1 1 3 15,1 0 0-15,-1 0-4 0,-3-3 3 16,-1 0 0-16,3 4 1 0,1-4-3 0,-1 2 0 16,-4-2 3-16,5 0-5 15,1 0 7-15,1 2-6 0,-1-2 2 0,1 0-4 0,-7 0 5 16,7 0-4-16,1 0 0 0,-3 0 6 16,1-4-4-16,3 4 0 0,-2-4 1 0,-1 4-3 15,1-3 5-15,1 0-3 0,-1 3 2 16,-1-3-4-16,4 2 1 0,-4 1 1 15,3-1 1-15,-2 1-2 0,-1-2 2 16,1 2-1-16,-1-5 2 0,3 5-1 0,-3 0-2 16,1-3 3-16,-1 3-2 0,5 0 2 0,-2-2-4 15,0 0 1-15,2 0 1 16,-4-2 1-16,-1 3-5 0,5-2 2 0,-3 0 0 16,1-3 0-16,4 3-1 0,0-3 3 15,-2 2-3-15,0 0 3 0,2-2-1 0,-3 0 2 16,1 5-3-16,1-6 2 0,-2 6 0 15,1-5 2-15,4 1-1 0,-5-3-4 0,1 4 3 16,11-5-5-16,-9 3 5 0,-3-4-1 16,3 2 0-16,-2 3 6 0,1-3-9 15,0 0 3-15,1 3-3 0,8-4-1 16,-9 1 1-16,-2 1 2 0,14-2 0 0,0 2 1 16,-14-3 0-16,11 1-2 0,-10 1 3 15,11-1 0-15,-3-3 4 0,-10 3-7 0,1-1 2 16,10 0-4-16,-13-1 6 0,3 1 0 15,-1 3-5-15,2-2 3 0,-3-1 0 0,3 0 3 16,-5 3-5-16,3 0 6 0,1-1-3 16,-4 0-2-16,1 2 0 0,3-1-1 0,-1-1 3 15,-2 2-2-15,-1-2 0 0,1 4 2 16,1-3 0-16,-3 1-3 0,-1 1 1 0,-1 1 2 16,-1 0 1-16,0-2-1 15,1 1-1-15,-1-2 0 0,1 5 3 0,-1-5 1 16,0 4-2-16,1-2 2 0,-7 2 1 15,-7-1 0-15,17 3-2 0,-9-2 3 16,-3 1-3-16,10 2 2 0,1-4-3 0,1 3 2 16,-1 1 3-16,-1-4-2 0,5 4 3 15,-5-2-4-15,3 2 0 0,-3-2-5 16,-6 2 1-16,9 0 1 0,0 0 2 0,-9 0-3 16,4-3 1-16,-1 3 2 0,-9-3-3 0,14 6 0 15,-8-6 1-15,9 1-1 0,-3 2 1 16,3 0 1-16,-1-1 0 0,-7 1 0 15,7 0-2-15,-1 0 4 0,-8 0-3 0,10 1-3 16,-2-1 4-16,1 0-1 0,5 0 1 16,0 0 1-16,2-1-2 0,-3 1-1 15,1 1 0-15,3-5 0 0,-4 4-1 0,3-1 2 16,0-1-1-16,-3 2 2 0,1-2 1 16,3-1 1-16,-3 3-2 0,-1 0 1 0,-1 0-6 15,-1 0 4-15,3 0 0 0,-4 0-1 16,1 0 2-16,0 0 7 0,-11 0 1 0,8-3-7 15,-9 3 2-15,-6 0 2 0,2-2-4 16,-3 2 2-16,1 0 0 0,0-2 1 16,-8 2-2-16,4 0 2 0,-5 0-5 15,-3 0-5-15,-2 0-7 0,-3 0-15 16,-13 0-22-16,23-1-25 0,-23 1-41 0,13-5-86 16,-13 5-206-16,0 0-3 0,-30-16 163 15,-5 2 78-15</inkml:trace>
  <inkml:trace contextRef="#ctx0" brushRef="#br0" timeOffset="44160.549">20541 17331 759 0,'17'2'4'16,"-17"-2"14"-16,0 0-11 16,0 0-2-16,15 3 4 0,-15-3 2 0,0 0 0 15,15 1-4-15,-15-1 11 0,13 0 5 0,-13 0 0 16,16 2-3-16,-5 2-5 0,-11-4 3 15,19 2 2-15,-11 0-2 0,-8-2 10 16,24 1-2-16,-13-1 6 0,3 2-1 0,2-2-4 16,-2 0-2-16,-2 0 7 0,6 0-5 15,-1 2 1-15,1-2 2 0,2 0 0 0,3 0 0 16,0 0-4-16,2 0-1 0,-1 0-1 16,10 0 2-16,-3 0 2 0,16 3-4 15,-3-6 1-15,4 6 0 0,0-3-1 0,1 0-1 16,2 2-3-16,-1-2 3 0,1 3-5 15,2 2-2-15,0-5-1 0,2 3 1 0,2-1-5 16,0 0 2-16,3 0-4 0,9 3 0 16,-1-1-1-16,-11-2 1 0,12 0-2 15,-2 2-1-15,-9-4 1 0,-4 3 0 0,14 3-1 16,2-2-4-16,4 0 2 0,2 1 2 16,-4 2-4-16,5-2 5 0,-4-1-5 15,2 0 1-15,1 1 0 0,-2-3-2 0,2 2 1 16,-1 0-5-16,-2 2 3 0,-1-1 0 15,1 0 0-15,0 0-2 0,-2-1 6 16,1 0-3-16,-3 0 1 0,2-1 1 0,-2 1-6 16,-3 2 5-16,3-2 0 0,-11-1-4 15,-3-1 4-15,15 2-2 0,-13-2 0 0,0-2-2 16,0 3 4-16,1 0-2 0,-5-2 3 16,1 5-2-16,1-6-2 0,-1 2 1 0,-3 1-1 15,-1-3 1-15,5 0 1 16,0 0-4-16,-1 0 3 0,-4 0 0 0,1 0 0 15,2 0-7-15,0 0 10 0,-3-3-7 16,2 1 2-16,-1 2 1 0,-1-3 1 16,1 0 1-16,0 2-1 0,-3 1-2 0,1-3 4 15,0 0-3-15,-2 3 2 0,-1-6-2 0,1 4-2 16,0-1 3-16,-1 0 1 0,1 2 2 16,-3-1-3-16,5-2-1 0,-3 2 1 15,1-3-1-15,-1 3 2 0,3-3 0 16,-5 5-2-16,3-5-3 0,1 2 4 15,2 3 0-15,-3 0 2 0,1-2 0 0,1-1-2 16,2 1 2-16,1-2-4 0,-1 3 2 16,0-1 2-16,2-2-2 0,0 2-3 0,0-4 2 15,0 4 3-15,1-1 0 0,2 1-5 16,-1 0 2-16,12-4 1 0,1 1-2 0,-11 5 0 16,10-2 6-16,-9-3-2 0,-3 3-2 15,3 2 1-15,9-5 0 0,2 2-2 0,-2-2-2 16,-11-1 5-16,-4 5-5 0,7-3 3 15,10 2-5-15,-17 0 4 0,3-2 0 0,2 2 0 16,1 2 1-16,-1 0 0 0,-2-1 2 16,2-1-3-16,-2 2-1 0,17-2 5 15,-14 2 0-15,-2 0-1 0,3 0-1 16,-1 2 2-16,1-2 1 0,12-2 5 0,0 4-1 16,-3-6-2-16,-11 4 5 0,-2-2-3 15,3-1-2-15,9 0 4 0,-10-1 0 16,-1 3-2-16,-1-1 1 0,1-1 1 0,-1 1 1 15,1 0 1-15,1-1-8 0,-4 3 2 16,-1-6 1-16,-3 4-1 0,3-2-1 0,-2 1-3 16,1 1 1-16,0-2-1 0,-1 0 1 15,3 0-3-15,-1 0 4 0,-4 1 0 0,3 1-2 16,-2-3 1-16,-1 5-3 0,-3-5 2 16,-1 2 0-16,1-1-3 0,-3 1 1 15,-4 0 1-15,-4 1 1 0,11 2-1 16,-1 0-2-16,-3 0 0 0,3-2 2 15,3-2 0-15,-1 4-1 0,3-2-2 0,-5 4 2 16,1-2-2-16,1 4-1 0,1-2-6 16,-5 3 0-16,1-2-3 0,-1 1-12 0,-6-3-11 15,-5 1-15-15,1 0-21 0,2 1-32 16,9-3-38-16,-10 0-104 0,5-7-166 0,-4 2 16 16,2-11 243-16,3-2 40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04:00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10143 9131 701 0,'0'0'60'0,"0"0"-32"0,0 0-1 0,0 0-13 16,0 0 16-16,15-3 2 0,-15 3 1 16,0 0-4-16,0 0 4 0,15-2-4 15,-15 2-3-15,15-3 3 0,-9 1-4 0,5-3 8 16,0 3-7-16,5 2-1 0,-1-3 6 15,8-1-3-15,5 0 7 0,15-2-7 0,1 3 7 16,3-3-3-16,5 4-3 0,5 1 10 16,14-3-2-16,2 1 2 0,4 2-3 0,7-1 2 15,5 0 2-15,6 4-1 0,8-4-1 16,0 2 2-16,1 0-4 0,0 0-7 16,-3 0-3-16,-8 0 0 0,-2 4-2 0,-8 1-3 15,-4-1-3-15,-6 0 3 0,-5 2-4 16,-15-5-2-16,-4 3 0 0,-3 0-2 0,1 0-4 15,-11-2 2-15,-4 1-2 0,-5-3 3 16,3 2-2-16,-4 0-3 0,-1-2-1 0,-2 0 2 16,0 0-3-16,1-2 1 0,-10 2-1 15,4 0-1-15,-4-2 2 0,-3 2-2 0,-11 0-4 16,21 0-2-16,-21 0-8 0,17 0-14 16,-17 0-20-16,12 0-34 0,-12 0-33 0,16 4-34 15,-16-4-166-15,0 0-99 0,4 6 33 16,-4-6 198-16,0 0 39 0</inkml:trace>
  <inkml:trace contextRef="#ctx0" brushRef="#br0" timeOffset="2674.419">5002 10202 606 0,'0'0'27'0,"0"0"13"15,-16-9-2-15,16 9 6 0,0 0-19 0,-10-7 1 16,10 7 3-16,0 0-1 0,-6-11-1 16,6 11 3-16,0 0-11 0,-6-8 2 0,6 8-1 15,0 0-4-15,0 0 9 16,0 0-9-16,0 0-1 0,0 0 6 0,20-17 3 15,-6 14 5-15,6-1 11 0,8 0 1 16,15-3-4-16,5 2 7 0,19 0 5 0,6-2-3 16,7 2-4-16,14-4 1 0,29-1-5 15,6 1 0-15,6 1-5 0,3-2 2 0,8 1-3 16,7 1 2-16,1 1-4 0,3 1-1 16,-5 3-1-16,-8 0-2 0,-9 6-6 0,-6-3 2 15,-26 0-7-15,-6 5 2 0,-6-1 7 16,-10-1-5-16,-6-1 2 0,-19 0-6 15,-5 0-1-15,-15-2-2 0,-7 2 0 16,-5-2 2-16,-6 2 1 0,-2-2-1 0,-16 0-4 16,22 0-1-16,-22 0 3 0,0 0-3 15,15-6-3-15,-15 6-3 0,0 0-3 16,0 0 0-16,0 0 0 0,-57-7-2 0,23 7-7 16,-13 0 2-16,-7 2-2 0,-23-1-10 15,-6 1 2-15,-10 4-6 0,-4 0-1 0,-30 1 5 16,-4 1-3-16,-1-3 5 0,1 5-4 15,0-4 7-15,1 0-3 0,0-1 1 0,3 3 2 16,4-1-1-16,28-1 4 16,0 1-1-16,0 4-1 0,6-2 7 0,5-1-4 15,4-3 3-15,8 1 1 0,4 1 1 16,17 0-1-16,2 1 0 0,3-3 1 0,9-1 2 0,11-2-4 16,4 1 3-16,3 0-3 15,0 0 3-15,4-1-7 0,5-2 4 0,-1 2-4 16,11-2 3-16,-17 4 4 0,17-4-2 15,-13 1-1-15,13-1 1 0,0 0-1 0,-14 2 3 16,14-2-1-16,0 0 1 0,0 0 1 16,0 0 1-16,0 0-1 0,0 0 0 0,53-9-1 15,-11 0 4-15,7 1 4 0,22-2-1 16,8-3-3-16,5 3 9 0,33-1 1 0,6-3 3 16,7 1-4-16,5 1 6 0,7-2-2 15,-1 2-1-15,3 2 2 0,-4 0-1 16,0 1-1-16,-8 6 2 0,-31 3-4 15,-2 0-1-15,-10-2 1 0,-8 4 0 0,-7-1 2 16,-19 1-5-16,-8-2 1 0,-11 0-3 16,-7 2 2-16,-7-2 2 0,-6 0 1 0,-16 0-2 15,18 0 1-15,-18 0-3 0,0 0-4 16,0 0 1-16,0 0-1 0,-81 2-4 0,11 1-4 16,-8-3 1-16,-12 2-5 0,-5 3 3 15,-32 3-3-15,-1-3 4 0,-4 1-2 0,-6-2-1 16,2 3-2-16,3-3 6 0,-1 0-2 15,10 2-4-15,22-5 4 0,5 3 3 16,6 0-2-16,6 0-2 0,11 2 4 16,8 0 2-16,20-2-6 0,10-2 5 0,10-1-3 15,5 3 1-15,9 0 0 0,2-2 1 16,10-2 1-16,0 0-1 0,0 0-3 0,0 0 4 16,56 13 3-16,-5-13-2 0,8 0 3 15,17-2-2-15,9 0-1 0,2-2 2 16,4 0 0-16,-4 1-5 0,2-3-6 0,0 4-9 15,-2 1-15-15,-5 1-15 0,-6 0-28 16,-4 3-22-16,-17-5-89 0,-8 2-221 0,-7-1-7 16,-12-1 288-16,0-2 44 15</inkml:trace>
  <inkml:trace contextRef="#ctx0" brushRef="#br0" timeOffset="17457.503">18252 7032 666 0,'0'0'46'0,"0"0"-3"16,-21 2-10-16,21-2-7 0,0 0 5 16,0 0-6-16,0 0-1 0,0 0-4 0,0 0-4 15,0 0 5-15,0 0-9 0,0 0 1 16,-11 6 2-16,11-6-9 0,0 0-2 16,0 0 4-16,0 0 3 0,0 0 0 15,0 0 7-15,0 0-5 0,36 13 4 0,-17-9 5 16,13-2-3-16,13 4 9 0,9-4-3 15,21 3 4-15,3-3-2 0,7-2 2 0,6 3-1 16,8-3-4-16,3 1 4 0,29-1 0 16,3-1-6-16,3 1 4 0,1-3-7 0,-3 3 2 15,4-2-6-15,-6 2 3 0,0-3-5 16,-9 1-3-16,-21 0 2 0,-2-2 1 0,3 4-5 16,-4 0 0-16,-5 0-1 15,-6-2-2-15,-4 2 3 0,-8 0 1 0,-8-2-7 16,-10 4 3-16,-6-2-1 0,-4-2 2 0,-3-1 3 15,-9 2-6-15,-6 2 1 0,-31-1 3 16,48-1-5-16,-24 1 3 0,-1 0 2 16,-4-1-2-16,0 1 3 0,-19 0-4 0,28 0 0 15,-28 0 4-15,23 1-2 0,-23-1 2 16,0 0-1-16,21 0-5 0,-21 0 6 0,0 0-5 16,0 0 4-16,0 0-7 0,0 0 0 15,-78 16-10-15,15-8-10 0,-16-3-4 0,-12 4-10 16,-28-1 2-16,-4-4-13 0,-10 4 0 15,-7-4 14-15,1-4-3 0,-5 5 2 16,-7-1 7-16,1-2-2 0,2 1-2 16,3 2 2-16,2-2 12 0,5 3-2 0,9-3 2 15,27 0-3-15,5 1 6 0,1-1 0 16,5 2-6-16,8-3 15 0,10 1-8 0,5 1 0 16,15 0 5-16,8-3 4 0,11 3-3 15,7-4 0-15,6 2-3 0,4-2-1 0,2 2 13 16,15-2-7-16,-21 2 0 0,21-2 6 15,0 0-8-15,0 0-1 0,0 0 6 16,0 0 4-16,55-4-10 0,-7 1 12 0,8-1 7 16,16-4 1-16,12 3-1 0,5-3 14 15,11 1-3-15,25 0-6 0,14 0 6 16,6-1 4-16,1 2 0 0,4-1-1 0,5 2-8 16,1 2 4-16,-1-2 0 0,1 2-4 15,-3 3-1-15,-3-2-2 0,-7-2-3 0,-3 3 1 16,-9-5 0-16,-30 4-6 0,-6 2-1 15,1-2 0-15,-8 1 4 0,-7-4-4 0,-2 4-3 16,-7-3 1-16,-17 2-5 0,-2-2 4 16,-7 2 0-16,-10 0 0 0,-9-1 2 15,-5 2 5-15,-5 0-9 0,0 1 3 0,-4-2-1 16,-13 2 2-16,18-3-5 0,-18 3-1 16,0 0-13-16,0 0-8 0,-44 12-9 0,-7-6-14 15,-20 1-6-15,-14 1-3 0,-8 1-11 16,-30 0-8-16,-9-1 7 0,-1-1 2 0,-5 0 6 15,5-3 0-15,-2 0 12 16,3-3 6-16,5 4 1 0,28-5 5 0,-4 1 2 16,8 1 8-16,2-2 2 0,8 2 1 15,9 0-1-15,7 0 0 0,16 1 7 0,8 0-2 16,13-2-19-16,7 2-41 0,6-2-102 16,3-2 46-16,16 1 45 0</inkml:trace>
  <inkml:trace contextRef="#ctx0" brushRef="#br0" timeOffset="20508.229">14743 7923 623 0,'0'0'66'16,"0"0"-7"-16,0 0-20 0,0 0 0 16,0 0-3-16,0 0-4 0,0 0-5 0,0 0 0 15,0 0-2-15,0 0-5 0,0 0-5 16,0 0 0-16,0 0 9 0,0 0-8 0,0 0 13 16,0 0-17-16,40 5 4 0,-18-1 0 15,-2-2 1-15,6-2-1 0,3 2-8 16,18 0 6-16,-3 3-3 0,6-3 4 0,-4 0 5 15,3 3-6-15,2 0 11 0,1-2-6 16,1-2-4-16,2 5 4 0,1-1-1 0,9 1-6 16,3-1 0-16,-15 0 2 0,10 0 1 15,-7-3-10-15,-3 6 4 0,-1-4 0 16,1 2 4-16,0-2-8 0,1-1 2 0,-4 1 6 16,3 1-3-16,-2-1 3 0,1 2 4 15,-1-2 2-15,3 0 3 0,-4 0 2 16,-1-1-4-16,2 1-1 0,-1-1-2 0,3 0 6 15,3-1-1-15,-3 0-1 0,-1-1-1 16,3 2-3-16,3-1-2 0,-5-1 0 0,2 2 2 16,-3-2-1-16,1-1 3 0,-1 0-7 15,-4 0-1-15,1 0-2 0,-2 0 3 0,-3-1-4 16,-10 1 1-16,-5 0 1 0,1 0 1 16,-4 0 1-16,-3-3 2 0,1 3-1 15,-6 0-1-15,4 0 4 0,-22 0-1 0,33 0 0 16,-15 0 0-16,-4-1 7 0,-4 1-3 15,-10 0 1-15,24-2 5 0,-16 2 2 16,-8 0 3-16,0 0 2 0,0 0 2 0,30 0 0 16,-30 0 3-16,0 0 0 0,0 0-2 15,17-3-2-15,-17 3-6 0,0 0-3 0,0 0-1 16,0 0-3-16,0 0-2 0,16-1-2 16,-16 1-7-16,0 0-5 0,0 0-14 15,10-4-19-15,-10 4-28 0,0 0-33 16,0 0-47-16,0 0-52 0,0 0-191 0,0 0-50 15,0 0 24-15,0 0 161 0,0 0 77 0</inkml:trace>
  <inkml:trace contextRef="#ctx0" brushRef="#br0" timeOffset="37473.307">8296 7892 404 0,'-2'-6'29'0,"2"6"-10"0,-2-7-4 16,2 7 4-16,0 0 2 0,0 0 5 0,-4-15-7 15,4 15 17-15,0 0-7 0,-4-11 5 16,4 11-1-16,0 0 3 0,-4-10 5 0,4 10-6 16,-4-7 0-16,4 7 4 0,0 0-1 15,0 0 1-15,-11-8-9 0,11 8-2 0,0 0-2 16,-13-7 1-16,13 7-6 16,0 0 6-16,0 0-13 0,-25 6 3 0,25-6 4 15,-22 9-11-15,8-4 9 0,-1 4-14 16,0-1 8-16,-4 5-6 0,-7 6 1 0,2 1-3 15,0 4 4-15,-1 3 1 0,3 2-3 16,-6 1 3-16,6 1 3 0,0 1-7 0,5 0 2 16,-3 4 4-16,0-1 0 0,-5 11 2 15,1 1 0-15,2 1-3 0,0 3-2 16,-1 1-2-16,1 0 6 0,2-1-3 0,2 1 8 16,0-5-10-16,4-5 3 0,4-2-2 15,-3 0 1-15,5 0-4 0,0-2 3 0,1 1 2 16,2-7-6-16,5-5 2 15,-2 2 0-15,2-1 4 0,0 0-5 0,2 1 5 16,3-3-2-16,2 1 0 0,-3 0 0 16,4 7 6-16,3-6-9 0,-3-6 0 0,0 0-1 15,4-2 0-15,6 8 3 0,-5-11-4 16,0 3 6-16,-1-3-6 0,3-1 5 16,0-1-3-16,0-2-2 0,-3-2 5 0,2-1-4 15,0 2 0-15,1-3 4 0,-2-1 0 16,2-1-4-16,-1-1 6 0,-4-2 0 0,4 0 1 15,0-1-6-15,-14-3 8 0,28 2-4 16,-28-2 2-16,29-2-2 0,-13-1 4 16,0-1-4-16,1 0 1 0,0-2 3 0,2-1 1 15,-1-3-3-15,2-2-1 0,0 2-2 16,-4-2 4-16,3-3-3 0,1 1 2 0,-4 0 3 16,0-1-5-16,0 1 4 0,-1-3-2 15,0 2 0-15,0-2 0 0,-1 3 1 0,0-3-4 16,-2-3 0-16,3 1 0 0,-5 2 0 15,3-4 0-15,-2-1 5 0,1 5-4 16,-2-5-1-16,2 0 1 0,-2 0 0 0,0 1 3 16,-1-1 0-16,0-4-5 0,-1 4 2 15,5-9 3-15,-5-2-4 0,2 0 1 16,0 1-4-16,0-4 2 0,-2 2-3 0,1 0 6 16,-3-2-7-16,3 1 4 0,-1 0-4 15,1 0 2-15,-5 4-1 0,2 5-3 16,-4-1 0-16,2 0 0 0,1-2 1 0,2-4 0 15,-3-1-1-15,-2 7 5 0,2-1-2 16,-2-2-2-16,0 1 3 0,0 0-2 0,-2 3 3 16,0 1-1-16,0 0-1 0,-4-1-3 15,2 2 2-15,2 0 4 0,-2 2-4 0,-2 2 0 16,2-1-1-16,-3 1-1 0,1 2 0 16,-1-1 3-16,-1 1 0 0,2 0-1 0,-2 2-3 15,-3 2 1-15,3-1-1 0,-3 1 0 16,1 2-2-16,1 0 0 0,-3 1 3 15,2 2-2-15,-1 3 0 0,-2-2 3 16,1 2-7-16,-3 1 4 0,0 1-2 0,3-1 2 16,-3 3-4-16,1-3 3 0,-2 5-6 15,14 0-6-15,-22-1-9 0,7 2-14 0,15-1-23 16,-26 7-23-16,14-4-29 0,0 3-43 16,4-2-121-16,0 0-156 0,8-4 26 15,0 0 187-15,0 0 62 0</inkml:trace>
  <inkml:trace contextRef="#ctx0" brushRef="#br0" timeOffset="42305.962">16353 10103 902 0,'-24'-4'80'0,"24"4"-18"16,-8-4-5-16,8 4-7 0,-13-4 6 16,13 4-5-16,-13-5 3 0,13 5-5 0,-11-4-1 15,11 4-5-15,-6-5 2 0,6 5-7 16,0 0 0-16,-10-3-6 0,10 3 2 16,0 0-4-16,0 0-2 0,-6-5-1 15,6 5-1-15,0 0-3 0,0 0 0 0,0 0-1 16,-12-2-1-16,12 2 1 0,0 0 2 0,0 0-1 15,0 0 2-15,0 0 0 0,0 0-4 16,0 0 4-16,0 0 0 0,0 0 5 0,0 0 0 16,0 0 6-16,0 0 2 0,0 0 3 15,0 0 0-15,0 0 2 0,0 0-1 0,0 0-2 16,39 2 0-16,-39-2 1 0,25 3-3 16,-10-1-3-16,-1 0-1 0,8-1-2 0,-1 1-1 15,3 1-2-15,-2-1 0 0,6 0-2 16,2 1-3-16,-5-1 2 0,5 0-4 0,0 2-4 15,1 0 1-15,-1-1 0 0,2-1-2 16,0 0 4-16,10 2-2 0,-6-1-3 16,-4-3 4-16,-2 3-2 0,1-2 1 15,1 2-2-15,2-3-1 0,-2 1 3 0,-3 1-4 16,13 3 0-16,-5-3 0 0,-5 1 2 16,12 1-5-16,-8-4 2 0,9 4-2 15,-3-3 3-15,1 4-4 0,3-4 0 0,-4 3 4 16,-6-2-4-16,-4 2 2 0,0-3-1 0,0 2-2 15,-1-2 3-15,3 1-7 16,-4 0 1-16,12 2 5 0,-9-2-5 0,-3-1 3 0,0-1-3 16,-1 5 2-16,1-5-2 15,2 2 5-15,-9 0-3 0,7-2 2 0,0 0-2 0,-3 1 0 16,-1-1-1-16,-1 2 3 0,-2-2-2 16,1 2-1-16,-3-2 1 0,5 3-1 15,-4-3 2-15,2 0-3 0,-1 0-2 16,3 0 3-16,-5 0 4 0,4 0-7 0,-2 0 4 15,1 0-1-15,-1 0-2 0,3 0-1 16,-4 0-1-16,2 0 2 0,2 0 4 0,-3 0-4 16,3 0-1-16,-4 0 1 0,2 0-3 15,-3 0 2-15,3 0-2 0,-6 0 4 0,6 0 0 16,-5-3-7-16,4 3 3 0,-4 0 2 16,3 0-5-16,-4-2 0 0,6 2 8 15,-3 0-4-15,3-2-1 0,-6 2 5 16,5-1-10-16,-1 1 1 0,0-2 3 0,0 2-1 15,-1 0 2-15,3 0 2 0,-4-2-3 16,2-1 2-16,-6 3-5 0,-16 0 2 0,41 0-1 16,-17 0 1-16,-8 0 2 0,4 0-2 15,-4-2 4-15,1 2-4 0,0 2-5 0,-2-2 5 16,4 0 1-16,-4 0 2 0,0 0-2 16,2 0 4-16,0 0-5 0,-3 0 2 0,4 0 0 15,-4 0 2-15,1 0 5 0,4 0 3 16,-4 0 4-16,1 0-3 0,4-2-1 0,-3 2 1 15,0 0 5-15,2 0-1 0,-3 0-2 16,2 0-2-16,-4 0 2 0,4 0-2 0,-2 0-3 16,-1 0 6-16,0 0-2 0,-15 0-4 15,25 2 4-15,-12-2-3 16,-13 0-1-16,21-2 1 0,-10 4 2 0,-11-2-2 0,21-2 3 16,-21 2 2-16,17 0-1 0,-17 0 2 15,14-1 0-15,-14 1 2 0,16 0-1 0,-16 0 3 16,0 0 0-16,19-2 0 0,-19 2 1 15,12 0 3-15,-12 0-3 0,0 0 0 0,15-2 3 16,-15 2 2-16,0 0 1 0,0 0-4 16,13 0 0-16,-13 0 0 0,0 0 4 0,0 0-1 15,10-4 4-15,-10 4-3 0,0 0 0 16,0 0-4-16,6-3-1 0,-6 3-5 16,0 0 1-16,0 0-3 0,0 0-1 15,6-8-1-15,-6 8-2 0,0 0 3 0,0 0-7 16,0 0-1-16,0 0-1 0,0-9-2 15,0 9-13-15,0 0-15 0,0 0-27 0,0 0-25 16,-2-12-51-16,2 12-41 0,0 0-54 16,4-5-70-16,-4 5-174 0,2-11-66 0,-4 4 44 15,2-4-203-15,0 11-206 0</inkml:trace>
  <inkml:trace contextRef="#ctx0" brushRef="#br0" timeOffset="45425.188">20514 10261 1758 0,'0'0'-64'16,"0"0"4"-16,0 0 9 0,0 0 13 15,0 0 10-15,0 0 8 0,0 0 10 0,0 0 4 16,0 0 6-16,0 0 9 0,0 0 2 16,0 0 1-16,0 0 8 0,0 0 2 0,0 0 9 15,0 0-7-15,0 0 7 0,0 0-3 16,10-20 2-16,-10 20 4 0,0 0-5 0,0 0-3 16,0 0 4-16,0 0-2 0,0 0 2 15,0 0 0-15,0 0-1 0,0 0-1 16,0 0-3-16,0 0 2 0,0 0-4 0,0 0 4 15,0 0 2-15,0 0 1 0,0 0-4 16,0 0 5-16,0 0-4 0,0 0 2 16,0 0-5-16,0 0 7 0,0 0-6 0,0 0-1 15,0 0 3-15,0 0-3 0,0 0-3 16,0 0 1-16,0 0-1 0,0 0-2 0,0 0 0 16,0 0-3-16,0 0-1 0,10-5 4 15,-10 5-5-15,14 0 1 0,-14 0 1 0,19-2-2 16,-5 0-1-16,2 2-1 0,-2-1 0 15,8-2 0-15,-2 3 3 0,6-2-4 0,3 0 2 16,-3 2-1-16,4 0 1 16,-3-2-3-16,5 2-1 0,-2-1 1 0,-1 1 0 0,3-2-2 15,0 0 2-15,-1 2-3 16,-3-2 0-16,4 0-1 0,-3 2 2 0,1 0 1 16,0 0 2-16,-1-2-2 0,1 2 1 15,0-1-3-15,-1 1 1 0,1 0-2 0,0 1 3 16,-1-1-1-16,-3 0-1 0,4 2-2 15,-8 0 2-15,4-2-1 0,-3 2-2 16,3-2 1-16,-3 2 1 0,0-2 1 16,0 2-3-16,3-2 4 0,-2 1-4 0,-2-1 3 15,4 0-2-15,-3 2 2 0,1-2-2 16,1 0 2-16,1 2-4 0,0-2 5 0,2 2 6 16,2-2-12-16,-1 3 6 0,-1-3 0 15,0 1-1-15,-5-1 0 0,3 0 1 0,-1 0 9 16,-4-1-12-16,4 1 4 0,-1 0-2 15,2-3 3-15,-6 1 0 0,6 0 1 0,-5 0 0 16,3 1-2-16,-4 1 1 0,4-2 6 16,-1 2-4-16,3-2 4 0,-3 0 0 0,-2 0-3 15,2 2-1-15,3 0-3 0,-3-3-2 16,0 3 4-16,0 0-4 0,1-3 2 0,2 3 1 16,-6-1-9-16,4 1 8 15,-3-2-5-15,0 2 4 0,0 2-2 0,-2-2 1 16,3 0-2-16,-6 0 2 0,4 0-1 15,-4-2 1-15,3 2 1 0,-1 0-4 0,2 0 2 16,0 0 1-16,-4-2-1 0,6 2-1 16,-5 0-1-16,1 0 4 0,0-2-6 0,0 2 2 15,0 0-1-15,-3 0 0 0,3 0 4 16,0 0-2-16,0 0 8 0,-2 0-13 0,-2-2 0 16,3 2 2-16,-2 0 5 0,0 0-3 15,1 2-3-15,2-4 2 0,-4 2 1 0,3 0-4 16,1 0 14-16,0 0-14 0,0 0 1 15,2-2 5-15,-2 2-2 0,3 0 4 0,-1 0-3 16,0 0 1-16,3 2 0 0,1-2-1 16,-2-2 0-16,-2 2 8 0,5 0-7 15,-3 0 5-15,0 0-3 0,0 0 7 16,2 0-8-16,-6 2 2 0,3-2-3 0,-1 0 6 16,-20 0-6-16,38 0 2 0,-21 0 5 15,2 0-3-15,-2 0 3 0,-17 0-3 0,36 2 0 16,-20-2 0-16,1 0 1 15,-17 0 1-15,32 2-4 0,-14-4 0 0,-18 2 0 0,27 2 5 16,-27-2 0-16,27-2 0 16,-27 2-2-16,23 0 4 0,-23 0-5 0,20 0 2 15,-20 0 1-15,18 2 0 0,-18-2 2 0,0 0 1 16,28 0 1-16,-28 0-4 0,21 0 2 16,-21 0 0-16,20-2-2 0,-20 2 2 15,18-2 3-15,-18 2-5 0,16 0 2 0,-16 0-8 16,14 0 4-16,-14 0-1 0,13-2 1 15,-13 2-1-15,0 0 4 0,0 0-4 0,23 0 0 16,-23 0 1-16,0 0 1 0,0 0 1 16,15-3-3-16,-15 3 0 0,0 0 8 0,0 0-7 15,12 0 3-15,-12 0 0 0,0 0-3 16,0 0 1-16,0 0 2 0,0 0 1 0,0 0-3 16,0 0-1-16,0 0 4 0,0 0-4 15,0 0-3-15,0 0-3 0,0 0-13 0,12-8-24 16,-12 8-21-16,0 0-25 0,-16-14-23 15,4 10-28-15,-1-2-31 0,-2 1-30 16,-4-1-45-16,0-4-74 0,0 5-178 16,-11-8-7-16,5 1-117 0,6-1-132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05:16.5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5226 8924 487 0,'0'0'22'0,"0"0"-7"16,0 0-6-16,6-4-3 15,-6 4-2-15,0 0 1 0,0 0-3 0,0 0 2 16,0 0 1-16,0 0 3 0,0 0-4 16,0 0 2-16,11-3 3 0,-11 3 0 0,0 0-5 15,0 0 5-15,0 0-3 0,0 0 9 16,0 0-2-16,0 0 0 0,0 0 3 0,21 5-1 15,-21-5 7-15,0 0-2 0,0 0-3 16,17 6 2-16,-17-6 1 0,0 0-2 16,17 4 8-16,-17-4-8 0,15 1-1 0,-15-1 1 15,21 4 1-15,-21-4-4 0,21 2 0 0,-21-2 7 16,29 0 0-16,-11 2-1 16,1-2-5-16,-19 0 4 0,38 0-7 0,-22 0 5 15,4 0-11-15,1 3 6 0,-2-3-2 16,2 0 1-16,-21 0-5 0,40 0-3 0,-20 3-1 15,-6-1 8-15,5-2-5 0,-1 2 3 16,-2-1-3-16,2 1-2 0,-18-2 7 0,31 5-3 16,-14-3-7-16,-2-2 3 0,3 3-3 15,0-1-5-15,-18-2 11 0,34 4-2 0,-17-2-4 16,-1 2 2-16,0-2 1 0,2-1 5 16,-1 1-7-16,3 2 5 0,-2-2-4 15,2 0-6-15,1-1 8 0,0 2-6 16,2-2 2-16,1 1-2 0,-1-2 0 0,0 2-1 15,0 0 7-15,7 0-4 0,0 1 3 16,-5-1 0-16,5-2 0 0,0 0 0 0,1 0-5 16,-1 3 2-16,2-1 4 0,2-2-5 15,-1 2-2-15,12-1 5 0,-3 3 0 16,-10 1-5-16,0-4 3 0,-1 1 5 0,3 0 1 16,-2 2-4-16,0-2-2 0,11 2-2 15,-1-1 5-15,-7 1 0 0,-1-2-2 0,-2 0-4 16,11 1 4-16,-1 0 2 0,-6-3-4 15,-2 1-3-15,-2-1 7 0,14 3-2 0,-10-3-3 16,11 1 5-16,-9-1-1 16,9 0 1-16,-5 2 2 0,-4 0-5 0,-5 1-1 15,-33-3 2-15,81 1-3 0,-45 0 7 16,11 4-2-16,-5-2-5 0,-6-3 6 0,-4 4-2 16,15-1-1-16,-11-3-2 0,9 3 7 15,1 1-1-15,-9-4-2 0,6 2-10 0,3-2 7 16,2 0-1-16,-4 0 0 0,3-2 7 15,-3 2 2-15,-6 2-12 0,6 0 6 0,-4-2-3 16,-6 0 2-16,1 0 2 0,9 1 1 16,-6-1-6-16,-38 0 1 0,68 2 6 15,-68-2-2-15,68 0-3 0,-22 0 4 16,-9 0 2-16,9 2 0 0,-10-2-5 0,-3 0 4 16,4 2 3-16,7-2-11 0,0 2 1 15,-5-2 0-15,-7 0 1 0,2 0 2 0,12-2-3 16,-1 2 9-16,-1 2-9 0,1 0 7 15,-8-2-8-15,-3 0 4 0,11 2-1 0,1 0 2 16,-8-2-1-16,9 0-4 0,-9 0 2 16,-6 3-5-16,13-3 6 0,-1 2 0 0,-1 0-1 15,3 1-1-15,-8-3 1 0,-4 0 4 16,12 0-13-16,0 2 5 0,0-1 3 0,-9 1-6 16,-5-4 5-16,2 4-2 15,13-2 0-15,-3-2 1 0,-7 2 2 0,-5-1 0 16,1 1-1-16,1-2 2 0,0 2-2 15,11 0 11-15,-1-5-13 0,-2 3 5 0,-3-1-1 16,-10 3-6-16,5-4 7 0,-2 2-4 16,0 0 2-16,-1 0 2 0,11-2-3 0,-8 3 4 15,-6-3-5-15,1 0 5 0,-1 1 1 16,0-1-2-16,-1 1 0 0,1 0-2 0,-3-2 4 16,-4 3-1-16,0-1-4 0,1-1 2 15,-4 0-2-15,2 0 2 0,-3 4 3 0,-5-5 2 16,-12 5-5-16,26-4 0 0,-14 0 6 15,-12 4-13-15,20-5 8 0,-20 5 1 0,16-6 3 16,-16 6-5-16,15-5-1 0,-15 5 6 16,13-6-4-16,-13 6 1 0,15-8-2 15,-15 8 12-15,10-8-14 0,-10 8-1 16,11-6 6-16,-11 6-8 0,9-6 7 0,-9 6 0 16,0 0-7-16,12-7 7 0,-12 7-2 15,0 0 4-15,0 0-4 0,11-5 3 0,-11 5-4 16,0 0 1-16,0 0 1 0,0 0-2 15,0 0 0-15,8-6 2 0,-8 6 4 0,0 0-4 16,0 0 4-16,0 0-5 0,0 0 7 16,0 0-6-16,0 0-5 0,0 0 4 0,0 0-9 15,0 0-14-15,0 0-18 16,0 0-11-16,0 0-21 0,0 0-44 0,0 0-124 16,0 0-141-16,0 0 227 0,0 0 41 15</inkml:trace>
  <inkml:trace contextRef="#ctx0" brushRef="#br0" timeOffset="6494.732">21668 10112 370 0,'0'0'50'15,"0"0"-18"-15,0 0-10 0,-6-6-6 0,6 6 2 16,0 0-1-16,0 0-5 0,0 0-1 15,0 0 4-15,0 0-6 0,0 0-1 0,0 0-3 16,0 0 3-16,0 0-6 16,0 0 7-16,-13-2 3 0,13 2-3 0,0 0-4 15,0 0 3-15,0 0-4 0,0 0-1 16,0 0-1-16,0 0 0 0,-11 11 2 0,11-11 5 16,0 0 0-16,0 0 4 0,0 0 6 15,0 0 6-15,0 0 2 0,26 16 12 0,-10-15 1 16,10 4-4-16,6-2-4 0,19 1 6 15,4-1 2-15,17-1-8 0,1 1 3 0,4-3-4 16,8 2 0-16,4-2 3 0,6 0-4 16,6 0-1-16,1 2 1 0,26-2-1 0,-27-2-4 15,0 4-1-15,-1-2-5 0,0 4-3 16,-11-3 0-16,0-1-4 0,-6 4 2 0,-8-2 1 16,-15 0-3-16,-7 2-1 15,-3-2-3-15,-5-1 1 0,-9-1-4 0,-11 2 0 16,-1 1 3-16,-8-1-3 0,0-2 8 15,-16 0-3-15,0 0-5 0,25-2 4 0,-25 2 0 16,0 0-1-16,0 0 2 0,0 0-2 16,0 0-6-16,-55-5 2 0,23 5-5 0,-15 0-1 15,-8 0-8-15,-15 2-1 0,-3-2 2 16,-8 0-7-16,-4 3-1 0,-6-1-4 16,-4 0 7-16,-7-1-3 0,4 1 2 0,-1 3 3 15,4-8-3-15,2 6 3 0,2-6 5 16,0 3 2-16,6 0-5 0,4 3 6 15,9-3-2-15,13 0 1 0,6 0-3 0,7 0 7 16,10 0-2-16,6 0 5 0,11 0 3 16,-1 0-9-16,4 3-3 0,4-3-8 0,0 2 7 15,12-2-4-15,-10 4 7 0,10-4-2 16,0 0 5-16,0 0 1 0,32 8-2 16,-7-8 1-16,5 0 1 0,20 0 1 0,5-3-1 15,5 3 2-15,15-3 11 0,8-1-6 16,6 0 5-16,7-4 4 0,22 3 6 0,1-3-1 15,-15 4-5-15,-6-2 5 0,1 2-4 16,-4 3 1-16,0-3 2 0,-10 2-5 0,-4 2-6 16,-8 0-2-16,-17 2 5 0,-9-2-6 15,-9 0 5-15,-11 0-4 0,-6 2 5 16,-4-2 0-16,-17 0-1 0,15 2-7 16,-15-2 0-16,0 0-7 0,-49 11-14 0,-12-4-2 15,-14 3 2-15,-11-2-4 0,-10-2 1 16,-25 3 6-16,-5-5 0 0,1 2 2 0,25-5 2 15,1 3 1-15,-1-2 1 0,5 1-1 16,4-2-3-16,6 1 4 0,9-2 0 0,21 2 7 16,6 1 2-16,13-3-24 0,10 2-4 15,8 3-10-15,10-2-8 0,6 4-26 0,2-7-75 16,0 0-235-16,38 7-42 16,-7-7 372-16,23 2 17 0</inkml:trace>
  <inkml:trace contextRef="#ctx0" brushRef="#br0" timeOffset="9186.554">24317 10193 227 0,'0'0'38'0,"0"0"3"0,0 0 3 0,0 0-5 0,0 0-2 16,0 0 4-16,36-5-5 0,-36 5 7 15,27 0-5-15,-9 0 3 0,-2 2 0 0,8-4-8 16,-1 2 1-16,3 0 6 0,3 2-10 16,3-2 1-16,0 3 1 0,14-3 11 0,3 3-13 15,-3-1-3-15,3 0-6 0,-2 0 6 16,1 2-4-16,1 0-4 0,0-3 4 15,-2 1-8-15,-1 2 4 0,5 0 2 16,-2-1-5-16,3 1 0 0,-1 0 5 0,0 0-6 16,3 1 0-16,-2 0 2 0,1-2 1 15,0 4 0-15,2-4-4 0,-2 1 7 0,0 1 0 16,14 1-3-16,-13 0 0 0,-1-3-2 16,4 3 5-16,-5-1-5 0,4-2-1 0,-3 2 3 15,4 0-3-15,-4-3 0 0,1 1-4 16,2 1 3-16,-1-2-1 0,0-2-6 15,-2 4 1-15,0 0 7 0,-2-2-4 0,2 1 1 16,-3-1-3-16,-1 0 2 0,2 0 1 16,2 1-1-16,-2-3-2 0,2 0 1 0,2 3 0 15,-1-3 1-15,2 1-4 0,-3 2 2 16,0-2-3-16,2 4 3 0,-2-5-1 16,0 2-1-16,2-2 1 0,-2 2-2 0,-5 1 3 15,3-1 0-15,1 0-3 0,-4 2 0 16,-1-3 2-16,-1 2 2 0,3-3-1 0,-3 3 4 15,1-1-4-15,-1-2-4 0,1 2 0 16,-9-2 1-16,11 2-1 0,-3 0 1 0,1-2 2 16,-3 2-2-16,1-2 5 0,-7 1-3 15,-6-2 1-15,4 2-2 0,-3-1 0 0,12 0 3 16,-7 3 1-16,-2-3-5 0,-4-3 2 16,5 6 2-16,9-3-1 0,-9-3-2 15,-2 6-1-15,-1-3 3 0,-2 0-3 16,4 0-2-16,-3 0-3 0,1 0 3 0,-2 1 5 15,0-1 2-15,-1-1-6 0,-1 1-3 16,0 1 3-16,-5-1-3 0,1-1 3 0,-1 1 0 16,1 0 1-16,-4 1 0 0,2-1-1 15,-3 0-3-15,-4 0 4 0,-2 0-3 0,-1 0 2 16,-14 0-1-16,24 0 3 16,-24 0-4-16,19 0 3 0,-19 0 4 0,15 0 2 15,-15 0-1-15,15 0 4 0,-15 0-3 16,0 0 1-16,0 0 2 0,16 0 5 0,-16 0 0 15,0 0-5-15,0 0 0 0,14 0-4 16,-14 0 0-16,0 0-1 0,0 0 6 0,0 0-4 16,0 0-7-16,10-4 2 0,-10 4 0 15,0 0 1-15,0 0-3 0,0 0-1 0,0 0 0 16,0 0-2-16,0 0 5 0,0 0-2 16,0 0-3-16,0 0 0 0,0 0 1 0,0 0-1 15,0 0-2-15,0 0 1 0,4-7 0 16,-4 7 2-16,0 0-2 0,0 0 5 0,0 0-2 15,0 0-2-15,0 0 7 0,0 0-8 16,0 0-2-16,-21-10 1 0,21 10 2 16,-19-4-1-16,6 3 1 0,-1-3 2 15,-6 1 1-15,0 1-5 0,-10-3-2 0,0 3 2 16,-15-3 2-16,-1 2 0 0,-5-2-1 16,-2-1-2-16,-2 3 3 0,-13-1-2 0,1-2 0 15,-3 0 5-15,5 3-6 0,-6 1 2 16,3-2 1-16,11 2 0 0,0-3 0 15,0 5-3-15,-11-5 4 0,13 3-3 0,3 0 2 16,-4 2-2-16,1 0 1 0,2 0 1 16,0 0 0-16,0 0 2 0,4 0-6 0,0 2 2 15,3 0 0-15,-1 1 1 0,9-3-2 16,-6 2 2-16,7-2-2 0,-7 5 0 0,9-5-2 16,3 2 0-16,-13-1 1 15,9 2 2-15,-6-1-2 0,6 0 0 0,2-1 1 16,-8 1 2-16,4 2-4 0,6-4 3 15,0 2 1-15,1-2-3 0,-3 2 3 0,1 0-4 16,-1-2 3-16,3 0 0 0,-5 0 1 16,-6 2-4-16,3-2 0 0,-5 0 0 0,0 0 2 15,-3 0 1-15,9 0-3 16,4 0-1-16,-11-2 3 0,7 2-1 0,5 0 0 16,-1 0 2-16,0-2 0 0,-1 4-2 15,2-4 0-15,-1 2 2 0,0-2-3 0,2 2 8 16,-1 0-4-16,-1 0 0 0,0 0-3 15,2 0 4-15,-1 2-3 0,-2-2 1 0,3 0-1 16,-2 2-2-16,3-2 8 0,-1 0-3 16,-2 2-2-16,2-2 0 0,1 2 7 0,-1-2-10 15,2 2 3-15,-1-1-2 0,-1-1 0 16,0 0 2-16,0 0-2 0,1 0 7 0,-3 2-5 16,2-2-2-16,-1 2 3 0,-2-2-2 15,1 0 0-15,2 2 3 0,-2-2-2 0,1 0 0 16,-3 0-1-16,-9 2-1 0,7-2 5 15,8 0-6-15,-4 0 2 0,1 0 1 0,-1 0-2 16,2 3 2-16,-2-3 1 0,2-3-2 16,-4 3 2-16,4 0 0 0,-2 0-1 15,3 0 2-15,-1 0-2 0,2-2 2 16,-1 0-2-16,-1 0 0 0,2 0-2 0,3 2 2 16,-5-1 0-16,8-1 0 0,-5 2 0 15,-1-2 0-15,0 0 2 0,3 2-2 0,-3-2-1 16,3 2-2-16,-2-2 3 0,3 2-2 15,1 0 3-15,-3-2-2 0,4 2 1 0,-1 0-1 16,6 0 4-16,-4 0-4 0,6 0 1 16,0 0-1-16,0 0-2 0,2 0 4 0,15 0-1 15,-23 0-4-15,23 0 8 0,-16 0-8 16,16 0-2-16,-18 2 2 0,18-2-5 16,0 0 3-16,-15 0-1 0,15 0 0 15,0 0-1-15,0 0 0 0,0 0 5 0,0 0 0 16,0 0-2-16,0 0 4 0,0 0-2 15,49 8-1-15,-17-8-1 0,13 0 1 0,3 0 2 16,1 0-2-16,8 2 4 0,0-4-4 16,13 2 1-16,4 0 2 0,0 0 2 0,-2 0-2 15,3 0-1-15,-4 0 2 16,5 2-3-16,-1-1 2 0,0-1 0 0,2 0 1 16,-5 0-2-16,5 0 3 0,-6 2-2 15,2-2 0-15,-12 0 1 0,11 0-1 0,4 0 0 16,-2 2 0-16,-2-2 1 0,3 0 0 15,-2 2-4-15,-3-2 2 0,2 0 1 0,2 2 0 16,-6 1-1-16,2-3 2 0,-15 3-3 16,0-2 2-16,-2 2-2 0,0-2 0 0,-5 4 0 15,1-3 0-15,0-2 2 0,-3 5 1 16,-1-3-2-16,-3 1 4 0,0 1-1 16,1 1-6-16,-1-4 4 0,-6 1-1 0,-3 0 0 15,11 2 4-15,-6-2-3 0,-7-1-1 16,14 2 3-16,-9-2-1 0,-2 1 2 0,8 2-3 15,-5-2 1-15,5 1 1 0,-4-3-3 16,7 4 1-16,-10-1 3 0,-3-1-1 16,0-1-2-16,13 1-1 0,-9 3 1 15,-5-5 1-15,1 3 4 0,-2-1-2 0,4-2-2 16,-5 4 2-16,5-2-1 0,-2-2 2 16,-1 1 0-16,3 1 1 0,-2 1-2 0,0-2 3 15,-1 1-1-15,14 0 0 0,-9 0 2 16,6 2-2-16,-5-4 1 0,-5 1-3 0,-3 1 2 15,3 0 0-15,-2 0-1 0,1 1 1 16,-3-2 1-16,2 1-1 0,-2 0-1 16,2 1-1-16,-4-3-1 0,3 5 1 15,-5-5-1-15,6 2 2 0,-5 1 0 0,1-3 0 0,-4 2-3 16,2 0 2-16,5-2 3 16,-1 2-3-16,0 0 1 0,-1 2-1 0,-1-4 0 15,1 2 0-15,-1 0 4 0,1 0-2 16,0 1 1-16,-3-1 0 0,-3 0-2 0,5 0 4 15,-6 0-3-15,2 0 3 0,-1 0-5 16,-4-1-1-16,0-1-2 0,-1 2 0 0,0 0 3 16,-2-2 0-16,-3 2-3 0,-11-2 5 15,21 0 0-15,-21 0 4 0,19 3 1 0,-19-3 4 16,11 2-5-16,-11-2 6 16,13 0-7-16,-13 0 0 0,0 0 5 0,0 0-1 15,14-7-1-15,-14 7-10 0,2-5-9 16,-2 5-15-16,0 0-33 0,-8-14-31 0,8 14-36 15,-19-11-46-15,-2 3-136 0,0-2-140 16,-9-10 24-16,0-3 168 0,1-4 81 0</inkml:trace>
  <inkml:trace contextRef="#ctx0" brushRef="#br0" timeOffset="13993.458">24143 8514 828 0,'0'0'16'0,"0"0"-7"16,0 0 4-16,0 0-1 0,0 0 10 15,0 0 0-15,-2 8 10 0,2-8 5 0,0 0-6 16,0 0 12-16,0 0-2 0,15 6-3 16,-15-6 0-16,9 5 5 0,-9-5-3 0,8 6-2 15,-8-6-1-15,9 9-3 0,-1-5 0 16,-4 1-4-16,2 2 7 0,0 1-4 0,2 1 2 15,0-1 0-15,-2 1-1 0,2 0-3 16,-1 2-3-16,-1-2 0 0,1 2-2 0,-1 0 2 16,0 1-2-16,1 1-1 0,1-1-4 15,-2 1 4-15,0 0-1 0,2 1 1 0,-2 1 2 16,0 0-1-16,0 0 4 16,0 1-1-16,1 1-1 0,-1 0 0 0,1-2-4 15,-1 2 1-15,-2 1-1 0,5 1 0 16,-5-3 0-16,2 4-3 0,-2-2 0 0,3-1-1 15,0 5 3-15,-3-5-4 0,-2-2-2 16,2 3-4-16,-2-5 3 0,2 1-2 16,0-1 2-16,-2-1-5 0,0-1 1 0,0-2 1 15,3 0-4-15,-5-9 1 0,5 17 0 16,-3-8-1-16,-2-9-1 0,2 13 0 0,-2-13 1 16,2 11 1-16,-2-11 1 0,2 8 4 15,-2-8 2-15,0 0-1 0,4 12 6 0,-4-12 0 16,0 0 5-16,0 0 4 0,0 9 1 15,0-9 4-15,0 0 4 0,0 0-1 0,0 0-5 16,0 0 0-16,0 0 0 0,0 0-5 16,0 0-2-16,0 0-4 0,0 0 1 15,0 0-2-15,0 0-7 0,0 0 1 16,0 0 2-16,0 0-3 0,0 0-3 0,0 0-1 16,0 0-1-16,0 0-2 0,0 0 1 15,0 0-3-15,29-36 0 0,-29 36-2 0,16-17 2 16,-10 8-4-16,6-4 0 0,2 2 2 15,-2-4-2-15,5 1 1 0,0 1-1 0,-2-2 0 16,10-6 2-16,-8 4 0 0,2 1-3 16,-2 3 0-16,2-2 0 0,-3 1 0 15,2 1 0-15,3-2-2 0,-2 2 1 16,6-7 0-16,-3 5 1 0,-3 2-2 0,0 1 2 16,0-1-3-16,0 1 3 0,-2-1 1 15,-3 4-3-15,2 0 1 0,-4 1-1 0,3-1 0 16,-2 0 0-16,-2 3 1 0,-5 1 1 15,-6 5-1-15,14-9-2 0,-7 2 2 0,-7 7 1 16,11-5-1-16,-11 5 6 0,0 0-4 16,10-7 0-16,-10 7-5 0,0 0 1 15,0 0 3-15,0 0-5 0,0 0 2 0,0 0 0 16,0 0-2-16,0 0 2 0,0 0 0 16,0 0 3-16,-53 17-2 0,32-6 1 0,0 0-2 15,-7 5 1-15,-2-1-2 0,1 2 1 16,-1 2 1-16,0-1-1 0,1-2 4 15,6 0-2-15,-2 2 0 0,-3 0 1 16,0 2-1-16,3-3-1 0,3-2 2 0,2-2-1 16,2 0 1-16,-1 0 0 0,3 3 0 15,-4-3-3-15,4 0 4 0,1-1-1 0,2 1-3 16,-2-3 4-16,5 1 0 0,-1 0 1 16,2-4-2-16,-1 0-3 0,2 1 2 0,2-1-1 15,6-7 0-15,-14 12 3 0,14-12-2 16,-10 9 1-16,10-9-2 0,-11 10-1 0,11-10 4 15,-6 3-2-15,6-3 5 0,0 0-3 16,0 0-1-16,0 0 3 0,0 0-2 0,0 0 2 16,0 0-2-16,0 0 0 15,0 0 0-15,0 0-2 0,0 0 0 0,-26-24-2 0,22 13 1 16,0-3 2-16,0 0 1 16,0-6-1-16,2 3-1 0,-2-7 0 0,-1 0-1 15,-2 2-1-15,3-4 1 0,-2 2 0 16,0-1-2-16,2 2 5 0,-3-2-3 0,3 1-2 15,-2-1 2-15,-1 0 2 0,1 2-2 16,-1 0-3-16,-1 0 2 0,4 1 2 16,-2 0-2-16,2 3 0 0,-2 2 1 0,0 2 0 15,2 0-1-15,0 2 2 0,-2-2-3 16,4 4 3-16,-2 0-1 0,1 4 0 16,3 7-2-16,-2-17 5 0,2 17-1 0,-4-12-5 15,4 12 3-15,-4-10-2 0,4 10-2 16,0 0 3-16,-2-11-1 0,2 11-3 0,0 0 0 15,0 0 2-15,0 0 0 0,0 0 0 16,0 0-1-16,0 0 0 0,0 0 1 16,0 0 2-16,-5 33-3 0,7-18 3 0,1-1-1 15,-1 3 1-15,2 3 1 0,0-3 1 16,3 6 0-16,1-2-2 0,0 0-1 0,0 1 1 16,4 2 1-16,-4-2 0 0,7 7 0 15,-2-3-1-15,-3-9 0 0,3 5 2 16,-1-3-3-16,0 1 2 0,0-4 1 0,2 1-2 15,-3 1 2-15,2-3 2 0,-5-2-3 16,5-2 0-16,-5 3 0 0,4-2 2 16,-12-12 2-16,12 17-4 0,-12-17 5 0,14 17-6 15,-14-17 4-15,12 13 2 0,-12-13-4 16,6 9 0-16,-6-9 2 0,0 0 0 0,0 0 2 16,12 14 0-16,-12-14 2 0,0 0 1 15,0 0 4-15,0 0-2 0,0 0 1 0,13 9 0 16,-13-9 0-16,0 0-2 0,0 0-3 15,0 0 0-15,0 0 1 0,0 0 0 0,0 0 0 16,0 0-4-16,0 0 1 0,0 0 0 16,0 0 1-16,4-28-4 0,-4 28 4 15,0-10-4-15,0 10 0 0,0 0 2 0,2-10-2 16,-2 10 2-16,0 0-3 0,4-14-1 16,-4 14 0-16,0 0 3 0,5-12-4 15,-5 12 2-15,7-9-1 0,-7 9-1 0,8-8 3 16,-8 8-1-16,16-12-1 0,-4 7 0 15,-2-1 1-15,2 0-5 0,1-1-1 0,2-1-17 16,-2 1-12-16,1-1-22 0,4 1-17 16,-6 0-26-16,3 3-18 0,0-1-31 15,2-1-38-15,-1-3-167 0,-2-1-109 16,4-2 32-16,0-1 75 0,-4-2 210 0</inkml:trace>
  <inkml:trace contextRef="#ctx0" brushRef="#br0" timeOffset="19032.906">25029 7521 375 0,'0'0'66'0,"0"0"-3"16,0 0-2-16,0 0-3 0,0 0-8 0,0 0-4 15,0 0-6-15,0 0 12 0,0 0-12 16,0 0 4-16,0 0 6 0,0 0-4 0,0 0 3 16,0 0 3-16,0 0-8 0,0 0-3 15,0 0 1-15,0 0 0 0,0 0 2 16,0 0-4-16,0 0-6 0,0 0-1 0,0 0-1 15,0 0-8-15,0 0-3 0,0 0 1 16,0 0-1-16,0 0-3 0,0 0-4 16,-37 15 2-16,37-15 1 0,-18 9-2 15,9-5-5-15,-2 4 2 0,5-2 4 0,-7 1-6 16,3 2 11-16,-3-1-5 0,0 1-1 16,1-1 5-16,1 2-5 0,-2 0 5 0,1-3-3 15,-1 2 4-15,3 1-1 0,-1-3 0 16,0 1-3-16,-1 1 1 0,1 2 1 15,0-2-2-15,1-1 3 0,-1 3-3 16,1-4-3-16,-1 8 1 0,0-4-2 0,1-2 1 16,0 2 1-16,-2 1-1 0,4 0-2 15,-2 1 3-15,3 0-2 0,-1-1-5 0,-1 1 3 16,1-1 3-16,-1 0-5 0,1 2 4 16,2-1 0-16,-3 1-2 0,2-3 0 0,1 3 1 15,0 0 1-15,-2-2-1 0,1 2 1 16,1-2-1-16,1 0 3 0,-3 4-4 0,2-3 2 15,1 0-2-15,-1-1 0 0,2 0 3 16,0-1-5-16,-2 2 2 0,1-2 0 0,0 0 1 16,-1 2-1-16,2-2-2 0,-2 0 3 15,2-2-1-15,0 5 1 0,0-4-4 16,-1 1 3-16,1 2 0 0,-1-4-1 16,-1 3-1-16,4 0-1 0,-2-1-1 0,-3 0-1 15,3 1-1-15,0-2 1 0,2 0 1 16,-2 3 0-16,2-4 0 0,-2 3 1 0,1 0 1 15,-1-4-2-15,1 4-1 16,-1-3 1-16,2 1 0 0,0 0 0 0,-2-1 0 16,2 3 0-16,-2-3-1 0,2 1 2 0,0-1-2 15,0 1 2-15,0-1-1 0,0 3 1 16,-1-3-1-16,1 3 2 0,0 0 2 0,-3-2-1 16,5 0-1-16,-2 2-1 0,0-3 1 15,0 2-2-15,0 0 4 0,0 2-6 0,2-4 2 16,-2 1 0-16,2 1-1 15,0-11 0-15,-2 20-1 0,2-9 1 0,0 0-1 16,-2-2 1-16,2-9 0 0,-2 22 0 16,-1-14 0-16,3 3 3 0,0-11-4 0,0 18 2 15,-2-6-1-15,2-12 1 0,-2 17 3 16,2-7-3-16,0-10-2 0,-2 16 2 0,2-8 1 16,0-8 1-16,-2 14-1 0,2-14 0 15,-2 15 1-15,2-15-3 0,0 13 0 16,0-13 0-16,0 10 0 0,0-10-3 0,0 11 1 15,0-11-1-15,0 0 2 0,-2 16 2 16,2-16-3-16,0 0-1 0,0 13 0 16,0-13 2-16,0 0-2 0,-2 11 2 0,2-11-3 15,0 0 1-15,0 10-2 0,0-10 1 16,0 0 0-16,0 0 1 0,-2 13-1 0,2-13 0 16,0 0-1-16,0 0 2 0,0 0-1 15,0 0-2-15,0 12 2 0,0-12-2 0,0 0 2 16,0 0-2-16,0 0 0 0,0 0 2 15,-3 9 0-15,3-9 0 0,0 0-3 16,0 0 3-16,0 0 0 0,0 0 1 0,0 12-2 16,0-12 0-16,0 0-2 0,0 0 2 15,0 0 1-15,0 0-1 0,0 0-1 16,-2 12 2-16,2-12-3 0,0 0-5 16,0 0-12-16,0 0-29 0,0 0-27 0,0 0-43 15,-6 7-61-15,6-7-225 0,0 0-69 16,0 0 49-16,0 0 42 0,-47-48 188 0</inkml:trace>
  <inkml:trace contextRef="#ctx0" brushRef="#br0" timeOffset="30729.391">24656 9124 493 0,'0'0'32'16,"-2"-15"3"-16,2 7-14 0,0 8 4 16,0-15 1-16,0 7-8 0,2 0 3 0,-2 8-2 15,0-13 2-15,0 9 13 0,0 4-10 16,0-13 8-16,2 6-8 0,-2 7 2 0,0-11-1 16,0 11-6-16,2-10 8 0,-2 10 0 15,0-12-3-15,0 12-8 0,0-7 6 0,0 7-4 16,0-8-4-16,0 8 2 0,0 0-3 15,-2-11 2-15,2 11-5 0,-4-6-2 16,4 6-4-16,0 0 3 0,-9-7-1 16,9 7-2-16,-13-2 0 0,13 2 4 0,0 0-5 15,-30 7 1-15,18-3-1 0,-2 5-1 16,-4 2 6-16,-1 4 0 0,-6 5-1 0,0 1 1 16,3 6 0-16,-1-1 1 0,-1 1-6 15,2 4 1-15,0-2 6 0,-1 3 4 0,4 2-9 16,-2 0 7-16,1 1 3 0,2 0-7 15,1 3-1-15,0-3 0 0,-2 4 3 0,7-1 0 16,-4 0 1-16,2-1 0 0,1 1 1 16,4-3-4-16,-2 0 0 0,5-7 2 0,0-2 0 15,6 2-1-15,-2-1-2 0,0-3 1 16,2 3 11-16,2 0-6 0,0-3-1 16,2 3-2-16,2-3-6 0,1 4 14 15,1-6-7-15,5 11 4 0,-2-9-6 0,-1-3 3 16,2-1 1-16,6 6 0 0,-1-4-5 15,0-5 7-15,-2-3-5 0,3 1 4 0,0-1 0 16,5-2 1-16,7 3 2 0,-3-5 2 16,-2-6 0-16,3-1-1 0,4-3-3 0,-3-2 4 15,12-3-2-15,-3-5 0 0,0 0 0 16,2-8-1-16,-3-3-5 0,-2-12 0 0,1-1-6 16,-4-8 4-16,-4-3-4 0,-1-1-2 15,-10-6 2-15,-2-3-1 0,-5-5-2 16,-6 11 2-16,-4-5-2 0,-2 4-1 0,0-1 1 15,0 1-2-15,-4 4 1 0,2 0 1 16,-2 0 0-16,1 5-7 0,-2 2-8 16,1 8-11-16,2 6-24 0,0 4-28 0,2 2-43 15,-5 1-158-15,1 0-130 0,2 1 24 16,0-4 223-16,4 21 39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279.9799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3-25T23:05:59.8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9064 9715 469 0,'0'0'33'0,"-12"-5"-14"0,12 5-8 15,-10-4-6-15,10 4 3 0,-15-4-1 0,15 4-1 16,0 0 4-16,-21-5-1 16,21 5-4-16,-19 0-1 0,7 0 0 0,12 0 3 15,-28 3-1-15,13-1 2 0,-2 0 4 16,0 0-6-16,-1-2 2 0,2 2 4 0,-5-2-1 15,0 2 2-15,0-1-4 0,-1-1-2 16,4 3 7-16,-6-3 2 0,3 0-2 0,-3 0-4 16,2 1-1-16,-2-1-6 0,-5 0 6 15,1 2 1-15,-2 0-6 0,-1-2 7 0,-1 0 1 16,0 2-8-16,-15 0 4 0,11 0-6 16,-8-1-1-16,3-1 7 0,-3 2-1 15,-1 3-7-15,1-5 4 0,2 2-1 16,3-1 0-16,4-1-1 0,-11 2 4 0,1 0-2 15,-1-2 5-15,1 3-3 0,5-3-3 16,6 0 1-16,-11 0-2 0,7 0 5 0,4 0-8 16,0 0 3-16,1 2 8 0,-12 1-10 15,7-3 2-15,-5 2 3 0,-1 0 2 0,0 2-1 16,1-3-7-16,-1 3-4 0,1 0 12 16,1 2-10-16,-1-1 5 0,-1 1-4 0,2 1 3 15,-1 0 0-15,1 0-2 0,-1 1 1 16,-1 1 1-16,2-1-1 0,-3 1-2 0,3 1-1 15,1 0 2-15,-3 1 2 0,2 0 3 16,-1 0-4-16,3 1-4 0,-2 0 1 16,6-1 0-16,-2 3 1 0,2-3 4 0,2 0 1 15,1 3-2-15,1-3 0 0,6 0 4 16,-3 6-4-16,1-3 0 0,2 0 3 16,7-3-1-16,0 3-1 0,-4 5 13 0,4-2-14 15,4-1 2-15,-2 0-3 0,2 1-5 16,2 2 6-16,-5 6-3 0,2-4 3 15,6-2 1-15,-3 2-5 0,3-2 4 0,1-1-1 16,3 4 2-16,-1-5 2 0,-1 5-5 16,2 0 3-16,2-3-1 0,2 0 1 15,0 1 7-15,2 1 4 0,0-1 2 0,2-1-3 16,4 5 2-16,2-1 2 0,3-1 0 16,4 7 6-16,4-3-4 0,4 1 4 15,0-2-3-15,3-2 7 0,3 0 3 0,1-3-11 16,6 2 1-16,0-3 0 0,5-3 1 15,7 4 0-15,3-1 4 0,-11-4-9 0,3 1 3 16,1-1-4-16,-1-4-3 0,-1 2 0 16,2 1 5-16,-1-1-4 0,1-3 2 0,1-3-2 15,-1 3-1-15,3 0 5 0,-1-2-4 16,1-3 1-16,1 0 2 0,-1 2 1 0,2-4 4 16,-1 3 0-16,3-4-2 0,-3 1 2 15,4 1-3-15,-1 0-1 0,2-3 1 0,1 5 1 16,1-5-1-16,3 0-1 15,-1 1-2-15,15 1 2 0,-17-3-6 0,4 2 2 0,-4-2-4 16,3 0 4-16,-1 0-1 16,0 0-1-16,-2 0 3 0,0 0-8 0,-2-2 2 15,2-1-3-15,-7 1 0 0,1 1 2 16,1-3-1-16,-4 1 2 0,3 0-2 0,-5-1-1 16,3 0 1-16,-5-1 1 0,3-1-1 15,-5 0-1-15,2 1 0 0,-2-1-3 0,-6 2 1 16,2-4 1-16,-4 1 0 0,-7 3 0 15,5-2 3-15,-2 1-5 0,10-3 2 0,-1 0-3 16,-1 1 5-16,-4-1-4 0,-4 3 2 16,7-4-1-16,4 0-1 0,-9 1 2 15,-2 1-1-15,7-1-2 0,-3 1 0 16,4-5 2-16,0 5 2 0,-7-1 1 0,-1 1-5 16,-2-1 3-16,7-3 3 0,3-4-4 15,-6 3 3-15,-3 1-2 0,5-4 1 0,-8 2-2 16,-1 2 1-16,5-6-2 0,-8 4 2 15,0-3-1-15,-1 3 2 0,6-6-2 0,-4 4 0 16,-5-1 1-16,0 1 0 0,1-2 0 16,-4 2-2-16,4-3-1 0,-7 1 2 15,3-1-2-15,2 0-2 0,-1 1 2 16,-5-3 2-16,4 2-1 0,0-3 3 0,-3-1-6 16,-2 2 3-16,1-1-2 0,0-1 3 15,-1 2 0-15,-2-1-1 0,-2 2 3 0,-2 0-3 16,0-1-1-16,1 5 3 0,-1-1-1 15,-2-1-3-15,0 17 3 0,-7-35-1 0,3 17 1 16,-2 3-1-16,-2-2-2 0,-3 0 4 16,-2 0 1-16,1-2-3 0,-5 4 0 0,-1-1 0 15,2 1-1-15,-12-2 0 0,5 2-1 16,2 3 2-16,0 0-3 0,-1 1 2 16,-1 0-3-16,0 2 5 0,0-1-4 15,-9-2-2-15,0 2-1 0,7 5 4 0,-3-2-3 16,-8-1-1-16,-2 0 2 0,4 5-3 15,4-4 2-15,1 4-3 0,-12-2-2 0,-1 0-8 16,1 1 0-16,-3 1 0 0,0-1-7 16,-3 0 2-16,0 0-3 0,-1 2-6 0,-3 1-7 15,-4 1-8-15,3 1-12 0,-2-1-10 16,3 0-6-16,3 4-17 0,-1-2-45 16,0-2-146-16,11 0-111 0,6 2 209 0,1-2 43 15</inkml:trace>
  <inkml:trace contextRef="#ctx0" brushRef="#br0" timeOffset="5372.299">21268 7768 522 0,'-5'18'30'0,"-1"-1"-9"16,0-2-8-16,1 0-5 15,-1 2 2-15,-1 3 2 0,1-4 0 0,2 4-7 16,0-1 0-16,0 1 12 0,-2 0-9 16,-2-2 4-16,4 2 3 0,-4-3-2 0,4-2 15 15,0-1-15-15,0-2 7 0,-1-4 5 16,3 2 8-16,2-10 10 0,-6 16 15 0,6-16 3 15,-2 9 1-15,2-9 2 0,0 0-6 16,0 0-11-16,0 0-5 0,0 0 1 0,0 0-6 16,0 0-7-16,13-36-6 0,-7 21-2 15,4-5-1-15,0 0-1 0,8-10-5 0,-1 3 0 16,2-2 2-16,0 1-5 16,3 0-3-16,-2 4 0 0,2-3 2 0,-1 2-3 15,-1 3 1-15,-2 2 1 0,-6 3-4 16,1 3-2-16,0 3 4 0,-3 2-8 0,1 1 6 15,-1 0-5-15,-1 3-2 0,0 1-3 16,-9 4 5-16,12 0-2 0,-12 0 1 0,13 8-2 16,-9-3 4-16,1 5 0 0,-1 3-2 15,-2 2 2-15,0 1-2 0,0 1 2 16,0 3 2-16,-2 0-2 0,2 3 0 0,0-3 3 16,0 7-3-16,-2-1 1 0,5 0 0 15,-1-2-1-15,-2 1 0 0,0-4 3 16,0-1-3-16,2-4-4 0,-1 2 3 0,-1-4 0 15,2 0 5-15,1-2 2 0,-1-1-3 16,0-2 3-16,0-1 5 0,-4-8 5 16,14 9 8-16,-14-9-3 0,24 0-1 0,-24 0-3 15,38-17 1-15,-11-3-4 0,-1 1 5 16,2-4-6-16,-5-2-1 0,3 0-1 16,-4-1-1-16,0-3 0 0,-3 0-2 0,-2 3-5 15,-4 3 2-15,-3 4 1 0,0-3-1 0,-1 5 3 16,-2 3-3-16,-3-1 5 0,2 6 0 15,-4-2 0-15,0 3-2 0,3 1-5 16,-3 2-2-16,-2 5 2 0,2-10-4 16,-2 10 3-16,0 0 0 0,0 0-2 0,0 0 1 15,0 0-1-15,-6 33 0 0,3-18-4 16,-1 2 2-16,4-3 0 0,-2 6 4 0,2-5-4 16,0 4 3-16,0 0-4 0,2 1 2 15,0-6 1-15,3 3-1 0,-3-2 1 0,2-2-1 16,0-2 0-16,0-1 0 0,2-1 5 15,1-2 0-15,2-1 1 0,-1-2 0 0,2-4 1 16,-10 0-2-16,26-3 5 0,-9-4-3 16,0 0 1-16,-2-5-4 0,3-1 2 15,0-1-1-15,-6-2-2 0,9-7 2 0,-5 0-4 16,-6 3 6-16,0-1-3 0,2 1-2 16,-6-1 0-16,-2 4 2 0,0-1-1 15,0 5-2-15,0 0 5 0,-2 2-1 0,-2 0-6 16,5 4 0-16,-5 0-4 0,0 7 2 15,2-10-5-15,-2 10 4 0,0 0 0 0,0 0 0 16,0 0-4-16,0 0-4 0,-9 24-4 16,3-13 3-16,4 0-5 0,-2 2-14 0,0 2-7 15,2-2-18-15,-2 3-8 0,2-1-21 16,-2-1-22-16,4-1-17 0,-2-1-66 0,2-7-135 16,0-5-83-16,2 12 202 0,-2-12 56 15</inkml:trace>
  <inkml:trace contextRef="#ctx0" brushRef="#br0" timeOffset="6015.121">22621 7170 698 0,'0'-9'23'0,"0"9"5"0,0 0 11 15,-5-16-1-15,5 16-4 0,0 0-2 16,0 0-4-16,0 0-7 0,0 0-5 0,0 0 0 0,0 0 2 16,0 0 1-16,0 0 11 15,-19 44-9-15,13-22 5 0,-2 15 0 0,2 1 4 16,-4 4 7-16,-2 11-3 0,0 2 4 16,3 1-3-16,0-8 3 0,-1 8-3 0,-1 0-6 15,7-12 7-15,-2 2-5 0,2-2-5 16,0-2 0-16,-1 0 1 0,2-10-5 0,1-2-1 15,2-2-3-15,-2-5 2 0,0 1-2 16,0-3-1-16,2-2 2 0,-2-5-6 0,2-3 1 16,0 0-6-16,0-11 6 0,4 17-8 15,-4-17-3-15,0 0-8 0,0 0-15 16,0 0-13-16,0 0 0 0,32-26-3 16,-15-1-13-16,-2-7-9 0,4-2-8 0,1-14 3 15,2 0-1-15,-3-6-3 0,1-2 8 16,4 1 10-16,-4-1-6 0,3 1 9 0,-1 2 13 15,-2 3 5-15,2 0 13 0,1 6 7 16,-4-4 11-16,0 13 10 0,1 1 8 16,-4 4 3-16,4 3 2 0,-8 8 8 0,-1 3 4 15,-3 5-3-15,-2 2-4 0,1 1-6 16,-3 5-3-16,-4 5 4 0,0 0 0 16,0 0 2-16,13 15 5 0,-13 0 3 0,0 5 2 15,-2 8 5-15,-2 16 3 0,-7 12 1 16,-4 2-3-16,-2 3 3 0,5-1-1 0,-4 0 4 15,4 1 0-15,2-6-1 0,-2 1-2 16,0-3-1-16,1-7-2 0,7-4-3 16,-2 3-3-16,-1-4 1 0,3-10-8 15,0-3-2-15,-1-3-4 0,3-4 2 0,0 0-2 16,0-4-1-16,2-2-7 0,-2 1-1 0,0-3-8 16,2-1-20-16,0-12-24 15,0 17-37-15,0-10-36 0,0 0-52 0,0-7-178 0,0 0-87 16,0 0 24-16,0 0 180 0,0 0 65 15</inkml:trace>
  <inkml:trace contextRef="#ctx0" brushRef="#br0" timeOffset="7369.06">20797 8208 711 0,'26'-5'9'0,"1"-2"3"0,9-3 0 15,2-4 2-15,5-1 10 0,9-6 0 0,4 0-2 16,1 2 2-16,0-2-8 0,3 2 4 15,-3 0-1-15,0-1 0 0,7-2 2 0,-1-1-1 16,2-2-1-16,3 1 0 0,7-2-1 16,16-13-1-16,-18 12 11 0,18-11-4 15,-2 0 3-15,-4-2 5 0,4-1-7 16,0 4-1-16,-19 6 6 0,15-7-9 0,-15 10 4 0,-5 1-4 16,4-2 0-16,-6 5-7 15,0-1 7-15,-3 0-11 0,-1 1 11 0,0 4-13 16,-4 1 5-16,-4-3-6 0,0 4 1 15,-13 3-1-15,0 0 0 0,-1 3-4 0,-4-1 1 16,-8 3 3-16,-4 0 4 16,-5 7-6-16,-4-2 3 0,3 1-4 0,-7 0-3 15,3-1-6-15,-5 4-8 0,-6 1-16 16,15-6-6-16,-15 6-13 0,8-4-19 0,-8 4-8 0,0 0-33 16,0 0-125-16,0 0-162 0,0 0-48 15,0 0 434-15,0 0 2 0</inkml:trace>
  <inkml:trace contextRef="#ctx0" brushRef="#br0" timeOffset="7974.255">20886 7374 323 0,'20'7'81'0,"2"1"-21"0,4 0-5 0,13 3 6 0,3 1-1 15,15 3 2-15,10-1-5 0,1 4-9 16,7 1 2-16,0 2 2 0,23 8-2 0,2-2-7 16,7 3-1-16,-2 1 2 0,-6-3-6 15,2 3-3-15,-6 1-4 0,4 0-2 0,-4-1-1 16,-17-6-1-16,-2-1-3 16,-2-1-5-16,3-2-4 0,-8 3 1 0,-5-2-4 0,-3-5 3 15,-6-1 0-15,-15-5-5 0,1 2 2 16,-7-4-3-16,-4-2 2 0,-7-2-2 15,-2 0 2-15,-4-2-4 0,-1 0-1 16,2-2 2-16,-18-1-4 0,31 1 3 0,-15 2-2 16,-16-3-3-16,0 0-11 0,40 0-22 15,-26 0-31-15,1 0-52 0,-2-3-140 0,-4 2-145 16,-9 1-15-16,18-7 342 0,-10 0 25 16</inkml:trace>
  <inkml:trace contextRef="#ctx0" brushRef="#br0" timeOffset="46560.184">17810 10119 895 0,'0'0'47'0,"0"0"-13"0,0 0-1 0,0 0-15 16,0 0 1-16,0 0 0 0,0 11 1 16,0-11-2-16,0 0-3 0,0 0 5 0,0 0-7 15,0 0-4-15,0 0 6 16,0 0-1-16,0 0 1 0,0 0-9 0,0 0 13 16,0 0-4-16,12 13 11 0,-12-13 0 15,15 4 5-15,0-1 0 0,0-1-5 0,5 0 3 16,4 0 1-16,6 2 0 0,14 0-4 15,1-3 0-15,1 3-5 0,5 0 2 0,0-2-5 16,4-1 0-16,3 4-1 0,9 0-1 16,1-1-4-16,-13-1 3 0,-2 2-2 0,-1-5-1 15,1 4-5-15,-1 0 4 16,-4 0 0-16,-3-3 1 0,-9 1-7 0,-7 0 2 16,5-2 3-16,-4 2-4 0,-7-2 2 15,3 2-1-15,-6-2 1 0,4 0-6 0,-9 2 4 16,1-2-3-16,0-2 9 0,-16 2 3 15,18 2 3-15,-7-2 4 0,-11 0 2 0,13 3-2 16,-13-3-1-16,0 0-3 0,0 0-3 16,0 0-4-16,0 0 2 0,0 0-5 0,0 0 2 15,-46-11-1-15,18 8-2 0,-2-1 2 16,-13 0 0-16,-3 0-3 0,-5-1-1 0,0 0-1 16,1 0-3-16,-3 0 3 0,0 2 1 15,-1-3-3-15,4 1 2 0,-1 1 0 16,5 2-3-16,1-2 1 0,9 2 0 0,9-1 0 15,1 3 0-15,4-2-2 0,0-1 0 16,7 2 2-16,-2 1-4 0,4 0-2 0,13 0 2 16,-21 0-1-16,21 0-1 15,-17-3 2-15,17 3 2 0,0 0-1 0,0 0 1 16,0 0 2-16,0 0 1 0,0 0 3 0,0 0-2 16,66 4-1-16,-37-4 1 0,20 0 3 0,2-1 0 15,4 1 0-15,2-3 1 0,11 2-4 16,-7 1 4-16,-2-2-3 0,14 4 2 15,-1-1-1-15,-3-2-1 0,-12 2 2 16,-1 2 0-16,-3-2-2 0,0-1 0 0,-5 3-1 16,-1-1 1-16,-11-1-4 0,-6-1 5 0,-7 2-3 15,0-4 0-15,-8 4 1 0,2-2 2 16,-4 0 4-16,-13 0-1 0,16-2 1 16,-16 2-3-16,0 0 1 0,0 0-6 0,0 0 2 15,0 0-2-15,-67 2 1 0,21 0-1 16,-8 0-5-16,-5 0 3 0,-11 0 0 0,-4 2-1 15,-4-3-4-15,1 3 4 0,2-4 0 16,-2 4 3-16,5-2-4 0,0-2 1 0,14 1-2 16,6 1 3-16,3 1 0 0,11-1 0 15,6-2-2-15,9 0 2 0,-1 0-2 16,6 2 0-16,3-4-2 0,0 4-1 16,15-2 0-16,-13 1-2 0,13-1 6 0,0 0-1 15,0 0-2-15,41 7 3 0,1-4-3 16,9-3 2-16,23 2-2 0,-1-2 5 0,10 0-1 15,6 0 0-15,2 0 2 0,4 2 4 16,1 0 0-16,0 0-1 0,-1 0 4 0,-2-1-1 16,-2 2 4-16,0-2-3 0,-9 3 1 15,-1-2 1-15,-24-2-3 0,-4 2 0 16,-7 0 3-16,-12-1-2 0,-6 1-2 0,-9-2 2 16,-1 2 5-16,-8-2-3 0,-10 0-2 15,0 0-1-15,0 0 1 0,0 0-7 0,-51 6-1 16,3-6-3-16,-12 0-4 0,-14 2 0 15,-9-4-1-15,-3 1 3 0,-3-2-1 0,-4 1 2 16,-4 0-2-16,-4 0 1 0,6-3 1 16,6 3 1-16,4-3-1 0,7-1 1 15,8 2 0-15,20 2 0 0,7-3 0 0,9 5 0 16,10-3-3-16,8 3-1 0,3 0 4 16,13 0 1-16,0 0-1 0,0 0 4 0,0 0 1 15,96 0-1-15,-25 3 2 0,8-3 1 16,12 0-3-16,4 3 6 0,5 3-2 15,24-4 4-15,1 1-1 0,-2 3 2 16,-23-2 1-16,0 1-1 0,-5-3 2 0,-4 2-1 16,-4 0-1-16,-9-2 2 0,-4 0-2 15,-19 1 1-15,-11-3-2 0,-10 2-1 0,-6 1 1 16,-7-3 6-16,-8 2-5 0,-2-4 1 16,-11 2-3-16,0 0-2 0,0 0-2 0,0 0-6 15,-91 0-4-15,18-3-1 0,-7 1-4 16,-9-3 1-16,-7-1-1 0,-24-3 3 0,-3 3-1 15,2-1 2-15,1-6 2 0,26 6 0 16,1 2-2-16,9-1 1 0,3 0 1 0,14 2 1 16,16 3 1-16,13-2 0 0,8 3-3 15,9 0-1-15,6 0 3 0,6 3 0 0,9-3 4 16,0 0 6-16,0 0-2 0,71 11 2 16,-17-8 2-16,21 2 0 0,7 2 3 0,9-4 0 15,7 2 1-15,20 3 0 0,5-3 2 16,-28 1-1-16,2-2 2 0,-1 1-2 15,-7 1 1-15,-4-2-3 0,-10 1 1 0,-4 0-1 16,-25-3-1-16,-1 1 3 0,-13-3-4 16,-11 0 5-16,-4 0 2 0,-7 0-2 0,-10 0 1 15,0 0-6-15,0 0-2 0,0 0-3 16,-76-7 0-16,9 2-8 0,-12 2-3 0,-10-2 0 16,-6-2 2-16,-24-2-2 0,-4 1-1 15,6 1 3-15,20 0 4 0,6-1-4 16,2-1 3-16,6 0 0 0,10 3-3 15,5 3 2-15,19 1 0 0,13-2-3 0,11 4-1 16,1 0 0-16,10 0 1 0,4 0 0 16,10 0 1-16,0 0 0 0,0 0 0 0,0 0 4 15,46 12 3-15,3-9-4 0,8-1-1 16,17 2 4-16,6-1 2 0,0 2 0 0,7-1 2 16,2-4 4-16,2 1-1 0,-6 1 0 15,-2-4 0-15,-3 4 4 0,-9 0-3 16,-19-2 1-16,-5 3-1 0,-13-3-4 0,-9 0 3 15,-4 0 3-15,-6 0 2 0,-3 0-1 0,-12 0-3 16,9-5-3-16,-9 5-4 16,0 0-2-16,-61-7-5 0,12 1 0 0,-21-2-1 0,-8 2-3 15,-5 1 0-15,-3-1 2 0,-1-1 2 16,0-1 0-16,2-2 0 0,2 3-1 16,7-1 0-16,9 2 4 0,16 3-4 15,6-3 4-15,11 4-1 0,8-2-1 0,8 2 0 16,8 1 0-16,10 1-1 0,0 0 2 15,0 0 0-15,0 0 0 0,0 0 0 0,81-2 1 16,-27 2 6-16,-1 0-3 0,16 0 2 16,3 0 1-16,3 0 1 0,0 2-1 0,-4-2 0 15,-12 1 1-15,-6-1 0 0,-6-1 0 16,-10 1 1-16,-11 0 1 0,-2 1-1 16,-8-1 3-16,-3-1-2 0,-13 1-3 15,0 0-1-15,0 0-1 0,0 0-2 0,0 0-3 16,-83-2 2-16,28 0-6 0,-12-1 2 15,-8 6 1-15,1-6 0 0,1 1 0 0,0 4-1 16,16-4 0-16,4 2 0 0,2 0 1 16,15 0-1-16,7 2-2 0,5-2 2 0,5 3-1 15,5-1-2-15,5 1 2 0,9-3 1 16,0 0-1-16,0 0 2 0,36 19 2 0,4-10-1 16,17 3 0-16,9-2 4 0,1 2-2 15,6-5 1-15,3 1-3 0,3-1 1 0,-6 0 0 16,0 0-1-16,-21-2 0 15,-1 1 1-15,-9-4 3 0,-9 2-2 0,-11-2 2 16,-2 0 2-16,-10-1 1 0,-10-1-4 16,0 0 0-16,0 0-3 0,0 0 2 0,-46 0-3 15,-3-1-1-15,-6-1 1 0,-17-2-1 16,-5 2 3-16,-3 0 0 0,-2-1 0 0,-7 0 1 16,-5-1-3-16,-3-1 2 0,6 0-1 15,0 2 3-15,6-3-2 0,12 3 0 0,4-1 4 16,23 2-3-16,10 0-4 0,9 2-1 15,5-2 0-15,10 4 0 0,3 2 3 0,9-4-1 16,0 0 0-16,0 0 1 0,76 9 1 16,-6-5 2-16,9-2 1 0,10-1 2 15,4 4 4-15,6-3 4 0,7-2-1 0,25 3 1 16,-8 1 2-16,-17-1 0 0,-8-3 1 16,-3 3-2-16,-10-3 3 0,-9 2-4 0,-23-2 0 15,-7 2 2-15,-12-2-2 0,-9 0-1 16,-5-2 0-16,-10 0 0 0,-10 2-3 0,0 0-1 15,0 0-9-15,-76-15 0 0,9 7-6 16,-16 2-2-16,-10-1-1 0,-34 1-4 0,-5-1 4 16,-3-3 1-16,-10-4-3 0,3 6 7 15,9-3-2-15,6 2 1 0,32 5 5 0,6-1-6 16,12 1 2-16,20 1 1 16,11 1-2-16,10 2 0 0,11 0 2 0,3 2 1 15,14 1 0-15,6 1 1 0,2-4 2 16,22 7 0-16,21-1 1 0,25 3-1 0,11-2 0 15,10 0 1-15,6 1 1 0,26-3 2 16,-1 3 1-16,1 3 1 0,-26-5 3 0,7-1-3 16,-3-1 2-16,-6 2-3 0,-2 0 2 15,-8-1-4-15,-8 2 3 0,-23-7 0 0,-5 3 0 16,-11-1 2-16,-13-2 3 0,-3 0 4 16,-6 0-5-16,-14 0 1 0,4-5-3 0,-4 5-1 15,-36-7-3-15,-15 2-6 0,-23 0-8 16,-15 2-1-16,-38-6 5 0,1 3-9 0,-4-3 5 15,3 0 0-15,0 0 3 0,4 1 0 16,30 0 0-16,4 5 1 0,2-1 1 16,10 0 0-16,23 3 0 0,5-1 2 15,13 2-3-15,11 0 0 0,3 0 1 0,8 2-3 16,4 1 1-16,10-3 2 0,0 9 1 16,0-9 1-16,31 12 1 0,9-4 3 0,22 1-5 15,3 1-5-15,5 0-4 0,-4-3-17 16,4 0-17-16,-7 1-29 0,1-1-25 15,-3 6-45-15,-14-8-62 0,-7-1-182 0,-4-2-27 16,-11-2 5-16,-1-2 144 0,-8 0 81 16</inkml:trace>
  <inkml:trace contextRef="#ctx0" brushRef="#br0" timeOffset="47517.899">18707 10161 799 0,'0'0'10'15,"0"0"2"-15,0 0 0 0,0 0 0 0,0 0-6 16,0 0 8-16,0 0-6 0,13-1-3 16,-13 1 8-16,0 0-8 0,0 0-4 0,0 0 2 15,0 0-20-15,0 0-17 0,0 0-29 16,0 0-83-16,0 0-140 0,0 0 165 0,0 0 41 15</inkml:trace>
  <inkml:trace contextRef="#ctx0" brushRef="#br0" timeOffset="49770.1">10994 9174 271 0,'0'0'80'0,"0"0"-11"16,0 0-17-16,0 0 8 0,-14-2-2 0,14 2-3 15,0 0-11-15,0 0 3 0,0 0-10 16,-17 0-4-16,17 0 4 0,0 0-8 15,0 0-1-15,0 0-13 0,0 0 2 0,0 0 3 16,0 0-11-16,0 0-2 0,0 0 5 16,0 0 1-16,0 0-1 0,0 0-5 0,0 0 15 15,0 0 10-15,0 0 1 0,38 5 2 16,-7-5-3-16,14-1 0 0,6-3 3 0,17 1-3 16,2-4 4-16,10 3 0 0,5-3-2 15,1 1-5-15,3 1-2 0,-2 1-3 16,0 2-2-16,-4 2-3 0,-5 2 2 0,-6-4-6 15,-16 4 3-15,-6 2 0 0,-5-4-1 16,-11 2-3-16,-9-1-2 0,-4-1 1 0,-2 0-2 16,-9 0-1-16,-10 0 0 0,0 0-2 15,0 0 2-15,0 0-2 0,0 0-4 0,0 0 0 16,-52 0 2-16,15 2 1 0,-11-2 0 16,-7 0-2-16,-4 2-5 0,-13-2 5 15,-5 2 1-15,4 0 1 0,0-2-2 0,-1 2 1 16,3 0 3-16,2 0-1 0,12-1 5 15,3-1-2-15,2 2 5 0,7 0-4 0,10 0 4 16,7-2-3-16,5 0-2 0,6 0-1 16,0 2-5-16,4-2 0 0,13 0 2 0,-10 3 1 15,10-3-2-15,0 0 3 0,0 0 3 16,0 0-6-16,55 5 4 0,-11-5-3 16,10 0 4-16,15-2-2 0,8-1 1 15,1 0 0-15,7-3 2 0,0 1 0 0,4-1 5 16,2-1 0-16,2-1 2 0,0 0-4 15,-6 0 0-15,-9 4-3 0,-6-1-1 0,-20 1-2 16,-5 2 1-16,-11 0 1 0,-8 2 0 16,-9-4 4-16,-4 3-2 0,-5-1 1 0,-10 2-5 15,7-6 1-15,-7 6-5 0,0 0 2 16,-51-10-4-16,2 7 6 0,-5-2-4 0,-19 4-2 16,-3-5 4-16,-5 0-5 0,-1 2-2 15,-5 4 1-15,3-3 0 0,-1 1-1 0,4 0 0 16,3 0 0-16,1 0 3 0,6 4 2 15,16-2-1-15,5 0 0 0,13 2 2 0,9-2-2 16,2 0 0-16,6 2-4 16,5-2 0-16,2 0 0 0,13 0-1 0,-11 2 3 15,11-2-1-15,0 0 4 0,0 0 1 16,59 6-3-16,-10-5-1 0,13-1 5 0,14-1-5 16,6 1 4-16,5-3-2 0,4-2-1 15,5 1 1-15,3 2 2 0,1 0 0 0,-9 2 1 16,2 0-2-16,-10 0 1 0,-7 0-4 15,-19 2 3-15,-11 0-2 0,-7-2 3 0,-13 2-2 16,-4-2 3-16,-9 2-1 0,-6-2-3 16,-7 0 0-16,0 0 1 0,0 0-3 0,-70 15 0 15,15-10-1-15,-20 0 2 16,-3-1-2-16,-5 1 2 0,-8 1-2 0,-6 0-1 0,0-1-2 16,-22 5 3-16,26-3-1 15,0 1 0-15,4-1-1 0,4-2 0 0,4 2-2 16,12-3 3-16,18 0 0 0,9 0 1 15,10-1-3-15,6-1-3 0,11 0-2 0,3 2 2 16,8-1 3-16,4-3 1 0,0 0 2 16,31 7 3-16,5-6-3 0,15-1 1 0,25-1 0 15,5-1-2-15,4-3 1 0,6-2 2 16,-2 3 1-16,2 1 0 0,2-5-1 0,-2 1 0 16,-4 1 3-16,-7 3-1 0,-7-4-5 15,-16 4 2-15,-11 0 0 0,-12 1 5 0,-7 0 0 16,-7 2 6-16,-4 0 1 0,-5-5-4 15,-11 5-1-15,4-4-1 0,-4 4-2 16,0 0 1-16,-49 0 0 0,5 4-1 16,-7-2-2-16,-16 3 0 0,-3 2-1 0,-5-2 1 15,2 1-1-15,-2 0-3 0,-1 1 4 16,6-3-4-16,0 3 3 0,17-1-1 0,3-1 0 16,3 2-1-16,7-4 0 0,8 2 0 15,7 0-4-15,7-3 0 0,0 2 0 0,4 0-1 16,4 0 1-16,10-4-2 15,-2 7 4-15,2-7-1 0,16 5 5 0,6-2-2 0,10-2 0 16,17-1 0-16,6-1 1 16,15-3-2-16,1-6 1 0,8 3-2 0,2-4 6 15,1 2-5-15,5-2 3 0,-2-2-2 16,-3 0 2-16,-4 4 1 0,-5-4-2 0,-12 6-1 16,-15 1 2-16,-8-2 0 0,-8 5 2 15,-11-3 5-15,-1 3 4 0,-6-1-8 0,-6-2 3 16,-6 6-3-16,-2-7-1 0,2 7 0 15,-32-8-4-15,5 4 3 0,-19 1 1 0,-8 0-1 16,-3 1-3-16,-14 4 0 0,-6 1 1 16,-6 0 0-16,-1 4-4 0,-3 0 0 0,0 8 1 15,2-1 0-15,4 1 0 0,8-1 0 16,1 0-6-16,6 1-5 0,6 2-12 16,18-5-15-16,2 5-23 0,9-2-25 0,9-1-31 15,10 3-24-15,5-6-28 0,5-2-148 16,6-3-102-16,7 0 28 0,3-2 173 15,8-3 63-15</inkml:trace>
  <inkml:trace contextRef="#ctx0" brushRef="#br0" timeOffset="51969.906">20984 10244 692 0,'0'0'26'0,"0"0"-9"15,-15 0 2-15,15 0 2 0,0 0-2 16,0 0 1-16,0 0 4 0,0 0 1 0,-13 2-4 16,13-2 5-16,0 0-2 0,0 0 6 15,0 0 12-15,0 0-4 0,45 2 5 0,-15-1 4 16,3-1 2-16,23 2 2 16,13 0-4-16,8 1 4 0,5-2-4 0,5 3-1 0,8-2-5 15,0 2 0-15,7-1 3 16,17 7-6-16,-26-5-3 0,-2 4-1 0,0-1-2 15,0 2-3-15,-2 0 2 0,-5-1-8 16,-3 0 0-16,-6 1-3 0,-6-3-2 16,-19 1-4-16,-5-1 3 0,-5-2-1 0,-12-1-2 15,-7 0-3-15,-4-3-1 0,-4 2 0 16,-13-3 0-16,6 1-5 0,-6-1 4 16,0 0-6-16,-65 4-12 0,12-4-6 0,-21-2 2 15,-7-1 0-15,-8-1 0 0,-6-4 1 16,-24-1-2-16,-6-4 4 0,7 2 1 0,-5 0-1 15,8-2 1-15,22 3 5 0,6-1 0 16,3 4 4-16,6-3 2 0,6 2 0 0,6 1 2 16,17 3 1-16,4 2-1 0,12-2-3 15,5 3 1-15,10 1 3 0,-2-3 1 0,10 3 1 16,10 0 1-16,0 0 0 0,0 0 4 16,0 0 5-16,0 0 0 0,42 8 2 0,1-6 5 15,7 0-1-15,7 0-1 0,18-1 3 16,5 1 7-16,3 2-7 0,2-4 4 0,-2 2 4 15,0 0 0-15,0 0-1 16,-7 0-1-16,-3-1 3 0,-2-1-2 0,-14 2 6 16,-3-2-10-16,-6 2-2 0,-3 0 1 0,-11-2-3 15,-9 3-5-15,-3-3-1 0,-8 0 4 16,1 2-6-16,-4-2-2 0,-11 0 0 16,0 0 0-16,0 0-4 0,0 0-2 0,-50 5-6 15,-5-3-10-15,-25-1-4 0,-11 2-3 16,-8-3-2-16,-29-3 0 0,1 2 3 0,5-1 0 15,22-3 2-15,-4 3 6 0,3-1-3 16,8 1-2-16,1 0 3 0,10 0-1 0,8 2 2 16,19-1 0-16,8 1 1 0,13-2-2 15,6 4-3-15,10-2 2 0,4 1 0 0,8 1 2 16,6-2 3-16,0 0 4 16,32 9 1-16,13-4 0 0,23 1 4 0,7-1 0 15,12-1 4-15,8 2 2 0,8-2 1 16,28 1 7-16,0-1 0 0,1 0-3 0,-8-1 4 15,-22 1 1-15,-2-1 0 0,-3 0 1 16,-2 0 3-16,1-3 2 0,-7 2 2 0,-7-2 0 16,-6 0-2-16,-3 2-1 0,-23-2 2 15,-3 0-5-15,-11 3 1 0,-9-3-5 16,-5 2-1-16,-4-2 1 0,-2 0 1 16,-8 0-4-16,-8 0-3 0,0 0 2 0,0 0-7 0,-55 3-1 15,-3-3-16-15,-25 3-8 0,-8-3-4 16,-35 0-2-16,-1-3 0 0,-2 0 5 15,27 3 0-15,-2-2 4 0,5-1-3 16,8 1-2-16,4 2-10 0,6 5-10 0,11-3-11 16,15-2-19-16,5 2-31 0,15-1-54 15,9-4-59-15,2 1-233 0,7-3 24 0,6-6 48 16,11 11 194-16</inkml:trace>
  <inkml:trace contextRef="#ctx0" brushRef="#br0" timeOffset="54035.478">3933 9247 1049 0,'0'0'-19'0,"0"0"10"0,0 0-1 16,0 0 11-16,0 0-1 0,0 0 16 16,0 0 0-16,0 0-5 0,-18-28 5 0,18 28 0 15,0 0 3-15,-4-9-1 0,4 9-1 16,0 0-3-16,-4-11 1 0,4 11-3 0,0 0 4 16,0 0 1-16,-7-13 0 15,7 13 2-15,0 0-2 0,0 0 3 0,-4-7-5 16,4 7 4-16,0 0-1 0,0 0 2 15,0 0-1-15,-8-7 2 0,8 7-1 0,0 0-1 16,0 0 2-16,0 0-6 0,0 0 0 16,0 0-2-16,0 0 4 0,0 0-1 0,0 0 3 15,0 0 5-15,0 0-7 0,45-12 2 16,-19 10-1-16,9 1 3 0,-35 1 1 0,103-2-1 16,-45 0 4-1,17-2-3-15,2 0-1 0,4 2 2 0,3 1 1 0,7-1-3 16,-2 0-2-16,0 0 1 0,0 2-3 15,-6-2-3-15,0 2 2 0,-8-3-4 0,-3 3 1 16,-17 0 3-16,-4 0-5 0,-5 0 2 16,-9 0-2-16,-12 0-2 0,-25 0 2 0,37 3 5 15,-37-3 9-15,27 0-1 0,-27 0 0 16,0 0-4-16,0 0-4 0,19-11 0 16,-19 11-2-16,0 0-1 0,0 0 0 0,-44-14-2 15,16 10-4-15,-15-2-1 0,-5 3 1 16,-5 3-3-16,-19-2-2 0,-5 2 0 0,0-2-2 15,-6 2 3-15,4 2-3 0,1-2 0 16,-1-2 0-16,8 6 1 0,11-4 0 0,3 1-1 16,4-1-2-16,7 2-1 15,9-2 3-15,7 2-1 0,10-2-3 0,1 0-1 16,4 2 1-16,15-2 1 0,-19 4 3 16,19-4-3-16,0 0 3 0,0 0 0 0,0 0 0 15,51 17 0-15,-7-10 1 0,5-7 0 16,6 3 2-16,15 1 3 0,6-4 1 0,4-2 0 15,3 0 1-15,2-6 5 0,1 0 2 16,1-1 1-16,2 1-1 0,-4 3-1 0,-4-1-1 16,-7 1-1-16,-19 2 1 0,-4 2 0 15,-7-2-2-15,-12 2-3 0,-5-1 0 16,-7 2 7-16,-20 0 1 0,0 0-2 16,29-5-4-16,-29 5-3 0,0 0 0 0,0 0-2 15,0 0 4-15,-93 3-5 0,34-1-3 16,-18 0-2-16,-6-1-1 0,-8 6 2 0,-8-4-2 15,-28 5-2-15,4-3-1 0,1 1 3 16,19-2 1-16,6-1 0 0,6-1-1 0,9-2 2 16,7 0-3-16,20 2 2 0,9 1-4 15,12-3 2-15,7 2 0 0,9-1-2 16,8 1 0-16,10-2 2 0,0 0 3 16,0 0 3-16,0 0-3 0,113-5 2 0,-38 2 3 15,10 1-3-15,8 0 1 0,5-3-2 16,1 1 1-16,3 2-3 0,-3-2 4 15,-3 4-1-15,-7-2 2 0,-4 2 1 16,-10 0-2-16,-17 0 2 0,-7-1-1 0,-15 1 7 16,-7 0-5-16,-29 0-1 0,36-4 0 0,-36 4-1 15,0 0-2-15,15-4 1 0,-15 4-2 16,0 0-5-16,0 0-4 0,-70-2-11 0,38 2-9 16,-14 2-19-16,-1 4-12 0,1-3-24 15,3 5-25-15,1 1-19 0,4 5-23 0,6 0-28 16,9-5-159-16,5 0-100 0,8-5 154 15,4 1 84-15</inkml:trace>
  <inkml:trace contextRef="#ctx0" brushRef="#br0" timeOffset="55373.383">24241 10158 271 0,'0'0'24'16,"-5"-6"-9"-16,5 6 4 15,0 0-8-15,-10-5 0 0,10 5-6 0,-10-7-8 16,-2 6 3-16,12 1-10 0,-22 0-8 0,22 0-19 16,-24 0-25-16,9 0-34 0,3 0 50 15,-6 0 16-15</inkml:trace>
  <inkml:trace contextRef="#ctx0" brushRef="#br0" timeOffset="56948.339">23830 10175 240 0,'-8'1'37'0,"8"-1"-2"16,0 0 12-16,-24 7 2 0,24-7-7 0,0 0 3 16,0 0 2-16,-29 5-11 0,29-5 11 15,0 0 7-15,0 0 7 0,-30 5-8 0,30-5 7 16,-10 3 2-16,10-3-11 0,0 0-9 15,-16 4 5-15,16-4-14 0,0 0-1 0,0 0-2 16,0 0 0-16,0 0 0 16,0 0-1-16,0 0 3 0,32 10 7 0,0-9 1 0,15 3-7 15,10-2 2-15,21 0 3 16,9 0-4-16,6 1 6 0,9-1-6 0,27 4-3 16,6-2 3-16,7 4 0 0,5 1-2 15,5-1 1-15,5 3-4 0,1 0 2 0,-3 0-1 16,-1 2-6-16,-3-4 2 15,-1 3-6-15,-8-3 0 0,3 1 0 0,-14-2-2 0,-7-1-4 16,-26-1 0-16,-5-2-2 0,-6-2 2 16,-6-1-2-16,-6 3-2 0,-4-4-1 0,-16-2 8 15,-5 2 3-15,-5-2 2 0,-9 1 5 16,-8-1 4-16,-3-1-1 0,-6-1 6 16,2 4 3-16,-3-1 2 0,-18 1-1 15,26-4 0-15,-15-1-4 0,-11 5-1 0,17-2-4 16,-17 2 0-16,15-6-5 0,-15 6-3 15,10-7-3-15,-10 7-1 0,0 0-3 0,9-7-1 16,-9 7-2-16,0 0 1 0,0 0-4 16,0 0-2-16,-34-19 0 0,15 15 0 15,-8 1 0-15,-16-3-2 0,1-1-1 0,-7 2 1 16,-3 1-2-16,-19-1-2 0,-3 1-3 16,-7-4-2-16,-6 7-4 0,-4-5 1 0,-6 4-6 15,-28-1 2-15,1-2-2 0,-7 2-3 16,-1 1 2-16,-10-3 2 0,0 3-4 0,-4-1-1 15,0 1 3-15,-5 2 3 16,3 2 2-16,5-2 0 0,-4-2-1 0,3 2-2 16,5-2 6-16,9 2-3 0,27-1 0 15,1 2 0-15,2 1 2 0,5 0 5 0,4 1-2 16,4-1 1-16,9 3 0 0,1-2-2 16,8 1 1-16,16 0 0 0,4 0 5 0,4-2-6 15,10 2 1-15,7-3-2 0,6 1 3 16,4-2-3-16,3 2-2 0,-2 0 2 0,4 0-3 15,3 0-3-15,10-2 5 0,-10 5-1 16,10-5 2-16,0 0 2 0,0 0-2 16,24 11 0-16,0-6 7 0,5-3-6 15,18-1 0-15,6 2 2 0,21 1-1 0,0-3 2 16,9 1-1-16,10 0-1 0,6 2 0 16,31-4 4-16,1 2-1 0,2-2-3 15,11 0 0-15,5 2 6 0,9 0-3 0,10-2 2 16,3 0 3-16,7 2-3 0,4-2 2 0,2 2 3 15,10-2-2-15,-2 0-3 16,2 0 3-16,-2 1-5 0,-2 1 1 0,-4 0 0 16,-2-2 0-16,-3 2-1 0,-14-2 0 0,-8 2 0 15,-13-2 0-15,-13 3 0 0,-31-6 0 0,-9 6 0 16,-10-3-1-16,-7-3 0 0,-18 3 1 16,-10 0 0-16,-10-2 1 0,-11 2 7 15,-3-2 10-15,-5 2 5 0,-3 0 0 16,-4-2 2-16,-12 2-4 0,0 0-5 0,18-2-2 15,-18 2-3-15,0 0 3 0,-44-3-6 16,-5 3-5-16,-10-2-4 0,-21 2-4 0,-14-2-7 16,-5 2-2-16,-28 0-2 0,-14 0-4 15,0 2-4-15,-9-4-4 0,-12 4 0 16,-5-2-4-16,-7 0 3 0,2-4 2 16,-4 4 5-16,2-2 1 0,0 0 1 0,3 2 3 15,5 0 1-15,5 0 3 0,9 2 2 16,6-2 2-16,9 0 0 0,9 6 1 0,28-4 1 15,7 1 2-15,4 3 2 0,11-1-5 16,6 2 2-16,21-6 1 0,7 4-2 16,10-3-2-16,8 3-4 0,5-1 1 0,5 0-5 15,0-3 2-15,6 4 3 0,4-2 2 16,6-3-3-16,0 0 8 0,0 0-5 0,20 8 3 16,2-7 1-16,10-1 3 0,17-1-2 15,22-3 3-15,8 2 6 0,12-3 5 0,8 0 1 16,39-2 1-16,8 0 5 0,4 2 2 15,12 3 4-15,5 1 3 0,9 1-1 0,8 0-2 16,2 1-3-16,6 6-4 0,-4 0 3 16,0 3-1-16,-2-3-3 0,-6 3-1 15,-11-1-3-15,-12 1 0 0,-15 0 0 16,-12-1-3-16,-39-1-1 0,-11-3 0 0,-8 2 2 16,-22-3 3-16,-5-2 0 0,-13 1 17 15,-8-2 7-15,-8-1-1 0,-16 0-3 16,15-4-4-16,-15 4-3 0,0 0-5 0,-61-17-5 15,-10 8-7-15,-16 0-9 0,-37-8-8 0,-16 2-4 16,-12 3-1-16,-14-2 1 0,-12-2 0 16,-4 1 1-16,-6 0-1 0,-5 0 1 0,-2 5 5 15,3-1 1-15,1 1 0 16,7 1 1-16,12 1-1 0,12 5 3 0,17 1-3 16,40 2 2-16,10 0 3 0,14 0-2 15,22 2-1-15,8 1-3 0,7 5-4 0,14-2-3 16,12-1 1-16,7 1 5 0,11 0 0 15,-2-6 2-15,47 15 2 0,2-5 0 0,31-3-3 16,15 1-1-16,33 1 5 0,9-3-4 16,7 0 2-16,2-2-1 0,13-3 3 15,2 1 1-15,2-2 0 0,-4 3-2 0,4-1 2 16,-5-2 1-16,-7 2 3 0,-7 1-2 16,-4-1 1-16,-9 0 4 0,-34-2-2 0,-6 1-1 15,-8-1 2-15,-24 0-2 0,-5 0 0 16,-8 3 1-16,-13-3 2 0,-7 0 3 0,-7 0 0 15,-4-3-9-15,-4 3-18 16,-11 0-30-16,0 0-27 0,0 0-27 0,0 0-32 16,0 0-73-16,-61 0-226 0,26-1 4 15,-9-1 173-15,0-5 81 0</inkml:trace>
  <inkml:trace contextRef="#ctx0" brushRef="#br0" timeOffset="58571.795">5796 8924 3 0,'-2'8'0'0</inkml:trace>
  <inkml:trace contextRef="#ctx0" brushRef="#br0" timeOffset="58601.933">5792 8954 3 0,'2'7'-2'16</inkml:trace>
  <inkml:trace contextRef="#ctx0" brushRef="#br0" timeOffset="60380.807">5800 9081 171 0,'0'0'70'16,"0"0"-7"-16,0 0 19 0,0 0-29 0,0 0-6 15,0 0-4-15,0 0-4 0,0 0-3 16,0 0 0-16,0 0 14 0,0 0-2 0,0 0-3 16,0 0 13-16,0 0-2 0,0 0-2 15,63-6-4-15,-43 4 1 0,7-1 1 0,3 1 2 16,0-3 2-16,16-1-1 0,1 2-9 16,1 1 1-16,3-3-12 0,4 4-1 0,0-1-2 15,0-1-1-15,2 2 1 0,0 2-3 16,-1 2-1-16,3-2-2 0,10 1-2 15,4 2-1-15,-5-3-2 0,3 1 1 16,0 1-4-16,-2 0 0 0,-1 0-3 0,-9-2 2 16,13 2-3-16,3 3 5 0,-4-2-2 15,4-2 4-15,1-1 4 0,2 4-2 0,-2-2-4 16,-1 3-1-16,1-4 0 0,-2 0 1 16,-2 2-4-16,0 1 3 0,0-3-3 15,-2-1 0-15,-13 3-1 0,0-2 2 0,3 2 2 16,-3-2-1-16,0-2-4 0,0 2 2 15,0-2 1-15,0 1 0 0,-2 0-2 0,1 0 1 16,-1 1-1-16,-3-1-1 0,-1 0 0 16,-2 0 0-16,-3 0-2 0,1 0 1 15,-9 0-2-15,-2-1-2 0,-4 1 3 16,2 0-1-16,2 0-4 0,8-3 3 0,-8 3 1 16,-6 0-4-16,-5-1 1 0,3 1-2 15,-6-3 2-15,0 3-3 0,-2 0 0 0,-20 0 1 16,31-1-1-16,-31 1-2 0,26 0 3 15,-26 0 1-15,21 0 0 0,-21 0-2 0,0 0 0 16,19 0 1-16,-19 0 0 0,0 0 0 16,0 0 0-16,0 0-3 0,0 0-1 0,0 0 1 15,0 0 0-15,0 0-1 16,-60-7-1-16,35 7 2 0,-7 0-5 0,-4 0 4 16,-12-2-5-16,-5 2 4 0,-4-3-5 15,-1 3 3-15,-1 0 0 0,-13-2 0 0,0 0-2 16,2 2 0-16,-1-4-2 0,-2 3 2 15,-1 1-1-15,0-3-1 0,0 3-1 0,0-3 1 16,4 3-2-16,0-2 0 0,-4 2 0 16,2 0-1-16,4-4 0 0,-6 2 1 0,0 0-3 15,2 1 4-15,0-2-6 0,2 0 2 16,0-1 1-16,0 2 3 0,0-1-1 0,-1 1-4 16,2-1 2-16,-2 2 1 0,15-3 6 15,-3 2-6-15,2 2 4 0,0-2 0 0,0 2 1 16,2 0 1-16,2 0 2 15,-1 2-2-15,6-2-1 0,-1 2 0 0,3-1 2 16,-3 2-1-16,13-2-3 0,2-1 3 16,1 3 0-16,1-1 1 0,2 1 2 0,-1 1-4 15,-1-2 2-15,4 0 0 0,-3 2 2 16,3-1-3-16,0-1 1 0,1 2-2 0,5 1 4 16,-1-5 0-16,4 3-4 0,-4-2 2 15,3 2 0-15,2 0 1 0,0-1 5 0,4 1-8 16,-1-2 3-16,2 0 1 0,0-1-4 15,13 0 8-15,-20 3-6 0,20-3 4 0,-18 2-5 16,18-2 1-16,-16 0 1 16,16 0 1-16,-15 2 2 0,15-2 0 0,-15 0 0 0,15 0 0 15,-15 1-3-15,15-1-2 16,-12 0 5-16,12 0-5 0,0 0 2 0,-18 0-2 16,18 0 0-16,0 0 3 0,0 0 1 15,-14 0 2-15,14 0-1 0,0 0-7 0,0 0-1 16,0 0 3-16,0 0-2 0,0 0 0 15,0 0-1-15,0 0 4 0,69-5-2 0,-24 5 2 16,4-3 0-16,2 2 0 0,8 1 1 16,15-1 2-16,5 1 8 0,7-5-2 0,8 2 3 15,7 0 3-15,28-1 2 0,0 4 4 16,1-3-1-16,-3-1 3 0,2 0-1 16,1 4 3-16,4 0 2 0,-3 0-1 15,0-3 0-15,-1 4-5 0,-1-2 1 0,-29 1-2 16,-3-3 2-16,-1 2-8 0,-10 1 3 15,-3 0-1-15,-9 0-2 0,-16 0 0 0,-6-2 0 16,-3 2-3-16,-13 0-1 0,-9-2-1 16,-3 2 2-16,-8-2 0 0,2 2 6 15,-18 0 3-15,25-2-3 0,-25 2 1 0,0 0-5 16,0 0-1-16,0 0-3 0,0 0 3 16,0 0-5-16,-51-15 0 0,2 15-2 0,-7 0-3 15,-23-2-6-15,-12 2-2 0,-6 2-8 16,-33 1-7-16,-3-4-6 0,-9 2 3 15,0-1-3-15,-2 3 5 0,-6-3-1 16,-1 4 0-16,7-1 2 0,3 1 1 0,5 0 5 16,7 2 2-16,30-3-4 0,5 1 7 15,5 0-2-15,7 3 1 0,8-1 2 0,3-1 3 16,18-3-2-16,5 5 2 0,5-2-3 16,11-2 2-16,10 0 0 0,0-3 1 0,7 4 2 15,5-2-2-15,0 0 1 0,5 3 1 16,5-5 3-16,0 0-3 0,0 0 2 0,17 13 4 15,4-13-3-15,11 0 3 0,14 0 1 16,23-5-1-16,6 1 4 0,10-4 5 0,8 3 6 16,32-2-3-16,6-1 5 15,5 0 5-15,6 2 2 0,2 0 4 0,2 2 5 16,2-1-4-16,5 5 4 0,-3-2-3 16,1-2-5-16,-5 4-5 0,-9 0 1 0,-3 0-3 15,-31 0 1-15,-3 2-4 0,-4 0 0 16,-7 0-1-16,-7 0-1 0,-8 1-2 0,-14-3 0 15,-6 0-1-15,-3 3 0 0,-6-2-1 16,-9-1-1-16,-10-1 0 0,-4 2 1 0,-5-1 3 16,-17 0 3-16,32 0 2 0,-32 0 3 15,18-1-4-15,-18 1 0 0,0 0-3 16,0 0-3-16,0 0-1 0,0 0-1 0,0 0-4 16,-87-10-5-16,31 8-7 0,-18 2-8 15,-6-2-8-15,-11 2-6 0,-8-3 1 16,-33 0-6-16,-6 0-6 0,-4 1 0 0,-6 2 0 15,-3 0 0-15,-1 0-3 0,0 2-2 16,-1 0 8-16,5-1 0 0,9 3 4 0,11-2 4 16,30 0 2-16,5 0 1 0,11 2 4 15,4-1 1-15,12 4-4 0,15-2-11 0,9-1-23 16,1 4-7-16,14 0-13 0,10-1-19 16,6 0-28-16,5-3-123 0,6 2-181 0,0-6 24 15,0 0 237-15,0 0 35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97AAF-C153-4ED3-BA73-001EEEE2D064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F7848-E095-48D2-B6EE-B262F3A2CEF3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896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DF93-0AAF-4E92-8AB6-7D7880767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3FE57C-525A-42C0-83F0-EC77F715E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F50D3-EA17-4207-9E47-4F7DB69A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F68F-DCEF-4020-8DC1-FB9B709C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C78E2-599C-4DE1-AFC4-F4754300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022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93B3-202E-4FF1-A6E4-B2F293D22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1F633-3849-4381-BE18-46B58B9CD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FF372-B208-443D-950E-4A98E74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33D9-70D3-44D6-A6EE-3C53FCA6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C5E36-B251-4DCC-86D5-5D8D2002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1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4FBC6B-B1D0-4670-82A3-FAFDC47C9A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1DBD1-5DDC-45D6-91B9-79059C20D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55F3-7DA8-45B8-9C30-9C0F37BF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0117E-B249-4F19-91E9-19B96C975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430A-FF5E-4E2D-B9BD-84A9DCED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0058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0DB1-D211-4191-B277-548033A6A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0C3E6-E547-4DE1-806A-21C2F618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5ED10-E8CB-47BD-A739-07BBF9B73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EB44-CCC1-4669-9AA9-9BBACA40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5616C-A20F-491C-8E1B-C94B6F61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801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9825-5ACE-466B-A631-B934ADB5D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B0ADD7-AC94-46D7-944C-13C5C065D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57E37-E940-45B6-8A13-178661B75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9AC75-6B0A-4171-9B4E-A447C6508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511E-D327-4836-8C8E-09C1FEA4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7643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B075-BA01-497D-A4B8-94D03F9C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15282-5BED-45DF-8009-2BFA2A538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47BF9-DA2E-447A-9F5E-D08836DF7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40690-25C7-4913-BDAB-BEFE4D17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8F2EB-B27D-41BB-AC30-134ACE5C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F990B-A0C4-47A1-9B58-F8B7ABC9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2502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B979-ED87-4EE3-A707-879B56692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CDE1D-7B72-4501-89D5-D0EAA5349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A35E89-92DA-4CB0-AAF6-7C1A399DB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E40A-43E3-4BD4-BEB7-619A17869F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AB3C0-D757-4E2B-AE12-34F4B6302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FA479-51D8-4EB8-B86F-9B3271B78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B1E6E-BA69-4B09-9CD5-2763939C6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24F3D-E428-444E-B328-4F65F8EE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23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F55F-870A-49E4-8E08-EF4A758D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0B054-01CF-49FD-8569-B9FFBBA5D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0991-E74D-4E32-8A00-FE7BAE6A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EFEED-867F-4206-B97E-F717377C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326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B74FF-9A40-4C20-AD15-46598AAA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0A34B7-6D1C-4B8B-8134-1E9EA5A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0F158-AE80-463F-9829-55CDDEE6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5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F153-CC8D-44F7-ACFE-EEFC20A1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EFF5-0C80-478E-A15B-118BFA27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0DA41-4BAF-4A23-86CB-AC6F73A9B8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33E81-D3B2-4E8A-8124-66B6CE0A6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D9CAD-C5C4-493E-ABC8-221FDABAF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23F81-783F-41FC-9875-E9DFA89C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3132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91EA0-3553-45F7-BE35-D70A0433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9EEAE-8803-4544-AB12-506C1A8732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065BE-46A8-4312-AE58-BAB2AA91A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86E23-3CE9-47BB-838A-EB45AE56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C3682-4CB0-4D92-A4EE-CB59A15D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00DB5-CB26-46A5-8A5A-43C74999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17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D1307-D4E9-4195-85A9-2E02A6035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B2B45-B87F-4C7B-A5CF-BCA4C3C7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6150-34FF-4E6E-B78F-EDF56DF57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97ACD-6DED-4E93-8E82-FD62F5608BD8}" type="datetimeFigureOut">
              <a:rPr lang="es-AR" smtClean="0"/>
              <a:t>16/5/2024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1C9BA-3B0B-4B6E-AB75-6114F2D52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13881-6D2D-4700-A0CB-49DA28AFD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0044A-F5E0-4ACF-8C36-97A393E2475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7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030BA-4388-41AC-8D36-3D0C214FDF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ABC5F2-55D4-44A5-A527-4BB119089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1E80A-E31C-4839-9997-8B925E25D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6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5BA6-E26F-401E-8939-400070E9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3DC31-F7AC-4DAE-AE19-64E43C3A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88CF2-9B0B-4D89-937E-68425E47A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D34C55-9836-4032-9D11-6853C252F969}"/>
                  </a:ext>
                </a:extLst>
              </p14:cNvPr>
              <p14:cNvContentPartPr/>
              <p14:nvPr/>
            </p14:nvContentPartPr>
            <p14:xfrm>
              <a:off x="624960" y="2324520"/>
              <a:ext cx="11572200" cy="44071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D34C55-9836-4032-9D11-6853C252F9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5600" y="2315160"/>
                <a:ext cx="11590920" cy="442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570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83E1B-C5D1-4AB0-B2E8-1A534106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8DB6D-76C8-445E-B910-49761DB4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B267-784F-459E-BB9A-D88510FF1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13680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8E480E-926C-4D96-BDAF-EB4CBD44E4A5}"/>
                  </a:ext>
                </a:extLst>
              </p14:cNvPr>
              <p14:cNvContentPartPr/>
              <p14:nvPr/>
            </p14:nvContentPartPr>
            <p14:xfrm>
              <a:off x="412920" y="2676960"/>
              <a:ext cx="11186640" cy="3876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8E480E-926C-4D96-BDAF-EB4CBD44E4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560" y="2667600"/>
                <a:ext cx="11205360" cy="389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457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9F82-9F2B-4E76-B8F4-AE04CB6C1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8E0C-266E-428D-B0AB-AE149F67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EE14A7-E62C-41B1-AD93-9B5F7E291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7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D007-973D-4E3A-9853-8E1C778CD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C49B-E468-4D4D-AC87-10B2C905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E8474-067C-46C9-99EA-D7899ABE3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9EDBE2-DE85-491F-8998-94FDDBB7F759}"/>
                  </a:ext>
                </a:extLst>
              </p14:cNvPr>
              <p14:cNvContentPartPr/>
              <p14:nvPr/>
            </p14:nvContentPartPr>
            <p14:xfrm>
              <a:off x="1303200" y="4433400"/>
              <a:ext cx="9108000" cy="214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9EDBE2-DE85-491F-8998-94FDDBB7F7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93840" y="4424040"/>
                <a:ext cx="9126720" cy="216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99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AEB1-934B-4DCE-938D-FEDB7D0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C2440-C62A-4214-A7C0-CD9B0012C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0674C7-0DDB-4E24-BE83-179F3D70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13680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CE2A62-E3E7-42C0-A080-3CE317BF9327}"/>
                  </a:ext>
                </a:extLst>
              </p14:cNvPr>
              <p14:cNvContentPartPr/>
              <p14:nvPr/>
            </p14:nvContentPartPr>
            <p14:xfrm>
              <a:off x="2733480" y="1832400"/>
              <a:ext cx="8869320" cy="4775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CE2A62-E3E7-42C0-A080-3CE317BF93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4120" y="1823040"/>
                <a:ext cx="8888040" cy="479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2929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BB72-B242-4743-A5FF-529F9C8D9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ABC5-92A0-43F4-A9CB-3A0A811DC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6D2AA-3FB5-4E8A-AB73-590720A9D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DB0D852-0FD4-42BD-BA52-D1FDCF3B6E33}"/>
                  </a:ext>
                </a:extLst>
              </p14:cNvPr>
              <p14:cNvContentPartPr/>
              <p14:nvPr/>
            </p14:nvContentPartPr>
            <p14:xfrm>
              <a:off x="1787040" y="2531520"/>
              <a:ext cx="6865560" cy="116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DB0D852-0FD4-42BD-BA52-D1FDCF3B6E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77680" y="2522160"/>
                <a:ext cx="6884280" cy="118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111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AB50-2A69-428E-BC33-2191F712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D4E2-2589-4AE9-9193-97503A4F7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ADB1D-C31D-4325-9170-7EF3DA3B8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42A627-E038-4175-9480-B35CA99BF2D4}"/>
                  </a:ext>
                </a:extLst>
              </p14:cNvPr>
              <p14:cNvContentPartPr/>
              <p14:nvPr/>
            </p14:nvContentPartPr>
            <p14:xfrm>
              <a:off x="1881360" y="2707560"/>
              <a:ext cx="8688240" cy="107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42A627-E038-4175-9480-B35CA99BF2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2000" y="2698200"/>
                <a:ext cx="8706960" cy="10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89091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6F8D-8694-45CD-B846-D69EE9E7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23781-9388-435E-9BB8-0915EF99A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A2568-75FB-4447-A12A-A06C42BFC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EEC11-9DE5-4D95-9971-1CF2E66D4835}"/>
                  </a:ext>
                </a:extLst>
              </p14:cNvPr>
              <p14:cNvContentPartPr/>
              <p14:nvPr/>
            </p14:nvContentPartPr>
            <p14:xfrm>
              <a:off x="1399680" y="2564640"/>
              <a:ext cx="8820720" cy="1406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EEC11-9DE5-4D95-9971-1CF2E66D48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0320" y="2555280"/>
                <a:ext cx="8839440" cy="142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473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35532-955C-4B6D-95F1-44B6EC77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7E6F0-B2BA-4A8C-8347-893D0755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87137B-3178-435B-B534-4BCED9416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5EB731-3D53-42D3-A156-F3FE885DDBF3}"/>
                  </a:ext>
                </a:extLst>
              </p14:cNvPr>
              <p14:cNvContentPartPr/>
              <p14:nvPr/>
            </p14:nvContentPartPr>
            <p14:xfrm>
              <a:off x="908640" y="2517120"/>
              <a:ext cx="11288520" cy="3248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5EB731-3D53-42D3-A156-F3FE885DD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9280" y="2507760"/>
                <a:ext cx="11307240" cy="326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05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AE21-C36B-4AA8-8D59-9C1DDD68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65A7-84E2-4BA5-9845-ADB9BE5B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D1188-1261-4764-999F-14B240ED8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D97465C-3A01-46B6-B4CA-338448C5F1B0}"/>
                  </a:ext>
                </a:extLst>
              </p14:cNvPr>
              <p14:cNvContentPartPr/>
              <p14:nvPr/>
            </p14:nvContentPartPr>
            <p14:xfrm>
              <a:off x="7125840" y="2901960"/>
              <a:ext cx="3239280" cy="1030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D97465C-3A01-46B6-B4CA-338448C5F1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6480" y="2892600"/>
                <a:ext cx="3258000" cy="104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6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38BE-1D07-4E04-8CF3-DE43B53D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75450-92A0-4481-8BA5-A16B40662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5A5587-66B2-4091-A308-073E01E9D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42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C5F5-39EB-417B-85A9-D15D4D5D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1584F-13F6-480B-A333-9015C423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3A16D-156F-48BC-B6A6-B933DDF8B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25908A-2389-4061-AAC2-C76F2ED5E431}"/>
                  </a:ext>
                </a:extLst>
              </p14:cNvPr>
              <p14:cNvContentPartPr/>
              <p14:nvPr/>
            </p14:nvContentPartPr>
            <p14:xfrm>
              <a:off x="571320" y="2862000"/>
              <a:ext cx="10022040" cy="134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25908A-2389-4061-AAC2-C76F2ED5E4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1960" y="2852640"/>
                <a:ext cx="10040760" cy="136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2142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20E9-7B0D-48EC-882D-8CD60F49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F05B3-9EFF-4F11-9EC3-914D91080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43AEE-5016-4925-8AE8-BBFFEF1A2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A2F9EAE-D96D-471E-BD5B-7E7D059B54DE}"/>
                  </a:ext>
                </a:extLst>
              </p14:cNvPr>
              <p14:cNvContentPartPr/>
              <p14:nvPr/>
            </p14:nvContentPartPr>
            <p14:xfrm>
              <a:off x="1000800" y="2224800"/>
              <a:ext cx="8484840" cy="210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A2F9EAE-D96D-471E-BD5B-7E7D059B54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1440" y="2215440"/>
                <a:ext cx="8503560" cy="212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870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7098B-02F4-4FB8-B9C0-A6C4B332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D44E-DED0-414F-ABFF-2A442127F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89FE69-292F-463D-9656-0D7AD8FF6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821DCD-90D4-4F38-8067-254E6C066DC1}"/>
                  </a:ext>
                </a:extLst>
              </p14:cNvPr>
              <p14:cNvContentPartPr/>
              <p14:nvPr/>
            </p14:nvContentPartPr>
            <p14:xfrm>
              <a:off x="6701040" y="2914200"/>
              <a:ext cx="290160" cy="1057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821DCD-90D4-4F38-8067-254E6C066DC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91680" y="2904840"/>
                <a:ext cx="308880" cy="107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7185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4AEB-BD60-478C-90A8-142B18B39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794F6-27A8-4493-8C78-831C6C3D4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7CB04F-BAAC-4E45-8804-FD67C35C2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189D10-C584-410A-A434-D59F29FFB0A5}"/>
                  </a:ext>
                </a:extLst>
              </p14:cNvPr>
              <p14:cNvContentPartPr/>
              <p14:nvPr/>
            </p14:nvContentPartPr>
            <p14:xfrm>
              <a:off x="234360" y="2529720"/>
              <a:ext cx="5037480" cy="2282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189D10-C584-410A-A434-D59F29FFB0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000" y="2520360"/>
                <a:ext cx="5056200" cy="23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8469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FBFB-9BD6-4E8F-8FD1-0C7BE6E4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35CE-5033-4B0F-A74D-86B6BC93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B0741-5E9D-48FB-88D5-0E29A1C57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1A6F7D6-137E-4EEA-81BA-526DA3A8925F}"/>
                  </a:ext>
                </a:extLst>
              </p14:cNvPr>
              <p14:cNvContentPartPr/>
              <p14:nvPr/>
            </p14:nvContentPartPr>
            <p14:xfrm>
              <a:off x="1174320" y="2309040"/>
              <a:ext cx="10028160" cy="40017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1A6F7D6-137E-4EEA-81BA-526DA3A8925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64960" y="2299680"/>
                <a:ext cx="10046880" cy="40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60681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4442-9841-4036-8F5D-BA3CBC93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040A2-0696-4E57-BA35-09098BC5A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0E7A3-DD07-4091-958E-B999DAA49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C48071-32B2-45FD-91D1-678573469C9F}"/>
                  </a:ext>
                </a:extLst>
              </p14:cNvPr>
              <p14:cNvContentPartPr/>
              <p14:nvPr/>
            </p14:nvContentPartPr>
            <p14:xfrm>
              <a:off x="847800" y="2474280"/>
              <a:ext cx="9515880" cy="1980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C48071-32B2-45FD-91D1-678573469C9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8440" y="2464920"/>
                <a:ext cx="9534600" cy="199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8079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2023F-CE55-4592-B07A-5E4E6018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85C5E-C893-45DD-80B4-FCE116673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0B49D-B440-4E96-B200-9E50A5460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4E40475-8F0F-46AF-B3AF-35AD1C1156E1}"/>
                  </a:ext>
                </a:extLst>
              </p14:cNvPr>
              <p14:cNvContentPartPr/>
              <p14:nvPr/>
            </p14:nvContentPartPr>
            <p14:xfrm>
              <a:off x="1615320" y="5603760"/>
              <a:ext cx="9684720" cy="390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4E40475-8F0F-46AF-B3AF-35AD1C1156E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5960" y="5594400"/>
                <a:ext cx="9703440" cy="40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9700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9866-9871-4A3B-B6D3-AE6B018F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D2E5-B1A5-4179-A52F-38E06F07C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DD69A-A8E3-43BC-8A96-ACA0F5E58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20E6A7-595B-4F5C-8EC6-3D5CB492980A}"/>
                  </a:ext>
                </a:extLst>
              </p14:cNvPr>
              <p14:cNvContentPartPr/>
              <p14:nvPr/>
            </p14:nvContentPartPr>
            <p14:xfrm>
              <a:off x="693360" y="4637160"/>
              <a:ext cx="6836040" cy="799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20E6A7-595B-4F5C-8EC6-3D5CB49298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4000" y="4627800"/>
                <a:ext cx="6854760" cy="81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08922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2D3C-076F-42CF-9198-D9DBA8B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8239-171D-4FC6-BAEE-885CF84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8D84BB-B2FF-4C2F-B040-2D21CA5F6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27E9B7-58F7-4AE9-B6C9-472790FEAF57}"/>
                  </a:ext>
                </a:extLst>
              </p14:cNvPr>
              <p14:cNvContentPartPr/>
              <p14:nvPr/>
            </p14:nvContentPartPr>
            <p14:xfrm>
              <a:off x="810000" y="1636560"/>
              <a:ext cx="9012600" cy="1899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27E9B7-58F7-4AE9-B6C9-472790FEAF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0640" y="1627200"/>
                <a:ext cx="9031320" cy="191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9545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4D4E-B0BE-432D-B4DA-56F7945C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AB410-1189-4C57-9912-444C025E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9434-086C-49B3-8D7D-5A95B3966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96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33250-1B3B-453C-9756-8CDA05C91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B8D3A-E3B2-4819-9FFE-CB00B272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D3A9E-26FE-4651-8320-4A7F4DEFD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002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B1CC-B1EE-4752-8F68-CA3C5E3D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5645C-1B01-4C6D-840F-9EF411C9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44E6D-04CD-4C6F-9C5A-A5E078D5F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4C22F7-0DD4-41F3-AF14-6A2782F98ED1}"/>
                  </a:ext>
                </a:extLst>
              </p14:cNvPr>
              <p14:cNvContentPartPr/>
              <p14:nvPr/>
            </p14:nvContentPartPr>
            <p14:xfrm>
              <a:off x="4069080" y="1611000"/>
              <a:ext cx="2749680" cy="437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4C22F7-0DD4-41F3-AF14-6A2782F98E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9720" y="1601640"/>
                <a:ext cx="2768400" cy="439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3187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11-377E-4992-8957-68630E8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A3E-3D4F-4AD0-910D-F6AFD02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0CDF3-E7CE-4934-AD27-B04A9DB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5B481-B572-4203-9D1B-72A722E92288}"/>
              </a:ext>
            </a:extLst>
          </p:cNvPr>
          <p:cNvSpPr/>
          <p:nvPr/>
        </p:nvSpPr>
        <p:spPr>
          <a:xfrm>
            <a:off x="0" y="1364974"/>
            <a:ext cx="12190476" cy="549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sz="3600" dirty="0" err="1">
                <a:solidFill>
                  <a:schemeClr val="tx1"/>
                </a:solidFill>
              </a:rPr>
              <a:t>Aggregation</a:t>
            </a:r>
            <a:r>
              <a:rPr lang="es-AR" sz="3600" dirty="0">
                <a:solidFill>
                  <a:schemeClr val="tx1"/>
                </a:solidFill>
              </a:rPr>
              <a:t> Pipeline como Alternativa </a:t>
            </a:r>
            <a:br>
              <a:rPr lang="es-AR" dirty="0">
                <a:solidFill>
                  <a:schemeClr val="tx1"/>
                </a:solidFill>
              </a:rPr>
            </a:b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A partir de MongoDB 5.0, </a:t>
            </a:r>
            <a:r>
              <a:rPr lang="es-AR" b="1" dirty="0" err="1">
                <a:solidFill>
                  <a:schemeClr val="tx1"/>
                </a:solidFill>
              </a:rPr>
              <a:t>map</a:t>
            </a:r>
            <a:r>
              <a:rPr lang="es-AR" b="1" dirty="0">
                <a:solidFill>
                  <a:schemeClr val="tx1"/>
                </a:solidFill>
              </a:rPr>
              <a:t>-reduce</a:t>
            </a:r>
            <a:r>
              <a:rPr lang="es-AR" dirty="0">
                <a:solidFill>
                  <a:schemeClr val="tx1"/>
                </a:solidFill>
              </a:rPr>
              <a:t> está en </a:t>
            </a:r>
            <a:r>
              <a:rPr lang="es-AR" dirty="0">
                <a:solidFill>
                  <a:srgbClr val="FF0000"/>
                </a:solidFill>
              </a:rPr>
              <a:t>desuso</a:t>
            </a:r>
            <a:r>
              <a:rPr lang="es-AR" dirty="0">
                <a:solidFill>
                  <a:schemeClr val="tx1"/>
                </a:solidFill>
              </a:rPr>
              <a:t>:</a:t>
            </a:r>
            <a:br>
              <a:rPr lang="es-AR" dirty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En lugar de </a:t>
            </a:r>
            <a:r>
              <a:rPr lang="es-AR" b="1" dirty="0" err="1">
                <a:solidFill>
                  <a:schemeClr val="tx1"/>
                </a:solidFill>
              </a:rPr>
              <a:t>map</a:t>
            </a:r>
            <a:r>
              <a:rPr lang="es-AR" b="1" dirty="0">
                <a:solidFill>
                  <a:schemeClr val="tx1"/>
                </a:solidFill>
              </a:rPr>
              <a:t>-reduce</a:t>
            </a:r>
            <a:r>
              <a:rPr lang="es-AR" dirty="0">
                <a:solidFill>
                  <a:schemeClr val="tx1"/>
                </a:solidFill>
              </a:rPr>
              <a:t>, deberías usar un pipeline de agregación. Los pipelines de agregación ofrecen mejor rendimiento y usabilidad que </a:t>
            </a:r>
            <a:r>
              <a:rPr lang="es-AR" dirty="0" err="1">
                <a:solidFill>
                  <a:schemeClr val="tx1"/>
                </a:solidFill>
              </a:rPr>
              <a:t>map</a:t>
            </a:r>
            <a:r>
              <a:rPr lang="es-AR" dirty="0">
                <a:solidFill>
                  <a:schemeClr val="tx1"/>
                </a:solidFill>
              </a:rPr>
              <a:t>-reduce.</a:t>
            </a:r>
            <a:br>
              <a:rPr lang="es-AR" dirty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Puedes reescribir operaciones de </a:t>
            </a:r>
            <a:r>
              <a:rPr lang="es-AR" b="1" dirty="0" err="1">
                <a:solidFill>
                  <a:schemeClr val="tx1"/>
                </a:solidFill>
              </a:rPr>
              <a:t>map</a:t>
            </a:r>
            <a:r>
              <a:rPr lang="es-AR" b="1" dirty="0">
                <a:solidFill>
                  <a:schemeClr val="tx1"/>
                </a:solidFill>
              </a:rPr>
              <a:t>-reduce</a:t>
            </a:r>
            <a:r>
              <a:rPr lang="es-AR" dirty="0">
                <a:solidFill>
                  <a:schemeClr val="tx1"/>
                </a:solidFill>
              </a:rPr>
              <a:t> utilizando etapas del pipeline de agregación, como</a:t>
            </a:r>
            <a:r>
              <a:rPr lang="es-AR" b="1" dirty="0">
                <a:solidFill>
                  <a:schemeClr val="tx1"/>
                </a:solidFill>
              </a:rPr>
              <a:t> $</a:t>
            </a:r>
            <a:r>
              <a:rPr lang="es-AR" b="1" dirty="0" err="1">
                <a:solidFill>
                  <a:schemeClr val="tx1"/>
                </a:solidFill>
              </a:rPr>
              <a:t>group</a:t>
            </a:r>
            <a:r>
              <a:rPr lang="es-AR" dirty="0">
                <a:solidFill>
                  <a:schemeClr val="tx1"/>
                </a:solidFill>
              </a:rPr>
              <a:t>, </a:t>
            </a:r>
            <a:r>
              <a:rPr lang="es-AR" b="1" dirty="0">
                <a:solidFill>
                  <a:schemeClr val="tx1"/>
                </a:solidFill>
              </a:rPr>
              <a:t>$</a:t>
            </a:r>
            <a:r>
              <a:rPr lang="es-AR" b="1" dirty="0" err="1">
                <a:solidFill>
                  <a:schemeClr val="tx1"/>
                </a:solidFill>
              </a:rPr>
              <a:t>merge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tx1"/>
                </a:solidFill>
              </a:rPr>
              <a:t>y otras.</a:t>
            </a:r>
            <a:br>
              <a:rPr lang="es-AR" dirty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Para operaciones de </a:t>
            </a:r>
            <a:r>
              <a:rPr lang="es-AR" b="1" dirty="0" err="1">
                <a:solidFill>
                  <a:schemeClr val="tx1"/>
                </a:solidFill>
              </a:rPr>
              <a:t>map</a:t>
            </a:r>
            <a:r>
              <a:rPr lang="es-AR" b="1" dirty="0">
                <a:solidFill>
                  <a:schemeClr val="tx1"/>
                </a:solidFill>
              </a:rPr>
              <a:t>-reduce</a:t>
            </a:r>
            <a:r>
              <a:rPr lang="es-AR" dirty="0">
                <a:solidFill>
                  <a:schemeClr val="tx1"/>
                </a:solidFill>
              </a:rPr>
              <a:t> que requieren funcionalidad personalizada, puedes usar los operadores de agregación </a:t>
            </a:r>
            <a:r>
              <a:rPr lang="es-AR" b="1" dirty="0">
                <a:solidFill>
                  <a:schemeClr val="tx1"/>
                </a:solidFill>
              </a:rPr>
              <a:t>$</a:t>
            </a:r>
            <a:r>
              <a:rPr lang="es-AR" b="1" dirty="0" err="1">
                <a:solidFill>
                  <a:schemeClr val="tx1"/>
                </a:solidFill>
              </a:rPr>
              <a:t>accumulator</a:t>
            </a:r>
            <a:r>
              <a:rPr lang="es-AR" b="1" dirty="0">
                <a:solidFill>
                  <a:schemeClr val="tx1"/>
                </a:solidFill>
              </a:rPr>
              <a:t> </a:t>
            </a:r>
            <a:r>
              <a:rPr lang="es-AR" dirty="0">
                <a:solidFill>
                  <a:schemeClr val="tx1"/>
                </a:solidFill>
              </a:rPr>
              <a:t>y </a:t>
            </a:r>
            <a:r>
              <a:rPr lang="es-AR" b="1" dirty="0">
                <a:solidFill>
                  <a:schemeClr val="tx1"/>
                </a:solidFill>
              </a:rPr>
              <a:t>$</a:t>
            </a:r>
            <a:r>
              <a:rPr lang="es-AR" b="1" dirty="0" err="1">
                <a:solidFill>
                  <a:schemeClr val="tx1"/>
                </a:solidFill>
              </a:rPr>
              <a:t>function</a:t>
            </a:r>
            <a:r>
              <a:rPr lang="es-AR" dirty="0">
                <a:solidFill>
                  <a:schemeClr val="tx1"/>
                </a:solidFill>
              </a:rPr>
              <a:t>, disponibles a partir de la versión 4.4. </a:t>
            </a:r>
            <a:br>
              <a:rPr lang="es-AR" dirty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BC9E9E-8903-4312-ACE4-A6200F348C3E}"/>
                  </a:ext>
                </a:extLst>
              </p14:cNvPr>
              <p14:cNvContentPartPr/>
              <p14:nvPr/>
            </p14:nvContentPartPr>
            <p14:xfrm>
              <a:off x="82440" y="1888920"/>
              <a:ext cx="10706040" cy="307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BC9E9E-8903-4312-ACE4-A6200F348C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0" y="1879560"/>
                <a:ext cx="10724760" cy="309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08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11-377E-4992-8957-68630E8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A3E-3D4F-4AD0-910D-F6AFD02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0CDF3-E7CE-4934-AD27-B04A9DB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5B481-B572-4203-9D1B-72A722E92288}"/>
              </a:ext>
            </a:extLst>
          </p:cNvPr>
          <p:cNvSpPr/>
          <p:nvPr/>
        </p:nvSpPr>
        <p:spPr>
          <a:xfrm>
            <a:off x="0" y="1364974"/>
            <a:ext cx="12190476" cy="549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dirty="0">
                <a:solidFill>
                  <a:schemeClr val="tx1"/>
                </a:solidFill>
              </a:rPr>
              <a:t>Sintaxis Básica: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{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$</a:t>
            </a:r>
            <a:r>
              <a:rPr lang="es-AR" dirty="0" err="1">
                <a:solidFill>
                  <a:schemeClr val="tx1"/>
                </a:solidFill>
              </a:rPr>
              <a:t>merge</a:t>
            </a:r>
            <a:r>
              <a:rPr lang="es-AR" dirty="0">
                <a:solidFill>
                  <a:schemeClr val="tx1"/>
                </a:solidFill>
              </a:rPr>
              <a:t>: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	{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		</a:t>
            </a:r>
            <a:r>
              <a:rPr lang="es-AR" dirty="0" err="1">
                <a:solidFill>
                  <a:schemeClr val="tx1"/>
                </a:solidFill>
              </a:rPr>
              <a:t>into</a:t>
            </a:r>
            <a:r>
              <a:rPr lang="es-AR" dirty="0">
                <a:solidFill>
                  <a:schemeClr val="tx1"/>
                </a:solidFill>
              </a:rPr>
              <a:t>: "&lt;</a:t>
            </a:r>
            <a:r>
              <a:rPr lang="es-AR" dirty="0" err="1">
                <a:solidFill>
                  <a:schemeClr val="tx1"/>
                </a:solidFill>
              </a:rPr>
              <a:t>colección_destino</a:t>
            </a:r>
            <a:r>
              <a:rPr lang="es-AR" dirty="0">
                <a:solidFill>
                  <a:schemeClr val="tx1"/>
                </a:solidFill>
              </a:rPr>
              <a:t>&gt;",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		</a:t>
            </a:r>
            <a:r>
              <a:rPr lang="es-AR" dirty="0" err="1">
                <a:solidFill>
                  <a:schemeClr val="tx1"/>
                </a:solidFill>
              </a:rPr>
              <a:t>on</a:t>
            </a:r>
            <a:r>
              <a:rPr lang="es-AR" dirty="0">
                <a:solidFill>
                  <a:schemeClr val="tx1"/>
                </a:solidFill>
              </a:rPr>
              <a:t>: "&lt;</a:t>
            </a:r>
            <a:r>
              <a:rPr lang="es-AR" dirty="0" err="1">
                <a:solidFill>
                  <a:schemeClr val="tx1"/>
                </a:solidFill>
              </a:rPr>
              <a:t>campo_identificador</a:t>
            </a:r>
            <a:r>
              <a:rPr lang="es-AR" dirty="0">
                <a:solidFill>
                  <a:schemeClr val="tx1"/>
                </a:solidFill>
              </a:rPr>
              <a:t>&gt;",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		</a:t>
            </a:r>
            <a:r>
              <a:rPr lang="es-AR" dirty="0" err="1">
                <a:solidFill>
                  <a:schemeClr val="tx1"/>
                </a:solidFill>
              </a:rPr>
              <a:t>whenMatched</a:t>
            </a:r>
            <a:r>
              <a:rPr lang="es-AR" dirty="0">
                <a:solidFill>
                  <a:schemeClr val="tx1"/>
                </a:solidFill>
              </a:rPr>
              <a:t>: "&lt;acción&gt;",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		</a:t>
            </a:r>
            <a:r>
              <a:rPr lang="es-AR" dirty="0" err="1">
                <a:solidFill>
                  <a:schemeClr val="tx1"/>
                </a:solidFill>
              </a:rPr>
              <a:t>whenNotMatched</a:t>
            </a:r>
            <a:r>
              <a:rPr lang="es-AR" dirty="0">
                <a:solidFill>
                  <a:schemeClr val="tx1"/>
                </a:solidFill>
              </a:rPr>
              <a:t>: "&lt;acción&gt;"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		}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 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chemeClr val="tx1"/>
                </a:solidFill>
              </a:rPr>
              <a:t>into</a:t>
            </a:r>
            <a:r>
              <a:rPr lang="es-AR" dirty="0">
                <a:solidFill>
                  <a:schemeClr val="tx1"/>
                </a:solidFill>
              </a:rPr>
              <a:t>: Especifica la colección de destino donde se mezclarán los resultados.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chemeClr val="tx1"/>
                </a:solidFill>
              </a:rPr>
              <a:t>on</a:t>
            </a:r>
            <a:r>
              <a:rPr lang="es-AR" dirty="0">
                <a:solidFill>
                  <a:schemeClr val="tx1"/>
                </a:solidFill>
              </a:rPr>
              <a:t>: Campo(s) usado(s) como clave para identificar documentos coincidentes entre colecciones.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chemeClr val="tx1"/>
                </a:solidFill>
              </a:rPr>
              <a:t>whenMatched</a:t>
            </a:r>
            <a:r>
              <a:rPr lang="es-AR" dirty="0">
                <a:solidFill>
                  <a:schemeClr val="tx1"/>
                </a:solidFill>
              </a:rPr>
              <a:t>: Define la acción a realizar con documentos coincidentes (p.ej., reemplazar, fusionar, mantener,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b="1" dirty="0" err="1">
                <a:solidFill>
                  <a:schemeClr val="tx1"/>
                </a:solidFill>
              </a:rPr>
              <a:t>whenNotMatched</a:t>
            </a:r>
            <a:r>
              <a:rPr lang="es-AR" dirty="0">
                <a:solidFill>
                  <a:schemeClr val="tx1"/>
                </a:solidFill>
              </a:rPr>
              <a:t>: Acción para documentos sin coincidencias (p.ej., insertar, descartar).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238CD-2156-4AB1-853F-FE5B9B6D0EFE}"/>
              </a:ext>
            </a:extLst>
          </p:cNvPr>
          <p:cNvSpPr/>
          <p:nvPr/>
        </p:nvSpPr>
        <p:spPr>
          <a:xfrm>
            <a:off x="530087" y="325369"/>
            <a:ext cx="8150087" cy="864912"/>
          </a:xfrm>
          <a:prstGeom prst="rect">
            <a:avLst/>
          </a:prstGeom>
          <a:solidFill>
            <a:srgbClr val="D24625"/>
          </a:solidFill>
          <a:ln>
            <a:solidFill>
              <a:srgbClr val="D24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/>
              <a:t>$MERGE - Funcionamiento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00BB53-C12C-4957-B5F4-253E882F1815}"/>
                  </a:ext>
                </a:extLst>
              </p14:cNvPr>
              <p14:cNvContentPartPr/>
              <p14:nvPr/>
            </p14:nvContentPartPr>
            <p14:xfrm>
              <a:off x="6288480" y="2435040"/>
              <a:ext cx="602280" cy="127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00BB53-C12C-4957-B5F4-253E882F18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79120" y="2425680"/>
                <a:ext cx="621000" cy="129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865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11-377E-4992-8957-68630E8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A3E-3D4F-4AD0-910D-F6AFD02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0CDF3-E7CE-4934-AD27-B04A9DB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5B481-B572-4203-9D1B-72A722E92288}"/>
              </a:ext>
            </a:extLst>
          </p:cNvPr>
          <p:cNvSpPr/>
          <p:nvPr/>
        </p:nvSpPr>
        <p:spPr>
          <a:xfrm>
            <a:off x="0" y="1404730"/>
            <a:ext cx="5075583" cy="5492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dirty="0">
                <a:solidFill>
                  <a:schemeClr val="tx1"/>
                </a:solidFill>
              </a:rPr>
              <a:t>{</a:t>
            </a:r>
          </a:p>
          <a:p>
            <a:r>
              <a:rPr lang="es-AR" dirty="0">
                <a:solidFill>
                  <a:schemeClr val="tx1"/>
                </a:solidFill>
              </a:rPr>
              <a:t>  "_id": </a:t>
            </a:r>
            <a:r>
              <a:rPr lang="es-AR" dirty="0" err="1">
                <a:solidFill>
                  <a:schemeClr val="tx1"/>
                </a:solidFill>
              </a:rPr>
              <a:t>ObjectId</a:t>
            </a:r>
            <a:r>
              <a:rPr lang="es-AR" dirty="0">
                <a:solidFill>
                  <a:schemeClr val="tx1"/>
                </a:solidFill>
              </a:rPr>
              <a:t>("..."),</a:t>
            </a:r>
          </a:p>
          <a:p>
            <a:r>
              <a:rPr lang="es-AR" dirty="0">
                <a:solidFill>
                  <a:schemeClr val="tx1"/>
                </a:solidFill>
              </a:rPr>
              <a:t>  "fecha": "2024-03-18",</a:t>
            </a:r>
          </a:p>
          <a:p>
            <a:r>
              <a:rPr lang="es-AR" dirty="0">
                <a:solidFill>
                  <a:schemeClr val="tx1"/>
                </a:solidFill>
              </a:rPr>
              <a:t>  "producto": "Cafetera",</a:t>
            </a:r>
          </a:p>
          <a:p>
            <a:r>
              <a:rPr lang="es-AR" dirty="0">
                <a:solidFill>
                  <a:schemeClr val="tx1"/>
                </a:solidFill>
              </a:rPr>
              <a:t>  "cantidad": 2,</a:t>
            </a:r>
          </a:p>
          <a:p>
            <a:r>
              <a:rPr lang="es-AR" dirty="0">
                <a:solidFill>
                  <a:schemeClr val="tx1"/>
                </a:solidFill>
              </a:rPr>
              <a:t>  "</a:t>
            </a:r>
            <a:r>
              <a:rPr lang="es-AR" dirty="0" err="1">
                <a:solidFill>
                  <a:schemeClr val="tx1"/>
                </a:solidFill>
              </a:rPr>
              <a:t>ventaTotal</a:t>
            </a:r>
            <a:r>
              <a:rPr lang="es-AR" dirty="0">
                <a:solidFill>
                  <a:schemeClr val="tx1"/>
                </a:solidFill>
              </a:rPr>
              <a:t>": 198.00</a:t>
            </a:r>
          </a:p>
          <a:p>
            <a:r>
              <a:rPr lang="es-AR" dirty="0">
                <a:solidFill>
                  <a:schemeClr val="tx1"/>
                </a:solidFill>
              </a:rPr>
              <a:t>}</a:t>
            </a:r>
          </a:p>
          <a:p>
            <a:br>
              <a:rPr lang="es-AR" dirty="0">
                <a:solidFill>
                  <a:schemeClr val="tx1"/>
                </a:solidFill>
              </a:rPr>
            </a:br>
            <a:br>
              <a:rPr lang="es-AR" dirty="0">
                <a:solidFill>
                  <a:schemeClr val="tx1"/>
                </a:solidFill>
              </a:rPr>
            </a:b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238CD-2156-4AB1-853F-FE5B9B6D0EFE}"/>
              </a:ext>
            </a:extLst>
          </p:cNvPr>
          <p:cNvSpPr/>
          <p:nvPr/>
        </p:nvSpPr>
        <p:spPr>
          <a:xfrm>
            <a:off x="530087" y="365125"/>
            <a:ext cx="11555896" cy="864912"/>
          </a:xfrm>
          <a:prstGeom prst="rect">
            <a:avLst/>
          </a:prstGeom>
          <a:solidFill>
            <a:srgbClr val="D24625"/>
          </a:solidFill>
          <a:ln>
            <a:solidFill>
              <a:srgbClr val="D24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/>
              <a:t>$MERGE - Funcionamiento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5CFD08-85C9-4A47-8080-52FA83FA5889}"/>
              </a:ext>
            </a:extLst>
          </p:cNvPr>
          <p:cNvSpPr/>
          <p:nvPr/>
        </p:nvSpPr>
        <p:spPr>
          <a:xfrm>
            <a:off x="5267739" y="1364973"/>
            <a:ext cx="6645965" cy="54925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AR" dirty="0" err="1">
                <a:solidFill>
                  <a:schemeClr val="tx1"/>
                </a:solidFill>
              </a:rPr>
              <a:t>db.ventasDiarias.aggregate</a:t>
            </a:r>
            <a:r>
              <a:rPr lang="es-AR" dirty="0">
                <a:solidFill>
                  <a:schemeClr val="tx1"/>
                </a:solidFill>
              </a:rPr>
              <a:t>([</a:t>
            </a:r>
          </a:p>
          <a:p>
            <a:r>
              <a:rPr lang="es-AR" dirty="0">
                <a:solidFill>
                  <a:schemeClr val="tx1"/>
                </a:solidFill>
              </a:rPr>
              <a:t>  {</a:t>
            </a:r>
          </a:p>
          <a:p>
            <a:r>
              <a:rPr lang="es-AR" dirty="0">
                <a:solidFill>
                  <a:schemeClr val="tx1"/>
                </a:solidFill>
              </a:rPr>
              <a:t>    $</a:t>
            </a:r>
            <a:r>
              <a:rPr lang="es-AR" dirty="0" err="1">
                <a:solidFill>
                  <a:schemeClr val="tx1"/>
                </a:solidFill>
              </a:rPr>
              <a:t>group</a:t>
            </a:r>
            <a:r>
              <a:rPr lang="es-AR" dirty="0">
                <a:solidFill>
                  <a:schemeClr val="tx1"/>
                </a:solidFill>
              </a:rPr>
              <a:t>: {</a:t>
            </a:r>
          </a:p>
          <a:p>
            <a:r>
              <a:rPr lang="es-AR" dirty="0">
                <a:solidFill>
                  <a:schemeClr val="tx1"/>
                </a:solidFill>
              </a:rPr>
              <a:t>     	 _id: { fecha: "$fecha", producto: "$producto" },</a:t>
            </a:r>
          </a:p>
          <a:p>
            <a:r>
              <a:rPr lang="es-AR" dirty="0">
                <a:solidFill>
                  <a:schemeClr val="tx1"/>
                </a:solidFill>
              </a:rPr>
              <a:t>      	</a:t>
            </a:r>
            <a:r>
              <a:rPr lang="es-AR" dirty="0" err="1">
                <a:solidFill>
                  <a:schemeClr val="tx1"/>
                </a:solidFill>
              </a:rPr>
              <a:t>totalVentas</a:t>
            </a:r>
            <a:r>
              <a:rPr lang="es-AR" dirty="0">
                <a:solidFill>
                  <a:schemeClr val="tx1"/>
                </a:solidFill>
              </a:rPr>
              <a:t>: { $sum: "$cantidad" },</a:t>
            </a:r>
          </a:p>
          <a:p>
            <a:r>
              <a:rPr lang="es-AR" dirty="0">
                <a:solidFill>
                  <a:schemeClr val="tx1"/>
                </a:solidFill>
              </a:rPr>
              <a:t>      	</a:t>
            </a:r>
            <a:r>
              <a:rPr lang="es-AR" dirty="0" err="1">
                <a:solidFill>
                  <a:schemeClr val="tx1"/>
                </a:solidFill>
              </a:rPr>
              <a:t>ingresosTotales</a:t>
            </a:r>
            <a:r>
              <a:rPr lang="es-AR" dirty="0">
                <a:solidFill>
                  <a:schemeClr val="tx1"/>
                </a:solidFill>
              </a:rPr>
              <a:t>: { $sum: "$</a:t>
            </a:r>
            <a:r>
              <a:rPr lang="es-AR" dirty="0" err="1">
                <a:solidFill>
                  <a:schemeClr val="tx1"/>
                </a:solidFill>
              </a:rPr>
              <a:t>ventaTotal</a:t>
            </a:r>
            <a:r>
              <a:rPr lang="es-AR" dirty="0">
                <a:solidFill>
                  <a:schemeClr val="tx1"/>
                </a:solidFill>
              </a:rPr>
              <a:t>" }</a:t>
            </a:r>
          </a:p>
          <a:p>
            <a:r>
              <a:rPr lang="es-AR" dirty="0">
                <a:solidFill>
                  <a:schemeClr val="tx1"/>
                </a:solidFill>
              </a:rPr>
              <a:t>    }</a:t>
            </a:r>
          </a:p>
          <a:p>
            <a:r>
              <a:rPr lang="es-AR" dirty="0">
                <a:solidFill>
                  <a:schemeClr val="tx1"/>
                </a:solidFill>
              </a:rPr>
              <a:t>  },</a:t>
            </a:r>
          </a:p>
          <a:p>
            <a:r>
              <a:rPr lang="es-AR" dirty="0">
                <a:solidFill>
                  <a:schemeClr val="tx1"/>
                </a:solidFill>
              </a:rPr>
              <a:t>  {</a:t>
            </a:r>
          </a:p>
          <a:p>
            <a:r>
              <a:rPr lang="es-AR" dirty="0">
                <a:solidFill>
                  <a:schemeClr val="tx1"/>
                </a:solidFill>
              </a:rPr>
              <a:t>    $</a:t>
            </a:r>
            <a:r>
              <a:rPr lang="es-AR" dirty="0" err="1">
                <a:solidFill>
                  <a:schemeClr val="tx1"/>
                </a:solidFill>
              </a:rPr>
              <a:t>merge</a:t>
            </a:r>
            <a:r>
              <a:rPr lang="es-AR" dirty="0">
                <a:solidFill>
                  <a:schemeClr val="tx1"/>
                </a:solidFill>
              </a:rPr>
              <a:t>: {</a:t>
            </a:r>
          </a:p>
          <a:p>
            <a:r>
              <a:rPr lang="es-AR" dirty="0">
                <a:solidFill>
                  <a:schemeClr val="tx1"/>
                </a:solidFill>
              </a:rPr>
              <a:t>	 </a:t>
            </a:r>
            <a:r>
              <a:rPr lang="es-AR" dirty="0" err="1">
                <a:solidFill>
                  <a:schemeClr val="tx1"/>
                </a:solidFill>
              </a:rPr>
              <a:t>into</a:t>
            </a:r>
            <a:r>
              <a:rPr lang="es-AR" dirty="0">
                <a:solidFill>
                  <a:schemeClr val="tx1"/>
                </a:solidFill>
              </a:rPr>
              <a:t>: "</a:t>
            </a:r>
            <a:r>
              <a:rPr lang="es-AR" dirty="0" err="1">
                <a:solidFill>
                  <a:schemeClr val="tx1"/>
                </a:solidFill>
              </a:rPr>
              <a:t>reporteVentas</a:t>
            </a:r>
            <a:r>
              <a:rPr lang="es-AR" dirty="0">
                <a:solidFill>
                  <a:schemeClr val="tx1"/>
                </a:solidFill>
              </a:rPr>
              <a:t>",</a:t>
            </a:r>
          </a:p>
          <a:p>
            <a:r>
              <a:rPr lang="es-AR" dirty="0">
                <a:solidFill>
                  <a:schemeClr val="tx1"/>
                </a:solidFill>
              </a:rPr>
              <a:t>	 </a:t>
            </a:r>
            <a:r>
              <a:rPr lang="es-AR" dirty="0" err="1">
                <a:solidFill>
                  <a:schemeClr val="tx1"/>
                </a:solidFill>
              </a:rPr>
              <a:t>on</a:t>
            </a:r>
            <a:r>
              <a:rPr lang="es-AR" dirty="0">
                <a:solidFill>
                  <a:schemeClr val="tx1"/>
                </a:solidFill>
              </a:rPr>
              <a:t>: "_id",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	 </a:t>
            </a:r>
            <a:r>
              <a:rPr lang="es-AR" dirty="0" err="1">
                <a:solidFill>
                  <a:schemeClr val="tx1"/>
                </a:solidFill>
              </a:rPr>
              <a:t>whenMatched</a:t>
            </a:r>
            <a:r>
              <a:rPr lang="es-AR" dirty="0">
                <a:solidFill>
                  <a:schemeClr val="tx1"/>
                </a:solidFill>
              </a:rPr>
              <a:t>: "</a:t>
            </a:r>
            <a:r>
              <a:rPr lang="es-AR" dirty="0" err="1">
                <a:solidFill>
                  <a:schemeClr val="tx1"/>
                </a:solidFill>
              </a:rPr>
              <a:t>replace</a:t>
            </a:r>
            <a:r>
              <a:rPr lang="es-AR" dirty="0">
                <a:solidFill>
                  <a:schemeClr val="tx1"/>
                </a:solidFill>
              </a:rPr>
              <a:t>", </a:t>
            </a:r>
          </a:p>
          <a:p>
            <a:r>
              <a:rPr lang="es-AR" dirty="0">
                <a:solidFill>
                  <a:schemeClr val="tx1"/>
                </a:solidFill>
              </a:rPr>
              <a:t>     	 </a:t>
            </a:r>
            <a:r>
              <a:rPr lang="es-AR" dirty="0" err="1">
                <a:solidFill>
                  <a:schemeClr val="tx1"/>
                </a:solidFill>
              </a:rPr>
              <a:t>whenNotMatched</a:t>
            </a:r>
            <a:r>
              <a:rPr lang="es-AR" dirty="0">
                <a:solidFill>
                  <a:schemeClr val="tx1"/>
                </a:solidFill>
              </a:rPr>
              <a:t>: "</a:t>
            </a:r>
            <a:r>
              <a:rPr lang="es-AR" dirty="0" err="1">
                <a:solidFill>
                  <a:schemeClr val="tx1"/>
                </a:solidFill>
              </a:rPr>
              <a:t>insert</a:t>
            </a:r>
            <a:r>
              <a:rPr lang="es-AR" dirty="0">
                <a:solidFill>
                  <a:schemeClr val="tx1"/>
                </a:solidFill>
              </a:rPr>
              <a:t>" </a:t>
            </a:r>
            <a:br>
              <a:rPr lang="es-AR" dirty="0">
                <a:solidFill>
                  <a:schemeClr val="tx1"/>
                </a:solidFill>
              </a:rPr>
            </a:br>
            <a:r>
              <a:rPr lang="es-AR" dirty="0">
                <a:solidFill>
                  <a:schemeClr val="tx1"/>
                </a:solidFill>
              </a:rPr>
              <a:t>       }</a:t>
            </a:r>
          </a:p>
          <a:p>
            <a:r>
              <a:rPr lang="es-AR" dirty="0">
                <a:solidFill>
                  <a:schemeClr val="tx1"/>
                </a:solidFill>
              </a:rPr>
              <a:t>  }</a:t>
            </a:r>
          </a:p>
          <a:p>
            <a:r>
              <a:rPr lang="es-AR" dirty="0">
                <a:solidFill>
                  <a:schemeClr val="tx1"/>
                </a:solidFill>
              </a:rPr>
              <a:t>]);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C59548-B386-4E91-8C20-89480CF3052E}"/>
                  </a:ext>
                </a:extLst>
              </p14:cNvPr>
              <p14:cNvContentPartPr/>
              <p14:nvPr/>
            </p14:nvContentPartPr>
            <p14:xfrm>
              <a:off x="1343880" y="2212200"/>
              <a:ext cx="9066600" cy="3084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C59548-B386-4E91-8C20-89480CF305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4520" y="2202840"/>
                <a:ext cx="9085320" cy="310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916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11-377E-4992-8957-68630E8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A3E-3D4F-4AD0-910D-F6AFD02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0CDF3-E7CE-4934-AD27-B04A9DB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5B481-B572-4203-9D1B-72A722E92288}"/>
              </a:ext>
            </a:extLst>
          </p:cNvPr>
          <p:cNvSpPr/>
          <p:nvPr/>
        </p:nvSpPr>
        <p:spPr>
          <a:xfrm>
            <a:off x="0" y="1364974"/>
            <a:ext cx="12190476" cy="549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tx1"/>
                </a:solidFill>
              </a:rPr>
              <a:t>Permite realizar </a:t>
            </a:r>
            <a:r>
              <a:rPr lang="es-AR" sz="3600" dirty="0">
                <a:solidFill>
                  <a:srgbClr val="FF0000"/>
                </a:solidFill>
              </a:rPr>
              <a:t>cálculos personalizados </a:t>
            </a:r>
            <a:r>
              <a:rPr lang="es-AR" sz="3600" dirty="0">
                <a:solidFill>
                  <a:schemeClr val="tx1"/>
                </a:solidFill>
              </a:rPr>
              <a:t>durante una operación de agregación.</a:t>
            </a:r>
            <a:br>
              <a:rPr lang="es-AR" sz="3600" dirty="0">
                <a:solidFill>
                  <a:schemeClr val="tx1"/>
                </a:solidFill>
              </a:rPr>
            </a:br>
            <a:endParaRPr lang="es-AR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tx1"/>
                </a:solidFill>
              </a:rPr>
              <a:t>Ideal para lógicas de </a:t>
            </a:r>
            <a:r>
              <a:rPr lang="es-AR" sz="3600" dirty="0">
                <a:solidFill>
                  <a:srgbClr val="FF0000"/>
                </a:solidFill>
              </a:rPr>
              <a:t>acumulación complejas </a:t>
            </a:r>
            <a:r>
              <a:rPr lang="es-AR" sz="3600" dirty="0">
                <a:solidFill>
                  <a:schemeClr val="tx1"/>
                </a:solidFill>
              </a:rPr>
              <a:t>no cubiertas por operadores estándar.</a:t>
            </a:r>
            <a:br>
              <a:rPr lang="es-AR" sz="3600" dirty="0">
                <a:solidFill>
                  <a:schemeClr val="tx1"/>
                </a:solidFill>
              </a:rPr>
            </a:br>
            <a:endParaRPr lang="es-AR" sz="3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600" dirty="0">
                <a:solidFill>
                  <a:schemeClr val="tx1"/>
                </a:solidFill>
              </a:rPr>
              <a:t>Opera a nivel de documento dentro de la etapa </a:t>
            </a:r>
            <a:r>
              <a:rPr lang="es-AR" sz="3600" dirty="0">
                <a:solidFill>
                  <a:srgbClr val="FF0000"/>
                </a:solidFill>
              </a:rPr>
              <a:t>$</a:t>
            </a:r>
            <a:r>
              <a:rPr lang="es-AR" sz="3600" dirty="0" err="1">
                <a:solidFill>
                  <a:srgbClr val="FF0000"/>
                </a:solidFill>
              </a:rPr>
              <a:t>group</a:t>
            </a:r>
            <a:r>
              <a:rPr lang="es-AR" sz="3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238CD-2156-4AB1-853F-FE5B9B6D0EFE}"/>
              </a:ext>
            </a:extLst>
          </p:cNvPr>
          <p:cNvSpPr/>
          <p:nvPr/>
        </p:nvSpPr>
        <p:spPr>
          <a:xfrm>
            <a:off x="530087" y="325369"/>
            <a:ext cx="11251096" cy="864912"/>
          </a:xfrm>
          <a:prstGeom prst="rect">
            <a:avLst/>
          </a:prstGeom>
          <a:solidFill>
            <a:srgbClr val="D24625"/>
          </a:solidFill>
          <a:ln>
            <a:solidFill>
              <a:srgbClr val="D24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/>
              <a:t>$ACCUMULATOR -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25892961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4311-377E-4992-8957-68630E81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A0A3E-3D4F-4AD0-910D-F6AFD02E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0CDF3-E7CE-4934-AD27-B04A9DB1B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15B481-B572-4203-9D1B-72A722E92288}"/>
              </a:ext>
            </a:extLst>
          </p:cNvPr>
          <p:cNvSpPr/>
          <p:nvPr/>
        </p:nvSpPr>
        <p:spPr>
          <a:xfrm>
            <a:off x="0" y="1364974"/>
            <a:ext cx="12190476" cy="5492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u="sng" dirty="0" err="1">
                <a:solidFill>
                  <a:schemeClr val="tx1"/>
                </a:solidFill>
              </a:rPr>
              <a:t>init</a:t>
            </a:r>
            <a:r>
              <a:rPr lang="es-AR" sz="3200" dirty="0">
                <a:solidFill>
                  <a:schemeClr val="tx1"/>
                </a:solidFill>
              </a:rPr>
              <a:t>: Inicializa el estado del acumulador.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u="sng" dirty="0" err="1">
                <a:solidFill>
                  <a:schemeClr val="tx1"/>
                </a:solidFill>
              </a:rPr>
              <a:t>accumulate</a:t>
            </a:r>
            <a:r>
              <a:rPr lang="es-AR" sz="3200" dirty="0">
                <a:solidFill>
                  <a:schemeClr val="tx1"/>
                </a:solidFill>
              </a:rPr>
              <a:t>: Actualiza el estado con cada documento procesado.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u="sng" dirty="0" err="1">
                <a:solidFill>
                  <a:schemeClr val="tx1"/>
                </a:solidFill>
              </a:rPr>
              <a:t>accumulateArgs</a:t>
            </a:r>
            <a:r>
              <a:rPr lang="es-AR" sz="3200" dirty="0">
                <a:solidFill>
                  <a:schemeClr val="tx1"/>
                </a:solidFill>
              </a:rPr>
              <a:t>: Argumentos pasados a la función </a:t>
            </a:r>
            <a:r>
              <a:rPr lang="es-AR" sz="3200" dirty="0" err="1">
                <a:solidFill>
                  <a:schemeClr val="tx1"/>
                </a:solidFill>
              </a:rPr>
              <a:t>accumulate</a:t>
            </a:r>
            <a:r>
              <a:rPr lang="es-AR" sz="3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u="sng" dirty="0" err="1">
                <a:solidFill>
                  <a:schemeClr val="tx1"/>
                </a:solidFill>
              </a:rPr>
              <a:t>merge</a:t>
            </a:r>
            <a:r>
              <a:rPr lang="es-AR" sz="3200" dirty="0">
                <a:solidFill>
                  <a:schemeClr val="tx1"/>
                </a:solidFill>
              </a:rPr>
              <a:t>: Combina estados de acumulación de diferentes segmentos.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u="sng" dirty="0" err="1">
                <a:solidFill>
                  <a:schemeClr val="tx1"/>
                </a:solidFill>
              </a:rPr>
              <a:t>finalize</a:t>
            </a:r>
            <a:r>
              <a:rPr lang="es-AR" sz="3200" dirty="0">
                <a:solidFill>
                  <a:schemeClr val="tx1"/>
                </a:solidFill>
              </a:rPr>
              <a:t>: Calcula el resultado final a partir del estado acumulado.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u="sng" dirty="0" err="1">
                <a:solidFill>
                  <a:schemeClr val="tx1"/>
                </a:solidFill>
              </a:rPr>
              <a:t>lang</a:t>
            </a:r>
            <a:r>
              <a:rPr lang="es-AR" sz="3200" dirty="0">
                <a:solidFill>
                  <a:schemeClr val="tx1"/>
                </a:solidFill>
              </a:rPr>
              <a:t>: Especifica el lenguaje de programación de las funciones ("</a:t>
            </a:r>
            <a:r>
              <a:rPr lang="es-AR" sz="3200" dirty="0" err="1">
                <a:solidFill>
                  <a:schemeClr val="tx1"/>
                </a:solidFill>
              </a:rPr>
              <a:t>js</a:t>
            </a:r>
            <a:r>
              <a:rPr lang="es-AR" sz="3200" dirty="0">
                <a:solidFill>
                  <a:schemeClr val="tx1"/>
                </a:solidFill>
              </a:rPr>
              <a:t>" para JavaScript).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238CD-2156-4AB1-853F-FE5B9B6D0EFE}"/>
              </a:ext>
            </a:extLst>
          </p:cNvPr>
          <p:cNvSpPr/>
          <p:nvPr/>
        </p:nvSpPr>
        <p:spPr>
          <a:xfrm>
            <a:off x="530087" y="325369"/>
            <a:ext cx="11251096" cy="864912"/>
          </a:xfrm>
          <a:prstGeom prst="rect">
            <a:avLst/>
          </a:prstGeom>
          <a:solidFill>
            <a:srgbClr val="D24625"/>
          </a:solidFill>
          <a:ln>
            <a:solidFill>
              <a:srgbClr val="D2462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800" dirty="0"/>
              <a:t>$ACCUMULATOR - Funcionamiento</a:t>
            </a:r>
          </a:p>
        </p:txBody>
      </p:sp>
    </p:spTree>
    <p:extLst>
      <p:ext uri="{BB962C8B-B14F-4D97-AF65-F5344CB8AC3E}">
        <p14:creationId xmlns:p14="http://schemas.microsoft.com/office/powerpoint/2010/main" val="1632151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1A94-75AD-4C7B-B3D7-F34580E1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C43B3-9CB7-4C60-8576-FDEEE532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94275-D45E-43FD-B8FE-7C51F1CA6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111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542C-30A3-4013-B939-4DCD1B18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77BB8-05DF-4D61-9DF4-A06C97E8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6A3BD-A105-44B4-92CD-E8BA44CAA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9F341-6CB9-4AC1-805F-1BB4D7018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1E46B-6681-4ACE-B84C-6AEF00B20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884730-0C16-4287-BE87-B6783A294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6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92A4-5AE5-4F15-8491-BC75C1E8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64C15-9811-4FD4-87B4-7003979B5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22A681-4258-47ED-A706-85EACF15B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417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B077-0981-43B7-ABEE-D998DD1FD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2A7AB-0DBE-474E-A1B9-F54BE1D98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03B9C5-8788-417F-93A7-DFA82F6D5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013578-B507-43F3-89AE-5261F871AF80}"/>
                  </a:ext>
                </a:extLst>
              </p14:cNvPr>
              <p14:cNvContentPartPr/>
              <p14:nvPr/>
            </p14:nvContentPartPr>
            <p14:xfrm>
              <a:off x="1385280" y="3345480"/>
              <a:ext cx="3388320" cy="176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013578-B507-43F3-89AE-5261F871AF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5920" y="3336120"/>
                <a:ext cx="3407040" cy="178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9112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6385-09E3-41C7-A1C3-6C06C5C7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7A787-96FD-448D-BA78-7BEDEC9B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3625B-CECF-408C-8409-944753AC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4A47234-47FB-4157-AE42-90BD2A945E1E}"/>
                  </a:ext>
                </a:extLst>
              </p14:cNvPr>
              <p14:cNvContentPartPr/>
              <p14:nvPr/>
            </p14:nvContentPartPr>
            <p14:xfrm>
              <a:off x="4637160" y="3879360"/>
              <a:ext cx="7403400" cy="1773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4A47234-47FB-4157-AE42-90BD2A945E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7800" y="3870000"/>
                <a:ext cx="7422120" cy="17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6198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490</Words>
  <Application>Microsoft Office PowerPoint</Application>
  <PresentationFormat>Widescreen</PresentationFormat>
  <Paragraphs>46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pablo octaviano</dc:creator>
  <cp:lastModifiedBy>pablo octaviano</cp:lastModifiedBy>
  <cp:revision>43</cp:revision>
  <dcterms:created xsi:type="dcterms:W3CDTF">2024-03-17T04:06:21Z</dcterms:created>
  <dcterms:modified xsi:type="dcterms:W3CDTF">2024-05-16T23:52:05Z</dcterms:modified>
</cp:coreProperties>
</file>