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A4915-0E43-40D0-810F-56D7092C45E9}" v="106" dt="2023-03-08T17:36:00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7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9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0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dollarakshay/art/Python-Programming-Language-Wallpaper-58825101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Codificação do programa numa tela do computador">
            <a:extLst>
              <a:ext uri="{FF2B5EF4-FFF2-40B4-BE49-F238E27FC236}">
                <a16:creationId xmlns:a16="http://schemas.microsoft.com/office/drawing/2014/main" id="{091276E6-B201-0E90-571B-3A7B4AC89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82" b="110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pt-PT">
                <a:cs typeface="Calibri Light"/>
              </a:rPr>
              <a:t>Testes Funcionais</a:t>
            </a:r>
            <a:br>
              <a:rPr lang="pt-PT">
                <a:cs typeface="Calibri Light"/>
              </a:rPr>
            </a:br>
            <a:endParaRPr lang="pt-PT">
              <a:cs typeface="Calibri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3941AB-EBD9-FB52-7068-1CDD09FF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2001"/>
            <a:ext cx="5008696" cy="1141004"/>
          </a:xfrm>
        </p:spPr>
        <p:txBody>
          <a:bodyPr>
            <a:normAutofit/>
          </a:bodyPr>
          <a:lstStyle/>
          <a:p>
            <a:r>
              <a:rPr lang="pt-PT" b="0" dirty="0"/>
              <a:t>Testes Funcionais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9ACA46-80B7-6630-49AD-7193CDAF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59698"/>
            <a:ext cx="4479398" cy="38363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1100" dirty="0">
                <a:ea typeface="+mn-lt"/>
                <a:cs typeface="+mn-lt"/>
              </a:rPr>
              <a:t>Os testes funcionais são utilizados para verificar se um sistema ou aplicação está funcionando corretamente do ponto de vista do usuário final, ou seja, estes são realizados para garantir que a aplicação ou sistema não tem nenhum erro que possa afetar a experiência do usuário.</a:t>
            </a:r>
          </a:p>
          <a:p>
            <a:pPr>
              <a:lnSpc>
                <a:spcPct val="120000"/>
              </a:lnSpc>
            </a:pPr>
            <a:r>
              <a:rPr lang="pt-PT" sz="1100" dirty="0">
                <a:ea typeface="+mn-lt"/>
                <a:cs typeface="+mn-lt"/>
              </a:rPr>
              <a:t>Eles são projetados para testar todo o sistema como um todo, geralmente usando entradas e saídas reais ou simuladas, e podem ser usados para testar vários aspetos do sistema, incluindo a funcionalidade, usabilidade, desempenho e segurança.</a:t>
            </a:r>
          </a:p>
          <a:p>
            <a:pPr>
              <a:lnSpc>
                <a:spcPct val="120000"/>
              </a:lnSpc>
            </a:pPr>
            <a:r>
              <a:rPr lang="pt-PT" sz="1100" dirty="0">
                <a:ea typeface="+mn-lt"/>
                <a:cs typeface="+mn-lt"/>
              </a:rPr>
              <a:t>Eles são uma parte importante do processo de teste de software e ajudam a garantir que o produto final seja confiável, eficiente e atenda às necessidades dos usuários.</a:t>
            </a:r>
            <a:endParaRPr lang="pt-PT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950EB-5368-7BFD-11D6-D46620227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62" r="21588"/>
          <a:stretch/>
        </p:blipFill>
        <p:spPr>
          <a:xfrm>
            <a:off x="6639965" y="1114197"/>
            <a:ext cx="4629606" cy="4629606"/>
          </a:xfrm>
          <a:custGeom>
            <a:avLst/>
            <a:gdLst/>
            <a:ahLst/>
            <a:cxnLst/>
            <a:rect l="l" t="t" r="r" b="b"/>
            <a:pathLst>
              <a:path w="4629606" h="4629606">
                <a:moveTo>
                  <a:pt x="2314803" y="0"/>
                </a:moveTo>
                <a:cubicBezTo>
                  <a:pt x="3593233" y="0"/>
                  <a:pt x="4629606" y="1036373"/>
                  <a:pt x="4629606" y="2314803"/>
                </a:cubicBezTo>
                <a:cubicBezTo>
                  <a:pt x="4629606" y="3593233"/>
                  <a:pt x="3593233" y="4629606"/>
                  <a:pt x="2314803" y="4629606"/>
                </a:cubicBezTo>
                <a:cubicBezTo>
                  <a:pt x="1036373" y="4629606"/>
                  <a:pt x="0" y="3593233"/>
                  <a:pt x="0" y="2314803"/>
                </a:cubicBezTo>
                <a:cubicBezTo>
                  <a:pt x="0" y="1036373"/>
                  <a:pt x="1036373" y="0"/>
                  <a:pt x="2314803" y="0"/>
                </a:cubicBezTo>
                <a:close/>
              </a:path>
            </a:pathLst>
          </a:cu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0570E7-4C97-5FA1-AD6B-E9BEFC30F3C5}"/>
              </a:ext>
            </a:extLst>
          </p:cNvPr>
          <p:cNvSpPr txBox="1"/>
          <p:nvPr/>
        </p:nvSpPr>
        <p:spPr>
          <a:xfrm>
            <a:off x="8974453" y="6657945"/>
            <a:ext cx="321754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Fotografia</a:t>
            </a:r>
            <a:r>
              <a:rPr lang="en-US" sz="700">
                <a:solidFill>
                  <a:srgbClr val="FFFFFF"/>
                </a:solidFill>
              </a:rPr>
              <a:t> por Autor desconhecido está licenciada sob a licença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30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31E59E0-6DD3-49E3-50F6-9D0A53E6E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3" b="45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918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PortalVTI</vt:lpstr>
      <vt:lpstr>Testes Funcionais </vt:lpstr>
      <vt:lpstr>Testes Funcionais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</cp:revision>
  <dcterms:created xsi:type="dcterms:W3CDTF">2023-03-08T17:20:31Z</dcterms:created>
  <dcterms:modified xsi:type="dcterms:W3CDTF">2023-03-08T17:36:34Z</dcterms:modified>
</cp:coreProperties>
</file>