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4888-2575-424D-AAD4-44D007DEBA9B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72AE6A6-2D45-41AB-BF41-AD87EDA051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073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4888-2575-424D-AAD4-44D007DEBA9B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6A6-2D45-41AB-BF41-AD87EDA051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086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4888-2575-424D-AAD4-44D007DEBA9B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6A6-2D45-41AB-BF41-AD87EDA051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70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4888-2575-424D-AAD4-44D007DEBA9B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6A6-2D45-41AB-BF41-AD87EDA051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1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C6E4888-2575-424D-AAD4-44D007DEBA9B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PT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72AE6A6-2D45-41AB-BF41-AD87EDA051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318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4888-2575-424D-AAD4-44D007DEBA9B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6A6-2D45-41AB-BF41-AD87EDA051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01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4888-2575-424D-AAD4-44D007DEBA9B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6A6-2D45-41AB-BF41-AD87EDA051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202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4888-2575-424D-AAD4-44D007DEBA9B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6A6-2D45-41AB-BF41-AD87EDA051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274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4888-2575-424D-AAD4-44D007DEBA9B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6A6-2D45-41AB-BF41-AD87EDA051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667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4888-2575-424D-AAD4-44D007DEBA9B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6A6-2D45-41AB-BF41-AD87EDA051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585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E4888-2575-424D-AAD4-44D007DEBA9B}" type="datetimeFigureOut">
              <a:rPr lang="pt-PT" smtClean="0"/>
              <a:t>09/04/2024</a:t>
            </a:fld>
            <a:endParaRPr lang="pt-PT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AE6A6-2D45-41AB-BF41-AD87EDA051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922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C6E4888-2575-424D-AAD4-44D007DEBA9B}" type="datetimeFigureOut">
              <a:rPr lang="pt-PT" smtClean="0"/>
              <a:t>09/04/2024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72AE6A6-2D45-41AB-BF41-AD87EDA051A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801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45D3-65BA-E9DC-15BE-A91E78FF0B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/>
              <a:t>Introdução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003C5-FB64-11DB-A0AA-3416170D9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Os resultados da fase de </a:t>
            </a:r>
            <a:r>
              <a:rPr lang="pt-PT" dirty="0" err="1"/>
              <a:t>Inception</a:t>
            </a:r>
            <a:r>
              <a:rPr lang="pt-PT" dirty="0"/>
              <a:t> do projeto, visando a modernização digital e a criação de uma comunidade online de entusiastas do fitness.</a:t>
            </a:r>
          </a:p>
        </p:txBody>
      </p:sp>
    </p:spTree>
    <p:extLst>
      <p:ext uri="{BB962C8B-B14F-4D97-AF65-F5344CB8AC3E}">
        <p14:creationId xmlns:p14="http://schemas.microsoft.com/office/powerpoint/2010/main" val="191042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0B60-46A4-3790-F175-80D0F6AC7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/>
              <a:t>Limites e Exclusões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A14F4-91AD-CAA6-C1F6-DE051ED04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/>
              <a:t>Inicialmente limitado a idioma local e wearables populares, excluindo realidade virtual e consultas médicas online.</a:t>
            </a:r>
          </a:p>
        </p:txBody>
      </p:sp>
    </p:spTree>
    <p:extLst>
      <p:ext uri="{BB962C8B-B14F-4D97-AF65-F5344CB8AC3E}">
        <p14:creationId xmlns:p14="http://schemas.microsoft.com/office/powerpoint/2010/main" val="290277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8A8D-783C-F465-C986-ED9FC0337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/>
              <a:t>Sumário Executivo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88F00-75DC-833F-4D45-2899637A8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/>
              <a:t>A WorkOut busca transformar suas operações digitais, incentivando um estilo de vida ativo e promovendo o bem-estar através de competições de exercício.</a:t>
            </a:r>
          </a:p>
        </p:txBody>
      </p:sp>
    </p:spTree>
    <p:extLst>
      <p:ext uri="{BB962C8B-B14F-4D97-AF65-F5344CB8AC3E}">
        <p14:creationId xmlns:p14="http://schemas.microsoft.com/office/powerpoint/2010/main" val="30813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18C1-E673-ADC5-3415-5F9C4F1F2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7200" dirty="0"/>
              <a:t>Contexto do Negócio e Oportunidades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05441-4F5F-EB78-3A14-77F42309C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t-PT" dirty="0"/>
              <a:t>A </a:t>
            </a:r>
            <a:r>
              <a:rPr lang="pt-PT" dirty="0" err="1"/>
              <a:t>WorkOut</a:t>
            </a:r>
            <a:r>
              <a:rPr lang="pt-PT" dirty="0"/>
              <a:t>, conhecida pelo seu foco em fitness e bem-estar, enfrenta a necessidade de inovação frente ao crescimento do mercado online e à demanda por serviços digitais.</a:t>
            </a:r>
          </a:p>
        </p:txBody>
      </p:sp>
    </p:spTree>
    <p:extLst>
      <p:ext uri="{BB962C8B-B14F-4D97-AF65-F5344CB8AC3E}">
        <p14:creationId xmlns:p14="http://schemas.microsoft.com/office/powerpoint/2010/main" val="332838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7DC9-E0E5-C6EE-D064-026789E71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7200" dirty="0"/>
              <a:t>Transformação Digital e Geração de Valor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04C90-6CC3-50AB-C036-D5787FCB79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/>
              <a:t>O projeto visa modernizar as operações da WorkOut e criar uma plataforma que conecta e motiva a comunidade de fitness.</a:t>
            </a:r>
          </a:p>
        </p:txBody>
      </p:sp>
    </p:spTree>
    <p:extLst>
      <p:ext uri="{BB962C8B-B14F-4D97-AF65-F5344CB8AC3E}">
        <p14:creationId xmlns:p14="http://schemas.microsoft.com/office/powerpoint/2010/main" val="351105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3849F-65CA-83FD-65BB-2188C2C6B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/>
              <a:t>Principais Objetivos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EBCCE-39E3-52ED-7B16-7E9BCC6BE8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/>
              <a:t>Objetivos incluem aumentar a receita e o número de clientes, otimizar processos e estabelecer liderança no mercado de fitness online.</a:t>
            </a:r>
          </a:p>
        </p:txBody>
      </p:sp>
    </p:spTree>
    <p:extLst>
      <p:ext uri="{BB962C8B-B14F-4D97-AF65-F5344CB8AC3E}">
        <p14:creationId xmlns:p14="http://schemas.microsoft.com/office/powerpoint/2010/main" val="134426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DBA2-C925-F203-7DEA-F675D4E1C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/>
              <a:t>Definição do Produto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E789B-FF88-73EA-5D70-B7DA2B0EA7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/>
              <a:t>WorkOut+ será uma plataforma que oferece treinos personalizados, ferramentas de acompanhamento e uma comunidade engajada.</a:t>
            </a:r>
          </a:p>
        </p:txBody>
      </p:sp>
    </p:spTree>
    <p:extLst>
      <p:ext uri="{BB962C8B-B14F-4D97-AF65-F5344CB8AC3E}">
        <p14:creationId xmlns:p14="http://schemas.microsoft.com/office/powerpoint/2010/main" val="22636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137C-C500-9305-CDC0-90D21E94E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/>
              <a:t>Funcionalidades Principais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20C81-B064-5202-61BE-ACD01305F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/>
              <a:t>Inclui treinos personalizados, ferramentas de acompanhamento, sistema de recompensas e uma comunidade interativa.</a:t>
            </a:r>
          </a:p>
        </p:txBody>
      </p:sp>
    </p:spTree>
    <p:extLst>
      <p:ext uri="{BB962C8B-B14F-4D97-AF65-F5344CB8AC3E}">
        <p14:creationId xmlns:p14="http://schemas.microsoft.com/office/powerpoint/2010/main" val="219495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877D-1588-358F-E857-AB78A1807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sz="7200" dirty="0"/>
              <a:t>Âmbito Inicial e Incrementos Subsequentes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CDC49-2817-0BB8-0B7D-34ADB3DA9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/>
              <a:t>A implementação será iterativa, começando com treinos personalizados e evoluindo para incluir mais interatividade e recursos avançados.</a:t>
            </a:r>
          </a:p>
        </p:txBody>
      </p:sp>
    </p:spTree>
    <p:extLst>
      <p:ext uri="{BB962C8B-B14F-4D97-AF65-F5344CB8AC3E}">
        <p14:creationId xmlns:p14="http://schemas.microsoft.com/office/powerpoint/2010/main" val="79945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A7FC-0E02-3ACB-7088-5F692E5E1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/>
              <a:t>Perfis dos Stakeholders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971A2-713B-6EAD-0699-57FBC9A80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/>
              <a:t>Inclui personal trainers, clientes, patrocinadores e o governo, cada um com expectativas e contribuições únicas para o projeto.</a:t>
            </a:r>
          </a:p>
        </p:txBody>
      </p:sp>
    </p:spTree>
    <p:extLst>
      <p:ext uri="{BB962C8B-B14F-4D97-AF65-F5344CB8AC3E}">
        <p14:creationId xmlns:p14="http://schemas.microsoft.com/office/powerpoint/2010/main" val="347351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</TotalTime>
  <Words>246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</vt:lpstr>
      <vt:lpstr>Wood Type</vt:lpstr>
      <vt:lpstr>Introdução</vt:lpstr>
      <vt:lpstr>Sumário Executivo</vt:lpstr>
      <vt:lpstr>Contexto do Negócio e Oportunidades</vt:lpstr>
      <vt:lpstr>Transformação Digital e Geração de Valor</vt:lpstr>
      <vt:lpstr>Principais Objetivos</vt:lpstr>
      <vt:lpstr>Definição do Produto</vt:lpstr>
      <vt:lpstr>Funcionalidades Principais</vt:lpstr>
      <vt:lpstr>Âmbito Inicial e Incrementos Subsequentes</vt:lpstr>
      <vt:lpstr>Perfis dos Stakeholders</vt:lpstr>
      <vt:lpstr>Limites e Exclusões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Rafael Claro</dc:creator>
  <cp:lastModifiedBy>Rafael Claro</cp:lastModifiedBy>
  <cp:revision>2</cp:revision>
  <dcterms:created xsi:type="dcterms:W3CDTF">2024-04-08T23:41:58Z</dcterms:created>
  <dcterms:modified xsi:type="dcterms:W3CDTF">2024-04-09T00:31:02Z</dcterms:modified>
</cp:coreProperties>
</file>