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Estudo sobre 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Programa Bolsa-Família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Bruno Medeiros Fonseca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Coleta de dados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Obtive os dados do Portal de Transparência do Governo Federal, referentes aos pagamentos do Programa Bola Família realizados no mês de Junho dos anos de 2011 e 2016;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Obtive os dados referentes a população de cada município brasileiro, através dos dados do último Censo realizado pelo IBGE (2010).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94250" y="1919074"/>
            <a:ext cx="3999900" cy="304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Para cruzar os dados entre IBGE e governo, foi necessário realizar o tratamento dos dados:</a:t>
            </a:r>
            <a:br>
              <a:rPr lang="en"/>
            </a:b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Os códigos numéricos que identificam os municípios são diferentes;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Os nomes dos municípios apresentavam diferenças entre os sistemas.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Tratamento dos dados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4"/>
            <a:ext cx="3999900" cy="297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 sistema do governo não utiliza acentos, para relacionar os dados precisei remover os acentos da lista do IBGE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Utilizei a distância de Levenshtein, para relacionar os nomes dos municípios, como nos exemplos abaixo. Foram 58 casos: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“Armação de Búzios” vs “Armação dos Búzios”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“Ilha de Itamaraca” vs “Itamaraca”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“Cerro-Cora” vs “Cerro-Cora”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94250" y="1919074"/>
            <a:ext cx="3999900" cy="304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Foram criados 5 municípios no país após o Censo. Ignorei os dados destes para simplificar.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municípios mudaram de nome, realizei busca manualmente na Wikipedia para identifica-los e os corrigi.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Através de um blog, obtive a lista de coordenadas geográficas de 98% dos municipios.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dos dados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71900" y="2019786"/>
            <a:ext cx="62901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de repasses em Jun/2016: R$ 2.237.424.572,00</a:t>
            </a:r>
          </a:p>
          <a:p>
            <a:pPr indent="-228600" lvl="0" marL="457200" rtl="0">
              <a:spcBef>
                <a:spcPts val="0"/>
              </a:spcBef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valor médio pago por pessoa é de R$ 161,55 (13.849.866 pessoas)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Análise dos dados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450" y="2718650"/>
            <a:ext cx="629602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026525" y="1986987"/>
            <a:ext cx="6290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Tabela resumida, por região do país: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Análise dos dados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Tabela resumida por estado (UF)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225" y="0"/>
            <a:ext cx="4237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Visualização dos dados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 base no percentual da população que recebe o Bolsa-Família, por estado, foi criado o mapa ao lado.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escala de cores varia de 1% a 15% (quanto mais escuro, maior é o percentual).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474" y="57854"/>
            <a:ext cx="4990125" cy="49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