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8" r:id="rId6"/>
    <p:sldId id="267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556-DB83-42E3-9DF7-63BB0A70D54F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3F5-368F-43A3-A9EA-A08AF0653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4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4CE53-3731-4B2D-9A5B-638BC2278C29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028-07E6-4A22-9657-F743047C878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E13F-1B35-4D4D-8FFC-AB4DDA356BA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37E-DF63-42D2-B2ED-C54F37860EC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098D-F18D-420C-B193-C10BB679B5D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B621-C95D-4737-A871-2EE720A5686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D18-7FB4-47FD-A62C-0BDF09B262C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D05C7A-816D-454E-A3F5-C44D40A0BA5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6759B-E42F-4966-A361-75E73FBBDC82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CB6-D96A-40B1-A79A-86D2BB7610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322-10D2-4DBE-8EAB-6AC8BFF50F4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277-FABB-4524-A2DD-1D6B701305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CCCF-668D-43BB-A81F-45D0418D026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B8C-BABF-4DA8-B1B1-A32DA226D90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B08-8EAF-47B4-87BC-D2BE74C2E4D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452-CEB1-45ED-979B-E403760B04D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F42-38B2-47BE-A437-2804865BD4E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D66BD8-3D9A-4978-8527-91F6C6C237F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gl.org/sdk/docs/tutorials/ClockworkCoders/lighting.php" TargetMode="External"/><Relationship Id="rId5" Type="http://schemas.openxmlformats.org/officeDocument/2006/relationships/hyperlink" Target="https://www.khronos.org/files/opengles3-quick-reference-card.pdf" TargetMode="External"/><Relationship Id="rId4" Type="http://schemas.openxmlformats.org/officeDocument/2006/relationships/hyperlink" Target="https://learnopengl.com/Lighting/Col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9259-AD66-4220-963E-FBD0E8C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766D-8BF2-4170-87C3-CF7D08B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7497" y="5353878"/>
            <a:ext cx="1847802" cy="475416"/>
          </a:xfrm>
        </p:spPr>
        <p:txBody>
          <a:bodyPr/>
          <a:lstStyle/>
          <a:p>
            <a:r>
              <a:rPr lang="en-US" sz="1200" dirty="0"/>
              <a:t>Landau Nicolas</a:t>
            </a:r>
          </a:p>
          <a:p>
            <a:r>
              <a:rPr lang="en-US" sz="1200" dirty="0" err="1"/>
              <a:t>Mignucci</a:t>
            </a:r>
            <a:r>
              <a:rPr lang="en-US" sz="1200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Escena “A”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y materiales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Luces</a:t>
            </a:r>
          </a:p>
          <a:p>
            <a:r>
              <a:rPr lang="es-AR" dirty="0"/>
              <a:t>Escena “B”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7B10-512B-45E5-828C-EC6BA7A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La escena “A” estará compuesta por 24 esferas de al menos tres materiales sobre un plano iluminado por 3 luces diferentes.</a:t>
            </a:r>
          </a:p>
          <a:p>
            <a:r>
              <a:rPr lang="es-AR" dirty="0"/>
              <a:t>La escena “B será a elección nuestra, debemos tener en cuenta la composición a fin de poder demostrar al máximo los conceptos que serán evaluados.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BA19-CCD3-4AD9-981A-56260700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6D5-1E52-414A-800D-5A6B27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41B-3C55-4883-AE35-6B1D97F8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4 filas de 6 esferas cada una. Un material diferente para cada fila.</a:t>
            </a:r>
          </a:p>
          <a:p>
            <a:r>
              <a:rPr lang="es-ES" dirty="0"/>
              <a:t>Los materiales usados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Plata pulida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Caucho verde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Plástico rojo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Cobre pulido</a:t>
            </a:r>
          </a:p>
          <a:p>
            <a:pPr indent="-285750"/>
            <a:r>
              <a:rPr lang="es-ES" dirty="0"/>
              <a:t>Un plano blanco sobre el cual están ubicadas las esferas.</a:t>
            </a:r>
          </a:p>
          <a:p>
            <a:pPr indent="-285750"/>
            <a:r>
              <a:rPr lang="es-ES" dirty="0"/>
              <a:t>Se pude elegir 4 </a:t>
            </a:r>
            <a:r>
              <a:rPr lang="es-ES" dirty="0" err="1"/>
              <a:t>shaders</a:t>
            </a:r>
            <a:r>
              <a:rPr lang="es-ES" dirty="0"/>
              <a:t> distintos para dibujar la escena.</a:t>
            </a:r>
          </a:p>
          <a:p>
            <a:pPr indent="-285750"/>
            <a:r>
              <a:rPr lang="es-ES" dirty="0"/>
              <a:t>Se pueden modificar las constantes de material de las esferas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F87-514C-45C6-8001-FAC92B0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AA-C383-4C5D-B040-CCA5060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BD-69A2-4E0E-A11A-CF48E18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puntual, una luz spot y una luz direccional</a:t>
            </a:r>
          </a:p>
          <a:p>
            <a:r>
              <a:rPr lang="es-ES" dirty="0"/>
              <a:t>A cada luz se le puede variar el color, o elegir algunas opciones de iluminación que se asemejan a iluminantes reales: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solar directa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día nublado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vela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tungsteno de 100W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halógena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negra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4AAF-90A2-4DE3-BE4B-35CD1DC9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ADF-0041-4B74-9D64-31A5D79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756-7009-49CA-AE55-8854C3A8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alien y una nave espacial, ubicados en una granja.</a:t>
            </a:r>
          </a:p>
          <a:p>
            <a:r>
              <a:rPr lang="es-ES" dirty="0"/>
              <a:t>La granja esta formada por un granero, un silo, un tractor y arboles.</a:t>
            </a:r>
          </a:p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r>
              <a:rPr lang="es-ES" dirty="0"/>
              <a:t>Una luz direccional simulando la luz del día, para poder iluminar la escena fuera de los spots de la nave.</a:t>
            </a:r>
          </a:p>
          <a:p>
            <a:r>
              <a:rPr lang="es-ES" dirty="0"/>
              <a:t>La escena se dibuja con el </a:t>
            </a:r>
            <a:r>
              <a:rPr lang="es-ES" dirty="0" err="1"/>
              <a:t>shader</a:t>
            </a:r>
            <a:r>
              <a:rPr lang="es-ES" dirty="0"/>
              <a:t> que implementa el modelo de Cook-Torrance, ya que nos brindaba una buena apariencia en todos los objetos que queríamos mostrar.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586D-FAE2-435F-927C-1F3FE1D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943B-68A3-40C9-A5AD-41FD0F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242-F123-4D6D-93DC-49555E9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BC73-F4EF-4C77-94D4-BB00EC8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</a:p>
          <a:p>
            <a:r>
              <a:rPr lang="es-ES" dirty="0">
                <a:hlinkClick r:id="rId2"/>
              </a:rPr>
              <a:t>http://devernay.free.fr/cours/opengl/materials.html</a:t>
            </a:r>
            <a:endParaRPr lang="es-ES" dirty="0"/>
          </a:p>
          <a:p>
            <a:r>
              <a:rPr lang="es-ES" dirty="0">
                <a:hlinkClick r:id="rId3"/>
              </a:rPr>
              <a:t>http://planetpixelemporium.com/tutorialpages/light.html</a:t>
            </a:r>
            <a:endParaRPr lang="es-ES" dirty="0"/>
          </a:p>
          <a:p>
            <a:r>
              <a:rPr lang="es-ES" dirty="0">
                <a:hlinkClick r:id="rId4"/>
              </a:rPr>
              <a:t>https://learnopengl.com/Lighting/Colors</a:t>
            </a:r>
            <a:endParaRPr lang="es-ES" dirty="0"/>
          </a:p>
          <a:p>
            <a:r>
              <a:rPr lang="es-ES" dirty="0">
                <a:hlinkClick r:id="rId5"/>
              </a:rPr>
              <a:t>https://www.khronos.org/files/opengles3-quick-reference-card.pdf</a:t>
            </a:r>
            <a:endParaRPr lang="es-AR" dirty="0"/>
          </a:p>
          <a:p>
            <a:r>
              <a:rPr lang="es-ES" dirty="0">
                <a:hlinkClick r:id="rId6"/>
              </a:rPr>
              <a:t>https://www.opengl.org/sdk/docs/tutorials/ClockworkCoders/lighting.php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2DE-D0EF-430B-8506-E7B4D34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5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501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Sala de reuniones Ion</vt:lpstr>
      <vt:lpstr>Proyecto 2</vt:lpstr>
      <vt:lpstr>Contenido</vt:lpstr>
      <vt:lpstr>Objetivo</vt:lpstr>
      <vt:lpstr>Escena “A”</vt:lpstr>
      <vt:lpstr>Escena “A”</vt:lpstr>
      <vt:lpstr>Escena “B”</vt:lpstr>
      <vt:lpstr>Fuentes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21</cp:revision>
  <dcterms:created xsi:type="dcterms:W3CDTF">2019-05-16T16:41:02Z</dcterms:created>
  <dcterms:modified xsi:type="dcterms:W3CDTF">2019-05-17T02:31:59Z</dcterms:modified>
</cp:coreProperties>
</file>