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47D6C-7B3B-40A3-9902-80C0734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4974D-9B3C-45EA-B974-6E031E36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945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Elección de la escena</a:t>
            </a:r>
          </a:p>
          <a:p>
            <a:r>
              <a:rPr lang="es-AR" dirty="0"/>
              <a:t>Modelos de iluminación</a:t>
            </a:r>
          </a:p>
          <a:p>
            <a:r>
              <a:rPr lang="es-AR" dirty="0"/>
              <a:t>Interacción con la escena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Una escena esta compuesta por 24 esferas sobre un plano iluminado por 3 luces diferentes.</a:t>
            </a:r>
          </a:p>
          <a:p>
            <a:r>
              <a:rPr lang="es-AR" dirty="0"/>
              <a:t>La otra escena será a elección nuestra, debemos tener en cuenta la composición a fin de poder demostrar al máximo los conceptos que serán evaluados.</a:t>
            </a:r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4AAC-3B76-4818-9345-410D1B08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Elección de la escena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B6DFB-0551-4F07-B435-696BDA8A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escena esta compuesta principalmente por una nave espacial y un alien, el cual esta iluminado por tres luces que están ubicadas en la nave.</a:t>
            </a:r>
          </a:p>
        </p:txBody>
      </p:sp>
    </p:spTree>
    <p:extLst>
      <p:ext uri="{BB962C8B-B14F-4D97-AF65-F5344CB8AC3E}">
        <p14:creationId xmlns:p14="http://schemas.microsoft.com/office/powerpoint/2010/main" val="313077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C796-5909-4DFF-8DBC-EF284A66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de iluminación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05A0E-EA95-4231-A4D9-CCA5A51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la primer escena contamos con los modelos de iluminación de Cook-Torrance, de Ward y de Oren-Nayar.</a:t>
            </a:r>
          </a:p>
          <a:p>
            <a:r>
              <a:rPr lang="es-AR" dirty="0"/>
              <a:t>En la segunda escena decidimos utilizar solamente la de Cook-Torrance ya que es la que mejor se veía.</a:t>
            </a:r>
          </a:p>
        </p:txBody>
      </p:sp>
    </p:spTree>
    <p:extLst>
      <p:ext uri="{BB962C8B-B14F-4D97-AF65-F5344CB8AC3E}">
        <p14:creationId xmlns:p14="http://schemas.microsoft.com/office/powerpoint/2010/main" val="23010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5A10C-A46E-4674-87E7-20C485D5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Interacción con la escena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51438-085C-4F7A-B25F-2B18A03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puede seleccionar uno de los tres </a:t>
            </a:r>
            <a:r>
              <a:rPr lang="es-AR" dirty="0" err="1"/>
              <a:t>shaders</a:t>
            </a:r>
            <a:r>
              <a:rPr lang="es-AR" dirty="0"/>
              <a:t> a utilizar.</a:t>
            </a:r>
          </a:p>
          <a:p>
            <a:r>
              <a:rPr lang="es-AR" dirty="0"/>
              <a:t>Se puede mover la luz puntual y la spot.</a:t>
            </a:r>
          </a:p>
          <a:p>
            <a:r>
              <a:rPr lang="es-AR" dirty="0"/>
              <a:t>Se puede rotar la luz spot.</a:t>
            </a:r>
          </a:p>
          <a:p>
            <a:r>
              <a:rPr lang="es-AR" dirty="0"/>
              <a:t>Se puede cambiar la dirección de la luz direccional.</a:t>
            </a:r>
          </a:p>
          <a:p>
            <a:r>
              <a:rPr lang="es-AR" dirty="0"/>
              <a:t>Se pueden cambiar el color/intensidad de las luces eligiendo luces reales (luz de día, luz de vela, luz halógena, </a:t>
            </a:r>
            <a:r>
              <a:rPr lang="es-AR" dirty="0" err="1"/>
              <a:t>etc</a:t>
            </a:r>
            <a:r>
              <a:rPr lang="es-AR" dirty="0"/>
              <a:t>) así como modificar los valores manualmente.</a:t>
            </a:r>
          </a:p>
          <a:p>
            <a:r>
              <a:rPr lang="es-AR" dirty="0"/>
              <a:t>Se puede ubicar la cámara sobre una luz y que se mueva en conjunto con la luz.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75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A1C48-A29E-42E3-B1B5-DA9F4718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32127-3D4B-465B-B229-D0614927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68E5-D03F-461C-98D6-5293FFC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A4D26-4075-4D96-B795-BC606140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50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354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Proyecto 2</vt:lpstr>
      <vt:lpstr>Contenido</vt:lpstr>
      <vt:lpstr>Objetivo</vt:lpstr>
      <vt:lpstr>Elección de la escena</vt:lpstr>
      <vt:lpstr>Modelos de iluminación</vt:lpstr>
      <vt:lpstr>Interacción con la escena</vt:lpstr>
      <vt:lpstr>Fuentes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7</cp:revision>
  <dcterms:created xsi:type="dcterms:W3CDTF">2019-05-16T16:41:02Z</dcterms:created>
  <dcterms:modified xsi:type="dcterms:W3CDTF">2019-05-16T18:21:12Z</dcterms:modified>
</cp:coreProperties>
</file>