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64" r:id="rId4"/>
    <p:sldId id="277" r:id="rId5"/>
    <p:sldId id="265" r:id="rId6"/>
    <p:sldId id="270" r:id="rId7"/>
    <p:sldId id="258" r:id="rId8"/>
    <p:sldId id="278" r:id="rId9"/>
    <p:sldId id="266" r:id="rId10"/>
    <p:sldId id="271" r:id="rId11"/>
    <p:sldId id="261" r:id="rId12"/>
    <p:sldId id="279" r:id="rId13"/>
    <p:sldId id="267" r:id="rId14"/>
    <p:sldId id="272" r:id="rId15"/>
    <p:sldId id="268" r:id="rId16"/>
    <p:sldId id="280" r:id="rId17"/>
    <p:sldId id="273" r:id="rId18"/>
    <p:sldId id="276" r:id="rId19"/>
    <p:sldId id="275" r:id="rId20"/>
    <p:sldId id="281" r:id="rId21"/>
    <p:sldId id="282" r:id="rId22"/>
    <p:sldId id="274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7" autoAdjust="0"/>
    <p:restoredTop sz="86446" autoAdjust="0"/>
  </p:normalViewPr>
  <p:slideViewPr>
    <p:cSldViewPr snapToGrid="0">
      <p:cViewPr>
        <p:scale>
          <a:sx n="75" d="100"/>
          <a:sy n="75" d="100"/>
        </p:scale>
        <p:origin x="1956" y="6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2E043-9D62-444D-8B3D-5D421964A7D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316A42-0582-4BA8-830E-3F61448A92DF}">
      <dgm:prSet phldrT="[Text]"/>
      <dgm:spPr/>
      <dgm:t>
        <a:bodyPr/>
        <a:lstStyle/>
        <a:p>
          <a:r>
            <a:rPr lang="pt-PT" dirty="0" err="1" smtClean="0"/>
            <a:t>Cmdlets</a:t>
          </a:r>
          <a:endParaRPr lang="en-GB" dirty="0"/>
        </a:p>
      </dgm:t>
    </dgm:pt>
    <dgm:pt modelId="{DF7EB985-0FF7-44E3-BA0F-278C9B8361AC}" type="parTrans" cxnId="{D448EAA4-5971-42B9-8D75-91117B6D4559}">
      <dgm:prSet/>
      <dgm:spPr/>
      <dgm:t>
        <a:bodyPr/>
        <a:lstStyle/>
        <a:p>
          <a:endParaRPr lang="en-GB"/>
        </a:p>
      </dgm:t>
    </dgm:pt>
    <dgm:pt modelId="{015D634C-96C9-4814-819F-DE49997E1650}" type="sibTrans" cxnId="{D448EAA4-5971-42B9-8D75-91117B6D4559}">
      <dgm:prSet/>
      <dgm:spPr/>
      <dgm:t>
        <a:bodyPr/>
        <a:lstStyle/>
        <a:p>
          <a:endParaRPr lang="en-GB"/>
        </a:p>
      </dgm:t>
    </dgm:pt>
    <dgm:pt modelId="{29D86D25-AB1D-4DA4-B8E7-D39450C0CF6D}">
      <dgm:prSet phldrT="[Text]"/>
      <dgm:spPr/>
      <dgm:t>
        <a:bodyPr/>
        <a:lstStyle/>
        <a:p>
          <a:r>
            <a:rPr lang="pt-PT" dirty="0" smtClean="0"/>
            <a:t>Pipeline</a:t>
          </a:r>
          <a:endParaRPr lang="en-GB" dirty="0"/>
        </a:p>
      </dgm:t>
    </dgm:pt>
    <dgm:pt modelId="{DC8BEDC0-BC4B-453A-916C-E4855DF91CC3}" type="parTrans" cxnId="{8B32C8F9-DB0E-4194-8366-B15BD280E8F1}">
      <dgm:prSet/>
      <dgm:spPr/>
      <dgm:t>
        <a:bodyPr/>
        <a:lstStyle/>
        <a:p>
          <a:endParaRPr lang="en-GB"/>
        </a:p>
      </dgm:t>
    </dgm:pt>
    <dgm:pt modelId="{A7219CA5-C795-4730-B13D-ED3A3F4721DB}" type="sibTrans" cxnId="{8B32C8F9-DB0E-4194-8366-B15BD280E8F1}">
      <dgm:prSet/>
      <dgm:spPr/>
      <dgm:t>
        <a:bodyPr/>
        <a:lstStyle/>
        <a:p>
          <a:endParaRPr lang="en-GB"/>
        </a:p>
      </dgm:t>
    </dgm:pt>
    <dgm:pt modelId="{88513860-C348-40F9-B3EF-F7B8EC4734B1}">
      <dgm:prSet phldrT="[Text]"/>
      <dgm:spPr/>
      <dgm:t>
        <a:bodyPr/>
        <a:lstStyle/>
        <a:p>
          <a:r>
            <a:rPr lang="pt-PT" dirty="0" smtClean="0"/>
            <a:t>Módulos</a:t>
          </a:r>
          <a:endParaRPr lang="en-GB" dirty="0"/>
        </a:p>
      </dgm:t>
    </dgm:pt>
    <dgm:pt modelId="{F61E5A3D-2A3F-452A-8F57-FE462EB183DF}" type="parTrans" cxnId="{220F2533-F33D-4F34-B2B0-FFF69A639E74}">
      <dgm:prSet/>
      <dgm:spPr/>
      <dgm:t>
        <a:bodyPr/>
        <a:lstStyle/>
        <a:p>
          <a:endParaRPr lang="en-GB"/>
        </a:p>
      </dgm:t>
    </dgm:pt>
    <dgm:pt modelId="{B2515EEC-E1C3-4F89-B04C-DE7A7B24CF76}" type="sibTrans" cxnId="{220F2533-F33D-4F34-B2B0-FFF69A639E74}">
      <dgm:prSet/>
      <dgm:spPr/>
      <dgm:t>
        <a:bodyPr/>
        <a:lstStyle/>
        <a:p>
          <a:endParaRPr lang="en-GB"/>
        </a:p>
      </dgm:t>
    </dgm:pt>
    <dgm:pt modelId="{05022EA8-14E9-4835-98E5-04120A06E75E}" type="pres">
      <dgm:prSet presAssocID="{EB92E043-9D62-444D-8B3D-5D421964A7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E6ABE2F-B7E0-4F35-BD90-7D0BE6FF6A94}" type="pres">
      <dgm:prSet presAssocID="{0E316A42-0582-4BA8-830E-3F61448A92D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C414B82-1D13-4C29-832B-84B794286F15}" type="pres">
      <dgm:prSet presAssocID="{015D634C-96C9-4814-819F-DE49997E1650}" presName="parTxOnlySpace" presStyleCnt="0"/>
      <dgm:spPr/>
    </dgm:pt>
    <dgm:pt modelId="{17C5DAD7-25A0-49B7-81C4-F68A9CD6811C}" type="pres">
      <dgm:prSet presAssocID="{29D86D25-AB1D-4DA4-B8E7-D39450C0CF6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684C0E2-B8CE-435B-8067-BFBB72DBD28D}" type="pres">
      <dgm:prSet presAssocID="{A7219CA5-C795-4730-B13D-ED3A3F4721DB}" presName="parTxOnlySpace" presStyleCnt="0"/>
      <dgm:spPr/>
    </dgm:pt>
    <dgm:pt modelId="{145CE112-0E9B-4723-B923-F12E0E51F5ED}" type="pres">
      <dgm:prSet presAssocID="{88513860-C348-40F9-B3EF-F7B8EC4734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DFD85BA-417D-4AFB-8C9C-845AB55AA729}" type="presOf" srcId="{0E316A42-0582-4BA8-830E-3F61448A92DF}" destId="{8E6ABE2F-B7E0-4F35-BD90-7D0BE6FF6A94}" srcOrd="0" destOrd="0" presId="urn:microsoft.com/office/officeart/2005/8/layout/chevron1"/>
    <dgm:cxn modelId="{8B32C8F9-DB0E-4194-8366-B15BD280E8F1}" srcId="{EB92E043-9D62-444D-8B3D-5D421964A7DC}" destId="{29D86D25-AB1D-4DA4-B8E7-D39450C0CF6D}" srcOrd="1" destOrd="0" parTransId="{DC8BEDC0-BC4B-453A-916C-E4855DF91CC3}" sibTransId="{A7219CA5-C795-4730-B13D-ED3A3F4721DB}"/>
    <dgm:cxn modelId="{FE35AD76-4E3A-493F-8605-2A8AFF8BD5C7}" type="presOf" srcId="{88513860-C348-40F9-B3EF-F7B8EC4734B1}" destId="{145CE112-0E9B-4723-B923-F12E0E51F5ED}" srcOrd="0" destOrd="0" presId="urn:microsoft.com/office/officeart/2005/8/layout/chevron1"/>
    <dgm:cxn modelId="{EB1B633B-81BB-4159-AF6B-01CC200315D0}" type="presOf" srcId="{EB92E043-9D62-444D-8B3D-5D421964A7DC}" destId="{05022EA8-14E9-4835-98E5-04120A06E75E}" srcOrd="0" destOrd="0" presId="urn:microsoft.com/office/officeart/2005/8/layout/chevron1"/>
    <dgm:cxn modelId="{D448EAA4-5971-42B9-8D75-91117B6D4559}" srcId="{EB92E043-9D62-444D-8B3D-5D421964A7DC}" destId="{0E316A42-0582-4BA8-830E-3F61448A92DF}" srcOrd="0" destOrd="0" parTransId="{DF7EB985-0FF7-44E3-BA0F-278C9B8361AC}" sibTransId="{015D634C-96C9-4814-819F-DE49997E1650}"/>
    <dgm:cxn modelId="{220F2533-F33D-4F34-B2B0-FFF69A639E74}" srcId="{EB92E043-9D62-444D-8B3D-5D421964A7DC}" destId="{88513860-C348-40F9-B3EF-F7B8EC4734B1}" srcOrd="2" destOrd="0" parTransId="{F61E5A3D-2A3F-452A-8F57-FE462EB183DF}" sibTransId="{B2515EEC-E1C3-4F89-B04C-DE7A7B24CF76}"/>
    <dgm:cxn modelId="{DF0E7813-92E5-44E7-A853-DE17FC5EE64C}" type="presOf" srcId="{29D86D25-AB1D-4DA4-B8E7-D39450C0CF6D}" destId="{17C5DAD7-25A0-49B7-81C4-F68A9CD6811C}" srcOrd="0" destOrd="0" presId="urn:microsoft.com/office/officeart/2005/8/layout/chevron1"/>
    <dgm:cxn modelId="{C618B91F-D6BF-4825-90E8-64B1D2E856AD}" type="presParOf" srcId="{05022EA8-14E9-4835-98E5-04120A06E75E}" destId="{8E6ABE2F-B7E0-4F35-BD90-7D0BE6FF6A94}" srcOrd="0" destOrd="0" presId="urn:microsoft.com/office/officeart/2005/8/layout/chevron1"/>
    <dgm:cxn modelId="{D37A96DC-BC0D-4EBC-A420-C0D04FACC460}" type="presParOf" srcId="{05022EA8-14E9-4835-98E5-04120A06E75E}" destId="{1C414B82-1D13-4C29-832B-84B794286F15}" srcOrd="1" destOrd="0" presId="urn:microsoft.com/office/officeart/2005/8/layout/chevron1"/>
    <dgm:cxn modelId="{C7ED4F90-89AC-4A44-9C1F-15746CA53BFF}" type="presParOf" srcId="{05022EA8-14E9-4835-98E5-04120A06E75E}" destId="{17C5DAD7-25A0-49B7-81C4-F68A9CD6811C}" srcOrd="2" destOrd="0" presId="urn:microsoft.com/office/officeart/2005/8/layout/chevron1"/>
    <dgm:cxn modelId="{28F1B46E-63FE-4404-B5F3-BB7C40DC95D0}" type="presParOf" srcId="{05022EA8-14E9-4835-98E5-04120A06E75E}" destId="{5684C0E2-B8CE-435B-8067-BFBB72DBD28D}" srcOrd="3" destOrd="0" presId="urn:microsoft.com/office/officeart/2005/8/layout/chevron1"/>
    <dgm:cxn modelId="{53203639-5FA2-461B-A7D2-9D02E22A7699}" type="presParOf" srcId="{05022EA8-14E9-4835-98E5-04120A06E75E}" destId="{145CE112-0E9B-4723-B923-F12E0E51F5E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2E043-9D62-444D-8B3D-5D421964A7D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316A42-0582-4BA8-830E-3F61448A92DF}">
      <dgm:prSet phldrT="[Text]"/>
      <dgm:spPr/>
      <dgm:t>
        <a:bodyPr/>
        <a:lstStyle/>
        <a:p>
          <a:r>
            <a:rPr lang="pt-PT" dirty="0" err="1" smtClean="0"/>
            <a:t>Cmdlets</a:t>
          </a:r>
          <a:endParaRPr lang="en-GB" dirty="0"/>
        </a:p>
      </dgm:t>
    </dgm:pt>
    <dgm:pt modelId="{DF7EB985-0FF7-44E3-BA0F-278C9B8361AC}" type="parTrans" cxnId="{D448EAA4-5971-42B9-8D75-91117B6D4559}">
      <dgm:prSet/>
      <dgm:spPr/>
      <dgm:t>
        <a:bodyPr/>
        <a:lstStyle/>
        <a:p>
          <a:endParaRPr lang="en-GB"/>
        </a:p>
      </dgm:t>
    </dgm:pt>
    <dgm:pt modelId="{015D634C-96C9-4814-819F-DE49997E1650}" type="sibTrans" cxnId="{D448EAA4-5971-42B9-8D75-91117B6D4559}">
      <dgm:prSet/>
      <dgm:spPr/>
      <dgm:t>
        <a:bodyPr/>
        <a:lstStyle/>
        <a:p>
          <a:endParaRPr lang="en-GB"/>
        </a:p>
      </dgm:t>
    </dgm:pt>
    <dgm:pt modelId="{29D86D25-AB1D-4DA4-B8E7-D39450C0CF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 smtClean="0"/>
            <a:t>Pipeline</a:t>
          </a:r>
          <a:endParaRPr lang="en-GB" dirty="0"/>
        </a:p>
      </dgm:t>
    </dgm:pt>
    <dgm:pt modelId="{DC8BEDC0-BC4B-453A-916C-E4855DF91CC3}" type="parTrans" cxnId="{8B32C8F9-DB0E-4194-8366-B15BD280E8F1}">
      <dgm:prSet/>
      <dgm:spPr/>
      <dgm:t>
        <a:bodyPr/>
        <a:lstStyle/>
        <a:p>
          <a:endParaRPr lang="en-GB"/>
        </a:p>
      </dgm:t>
    </dgm:pt>
    <dgm:pt modelId="{A7219CA5-C795-4730-B13D-ED3A3F4721DB}" type="sibTrans" cxnId="{8B32C8F9-DB0E-4194-8366-B15BD280E8F1}">
      <dgm:prSet/>
      <dgm:spPr/>
      <dgm:t>
        <a:bodyPr/>
        <a:lstStyle/>
        <a:p>
          <a:endParaRPr lang="en-GB"/>
        </a:p>
      </dgm:t>
    </dgm:pt>
    <dgm:pt modelId="{88513860-C348-40F9-B3EF-F7B8EC4734B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 smtClean="0"/>
            <a:t>Módulos</a:t>
          </a:r>
          <a:endParaRPr lang="en-GB" dirty="0"/>
        </a:p>
      </dgm:t>
    </dgm:pt>
    <dgm:pt modelId="{F61E5A3D-2A3F-452A-8F57-FE462EB183DF}" type="parTrans" cxnId="{220F2533-F33D-4F34-B2B0-FFF69A639E74}">
      <dgm:prSet/>
      <dgm:spPr/>
      <dgm:t>
        <a:bodyPr/>
        <a:lstStyle/>
        <a:p>
          <a:endParaRPr lang="en-GB"/>
        </a:p>
      </dgm:t>
    </dgm:pt>
    <dgm:pt modelId="{B2515EEC-E1C3-4F89-B04C-DE7A7B24CF76}" type="sibTrans" cxnId="{220F2533-F33D-4F34-B2B0-FFF69A639E74}">
      <dgm:prSet/>
      <dgm:spPr/>
      <dgm:t>
        <a:bodyPr/>
        <a:lstStyle/>
        <a:p>
          <a:endParaRPr lang="en-GB"/>
        </a:p>
      </dgm:t>
    </dgm:pt>
    <dgm:pt modelId="{43D7C4F1-8621-47B8-952F-FE114CE7B8D8}" type="pres">
      <dgm:prSet presAssocID="{EB92E043-9D62-444D-8B3D-5D421964A7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33E3519-DFB0-4EE5-9F84-D445792B15F8}" type="pres">
      <dgm:prSet presAssocID="{0E316A42-0582-4BA8-830E-3F61448A92D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777CD88-8EE8-433A-BF5C-8C308E68CA1E}" type="pres">
      <dgm:prSet presAssocID="{015D634C-96C9-4814-819F-DE49997E1650}" presName="parTxOnlySpace" presStyleCnt="0"/>
      <dgm:spPr/>
    </dgm:pt>
    <dgm:pt modelId="{A67807C3-B8E6-4F04-9A68-0968A3E9F49B}" type="pres">
      <dgm:prSet presAssocID="{29D86D25-AB1D-4DA4-B8E7-D39450C0CF6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A2E7745-FD69-4ECA-BDF8-DD5A239B3372}" type="pres">
      <dgm:prSet presAssocID="{A7219CA5-C795-4730-B13D-ED3A3F4721DB}" presName="parTxOnlySpace" presStyleCnt="0"/>
      <dgm:spPr/>
    </dgm:pt>
    <dgm:pt modelId="{5AE24B65-8546-4A7F-A07A-4372E940088F}" type="pres">
      <dgm:prSet presAssocID="{88513860-C348-40F9-B3EF-F7B8EC4734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32C8F9-DB0E-4194-8366-B15BD280E8F1}" srcId="{EB92E043-9D62-444D-8B3D-5D421964A7DC}" destId="{29D86D25-AB1D-4DA4-B8E7-D39450C0CF6D}" srcOrd="1" destOrd="0" parTransId="{DC8BEDC0-BC4B-453A-916C-E4855DF91CC3}" sibTransId="{A7219CA5-C795-4730-B13D-ED3A3F4721DB}"/>
    <dgm:cxn modelId="{1FA19154-D923-40B5-8B30-30CD0C7CE5FE}" type="presOf" srcId="{0E316A42-0582-4BA8-830E-3F61448A92DF}" destId="{433E3519-DFB0-4EE5-9F84-D445792B15F8}" srcOrd="0" destOrd="0" presId="urn:microsoft.com/office/officeart/2005/8/layout/chevron1"/>
    <dgm:cxn modelId="{B14F917B-059D-4770-9BE9-809A139092DE}" type="presOf" srcId="{29D86D25-AB1D-4DA4-B8E7-D39450C0CF6D}" destId="{A67807C3-B8E6-4F04-9A68-0968A3E9F49B}" srcOrd="0" destOrd="0" presId="urn:microsoft.com/office/officeart/2005/8/layout/chevron1"/>
    <dgm:cxn modelId="{B68A7166-F63B-4DAC-A895-48A3C178A827}" type="presOf" srcId="{88513860-C348-40F9-B3EF-F7B8EC4734B1}" destId="{5AE24B65-8546-4A7F-A07A-4372E940088F}" srcOrd="0" destOrd="0" presId="urn:microsoft.com/office/officeart/2005/8/layout/chevron1"/>
    <dgm:cxn modelId="{D448EAA4-5971-42B9-8D75-91117B6D4559}" srcId="{EB92E043-9D62-444D-8B3D-5D421964A7DC}" destId="{0E316A42-0582-4BA8-830E-3F61448A92DF}" srcOrd="0" destOrd="0" parTransId="{DF7EB985-0FF7-44E3-BA0F-278C9B8361AC}" sibTransId="{015D634C-96C9-4814-819F-DE49997E1650}"/>
    <dgm:cxn modelId="{220F2533-F33D-4F34-B2B0-FFF69A639E74}" srcId="{EB92E043-9D62-444D-8B3D-5D421964A7DC}" destId="{88513860-C348-40F9-B3EF-F7B8EC4734B1}" srcOrd="2" destOrd="0" parTransId="{F61E5A3D-2A3F-452A-8F57-FE462EB183DF}" sibTransId="{B2515EEC-E1C3-4F89-B04C-DE7A7B24CF76}"/>
    <dgm:cxn modelId="{CB12DBEE-B827-458C-A310-BA3F46B9AAB8}" type="presOf" srcId="{EB92E043-9D62-444D-8B3D-5D421964A7DC}" destId="{43D7C4F1-8621-47B8-952F-FE114CE7B8D8}" srcOrd="0" destOrd="0" presId="urn:microsoft.com/office/officeart/2005/8/layout/chevron1"/>
    <dgm:cxn modelId="{E48DF73A-045D-430F-B715-A731B6E90092}" type="presParOf" srcId="{43D7C4F1-8621-47B8-952F-FE114CE7B8D8}" destId="{433E3519-DFB0-4EE5-9F84-D445792B15F8}" srcOrd="0" destOrd="0" presId="urn:microsoft.com/office/officeart/2005/8/layout/chevron1"/>
    <dgm:cxn modelId="{C614722A-1B84-43C8-8AFE-DB129EAB2FF5}" type="presParOf" srcId="{43D7C4F1-8621-47B8-952F-FE114CE7B8D8}" destId="{5777CD88-8EE8-433A-BF5C-8C308E68CA1E}" srcOrd="1" destOrd="0" presId="urn:microsoft.com/office/officeart/2005/8/layout/chevron1"/>
    <dgm:cxn modelId="{C4BA02E0-6EEC-43C0-BB48-F1264ADDD5B2}" type="presParOf" srcId="{43D7C4F1-8621-47B8-952F-FE114CE7B8D8}" destId="{A67807C3-B8E6-4F04-9A68-0968A3E9F49B}" srcOrd="2" destOrd="0" presId="urn:microsoft.com/office/officeart/2005/8/layout/chevron1"/>
    <dgm:cxn modelId="{357D4873-3C89-420E-9D95-077CFE632D3C}" type="presParOf" srcId="{43D7C4F1-8621-47B8-952F-FE114CE7B8D8}" destId="{4A2E7745-FD69-4ECA-BDF8-DD5A239B3372}" srcOrd="3" destOrd="0" presId="urn:microsoft.com/office/officeart/2005/8/layout/chevron1"/>
    <dgm:cxn modelId="{8E21730D-E79F-44A8-AD0A-D978BD642555}" type="presParOf" srcId="{43D7C4F1-8621-47B8-952F-FE114CE7B8D8}" destId="{5AE24B65-8546-4A7F-A07A-4372E940088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92E043-9D62-444D-8B3D-5D421964A7D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316A42-0582-4BA8-830E-3F61448A92D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 err="1" smtClean="0"/>
            <a:t>Cmdlets</a:t>
          </a:r>
          <a:endParaRPr lang="en-GB" dirty="0"/>
        </a:p>
      </dgm:t>
    </dgm:pt>
    <dgm:pt modelId="{DF7EB985-0FF7-44E3-BA0F-278C9B8361AC}" type="parTrans" cxnId="{D448EAA4-5971-42B9-8D75-91117B6D4559}">
      <dgm:prSet/>
      <dgm:spPr/>
      <dgm:t>
        <a:bodyPr/>
        <a:lstStyle/>
        <a:p>
          <a:endParaRPr lang="en-GB"/>
        </a:p>
      </dgm:t>
    </dgm:pt>
    <dgm:pt modelId="{015D634C-96C9-4814-819F-DE49997E1650}" type="sibTrans" cxnId="{D448EAA4-5971-42B9-8D75-91117B6D4559}">
      <dgm:prSet/>
      <dgm:spPr/>
      <dgm:t>
        <a:bodyPr/>
        <a:lstStyle/>
        <a:p>
          <a:endParaRPr lang="en-GB"/>
        </a:p>
      </dgm:t>
    </dgm:pt>
    <dgm:pt modelId="{29D86D25-AB1D-4DA4-B8E7-D39450C0CF6D}">
      <dgm:prSet phldrT="[Text]"/>
      <dgm:spPr>
        <a:solidFill>
          <a:schemeClr val="accent1"/>
        </a:solidFill>
      </dgm:spPr>
      <dgm:t>
        <a:bodyPr/>
        <a:lstStyle/>
        <a:p>
          <a:r>
            <a:rPr lang="pt-PT" dirty="0" smtClean="0"/>
            <a:t>Pipeline</a:t>
          </a:r>
          <a:endParaRPr lang="en-GB" dirty="0"/>
        </a:p>
      </dgm:t>
    </dgm:pt>
    <dgm:pt modelId="{DC8BEDC0-BC4B-453A-916C-E4855DF91CC3}" type="parTrans" cxnId="{8B32C8F9-DB0E-4194-8366-B15BD280E8F1}">
      <dgm:prSet/>
      <dgm:spPr/>
      <dgm:t>
        <a:bodyPr/>
        <a:lstStyle/>
        <a:p>
          <a:endParaRPr lang="en-GB"/>
        </a:p>
      </dgm:t>
    </dgm:pt>
    <dgm:pt modelId="{A7219CA5-C795-4730-B13D-ED3A3F4721DB}" type="sibTrans" cxnId="{8B32C8F9-DB0E-4194-8366-B15BD280E8F1}">
      <dgm:prSet/>
      <dgm:spPr/>
      <dgm:t>
        <a:bodyPr/>
        <a:lstStyle/>
        <a:p>
          <a:endParaRPr lang="en-GB"/>
        </a:p>
      </dgm:t>
    </dgm:pt>
    <dgm:pt modelId="{88513860-C348-40F9-B3EF-F7B8EC4734B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 smtClean="0"/>
            <a:t>Módulos</a:t>
          </a:r>
          <a:endParaRPr lang="en-GB" dirty="0"/>
        </a:p>
      </dgm:t>
    </dgm:pt>
    <dgm:pt modelId="{F61E5A3D-2A3F-452A-8F57-FE462EB183DF}" type="parTrans" cxnId="{220F2533-F33D-4F34-B2B0-FFF69A639E74}">
      <dgm:prSet/>
      <dgm:spPr/>
      <dgm:t>
        <a:bodyPr/>
        <a:lstStyle/>
        <a:p>
          <a:endParaRPr lang="en-GB"/>
        </a:p>
      </dgm:t>
    </dgm:pt>
    <dgm:pt modelId="{B2515EEC-E1C3-4F89-B04C-DE7A7B24CF76}" type="sibTrans" cxnId="{220F2533-F33D-4F34-B2B0-FFF69A639E74}">
      <dgm:prSet/>
      <dgm:spPr/>
      <dgm:t>
        <a:bodyPr/>
        <a:lstStyle/>
        <a:p>
          <a:endParaRPr lang="en-GB"/>
        </a:p>
      </dgm:t>
    </dgm:pt>
    <dgm:pt modelId="{509D15D7-89E3-46C0-977B-20CD96F11FD8}" type="pres">
      <dgm:prSet presAssocID="{EB92E043-9D62-444D-8B3D-5D421964A7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2453C25E-6187-4748-AD43-512D20728054}" type="pres">
      <dgm:prSet presAssocID="{0E316A42-0582-4BA8-830E-3F61448A92D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EB58EB1-AF09-42AC-A667-DFCC2CCAE6B6}" type="pres">
      <dgm:prSet presAssocID="{015D634C-96C9-4814-819F-DE49997E1650}" presName="parTxOnlySpace" presStyleCnt="0"/>
      <dgm:spPr/>
    </dgm:pt>
    <dgm:pt modelId="{FC1ECEBE-40F0-4B6D-B418-B94D35CBBF63}" type="pres">
      <dgm:prSet presAssocID="{29D86D25-AB1D-4DA4-B8E7-D39450C0CF6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B31D7B3-B635-49CE-8682-C9E7F547D65F}" type="pres">
      <dgm:prSet presAssocID="{A7219CA5-C795-4730-B13D-ED3A3F4721DB}" presName="parTxOnlySpace" presStyleCnt="0"/>
      <dgm:spPr/>
    </dgm:pt>
    <dgm:pt modelId="{8A7FFA91-EBE7-4F8C-A50C-5D97AE8F4A8E}" type="pres">
      <dgm:prSet presAssocID="{88513860-C348-40F9-B3EF-F7B8EC4734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4F31B3B2-30C6-4519-8912-71363C1EB2AF}" type="presOf" srcId="{29D86D25-AB1D-4DA4-B8E7-D39450C0CF6D}" destId="{FC1ECEBE-40F0-4B6D-B418-B94D35CBBF63}" srcOrd="0" destOrd="0" presId="urn:microsoft.com/office/officeart/2005/8/layout/chevron1"/>
    <dgm:cxn modelId="{D448EAA4-5971-42B9-8D75-91117B6D4559}" srcId="{EB92E043-9D62-444D-8B3D-5D421964A7DC}" destId="{0E316A42-0582-4BA8-830E-3F61448A92DF}" srcOrd="0" destOrd="0" parTransId="{DF7EB985-0FF7-44E3-BA0F-278C9B8361AC}" sibTransId="{015D634C-96C9-4814-819F-DE49997E1650}"/>
    <dgm:cxn modelId="{8B32C8F9-DB0E-4194-8366-B15BD280E8F1}" srcId="{EB92E043-9D62-444D-8B3D-5D421964A7DC}" destId="{29D86D25-AB1D-4DA4-B8E7-D39450C0CF6D}" srcOrd="1" destOrd="0" parTransId="{DC8BEDC0-BC4B-453A-916C-E4855DF91CC3}" sibTransId="{A7219CA5-C795-4730-B13D-ED3A3F4721DB}"/>
    <dgm:cxn modelId="{5C95A8BA-D92E-4CD3-87D5-D29B4A73D6B6}" type="presOf" srcId="{EB92E043-9D62-444D-8B3D-5D421964A7DC}" destId="{509D15D7-89E3-46C0-977B-20CD96F11FD8}" srcOrd="0" destOrd="0" presId="urn:microsoft.com/office/officeart/2005/8/layout/chevron1"/>
    <dgm:cxn modelId="{D88E9601-9DFD-4253-B1CC-4CB60CEF43CA}" type="presOf" srcId="{88513860-C348-40F9-B3EF-F7B8EC4734B1}" destId="{8A7FFA91-EBE7-4F8C-A50C-5D97AE8F4A8E}" srcOrd="0" destOrd="0" presId="urn:microsoft.com/office/officeart/2005/8/layout/chevron1"/>
    <dgm:cxn modelId="{4A263D39-CF3E-479D-A52F-D6FCC2949BCE}" type="presOf" srcId="{0E316A42-0582-4BA8-830E-3F61448A92DF}" destId="{2453C25E-6187-4748-AD43-512D20728054}" srcOrd="0" destOrd="0" presId="urn:microsoft.com/office/officeart/2005/8/layout/chevron1"/>
    <dgm:cxn modelId="{220F2533-F33D-4F34-B2B0-FFF69A639E74}" srcId="{EB92E043-9D62-444D-8B3D-5D421964A7DC}" destId="{88513860-C348-40F9-B3EF-F7B8EC4734B1}" srcOrd="2" destOrd="0" parTransId="{F61E5A3D-2A3F-452A-8F57-FE462EB183DF}" sibTransId="{B2515EEC-E1C3-4F89-B04C-DE7A7B24CF76}"/>
    <dgm:cxn modelId="{CE016E4D-10BA-4E2A-A56B-5C804DF7F32A}" type="presParOf" srcId="{509D15D7-89E3-46C0-977B-20CD96F11FD8}" destId="{2453C25E-6187-4748-AD43-512D20728054}" srcOrd="0" destOrd="0" presId="urn:microsoft.com/office/officeart/2005/8/layout/chevron1"/>
    <dgm:cxn modelId="{189C61BF-D473-4B40-82DB-2C3B29E32FB4}" type="presParOf" srcId="{509D15D7-89E3-46C0-977B-20CD96F11FD8}" destId="{9EB58EB1-AF09-42AC-A667-DFCC2CCAE6B6}" srcOrd="1" destOrd="0" presId="urn:microsoft.com/office/officeart/2005/8/layout/chevron1"/>
    <dgm:cxn modelId="{786D0C8A-1F05-41D1-BBC9-063C415C4117}" type="presParOf" srcId="{509D15D7-89E3-46C0-977B-20CD96F11FD8}" destId="{FC1ECEBE-40F0-4B6D-B418-B94D35CBBF63}" srcOrd="2" destOrd="0" presId="urn:microsoft.com/office/officeart/2005/8/layout/chevron1"/>
    <dgm:cxn modelId="{CE3E10DD-122B-41B0-A15A-4CD4707F6C3A}" type="presParOf" srcId="{509D15D7-89E3-46C0-977B-20CD96F11FD8}" destId="{5B31D7B3-B635-49CE-8682-C9E7F547D65F}" srcOrd="3" destOrd="0" presId="urn:microsoft.com/office/officeart/2005/8/layout/chevron1"/>
    <dgm:cxn modelId="{5555AD45-F2EC-4652-BD0C-22B1FCDECCF5}" type="presParOf" srcId="{509D15D7-89E3-46C0-977B-20CD96F11FD8}" destId="{8A7FFA91-EBE7-4F8C-A50C-5D97AE8F4A8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92E043-9D62-444D-8B3D-5D421964A7D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316A42-0582-4BA8-830E-3F61448A92D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 err="1" smtClean="0"/>
            <a:t>Cmdlets</a:t>
          </a:r>
          <a:endParaRPr lang="en-GB" dirty="0"/>
        </a:p>
      </dgm:t>
    </dgm:pt>
    <dgm:pt modelId="{DF7EB985-0FF7-44E3-BA0F-278C9B8361AC}" type="parTrans" cxnId="{D448EAA4-5971-42B9-8D75-91117B6D4559}">
      <dgm:prSet/>
      <dgm:spPr/>
      <dgm:t>
        <a:bodyPr/>
        <a:lstStyle/>
        <a:p>
          <a:endParaRPr lang="en-GB"/>
        </a:p>
      </dgm:t>
    </dgm:pt>
    <dgm:pt modelId="{015D634C-96C9-4814-819F-DE49997E1650}" type="sibTrans" cxnId="{D448EAA4-5971-42B9-8D75-91117B6D4559}">
      <dgm:prSet/>
      <dgm:spPr/>
      <dgm:t>
        <a:bodyPr/>
        <a:lstStyle/>
        <a:p>
          <a:endParaRPr lang="en-GB"/>
        </a:p>
      </dgm:t>
    </dgm:pt>
    <dgm:pt modelId="{29D86D25-AB1D-4DA4-B8E7-D39450C0CF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 smtClean="0"/>
            <a:t>Pipeline</a:t>
          </a:r>
          <a:endParaRPr lang="en-GB" dirty="0"/>
        </a:p>
      </dgm:t>
    </dgm:pt>
    <dgm:pt modelId="{DC8BEDC0-BC4B-453A-916C-E4855DF91CC3}" type="parTrans" cxnId="{8B32C8F9-DB0E-4194-8366-B15BD280E8F1}">
      <dgm:prSet/>
      <dgm:spPr/>
      <dgm:t>
        <a:bodyPr/>
        <a:lstStyle/>
        <a:p>
          <a:endParaRPr lang="en-GB"/>
        </a:p>
      </dgm:t>
    </dgm:pt>
    <dgm:pt modelId="{A7219CA5-C795-4730-B13D-ED3A3F4721DB}" type="sibTrans" cxnId="{8B32C8F9-DB0E-4194-8366-B15BD280E8F1}">
      <dgm:prSet/>
      <dgm:spPr/>
      <dgm:t>
        <a:bodyPr/>
        <a:lstStyle/>
        <a:p>
          <a:endParaRPr lang="en-GB"/>
        </a:p>
      </dgm:t>
    </dgm:pt>
    <dgm:pt modelId="{88513860-C348-40F9-B3EF-F7B8EC4734B1}">
      <dgm:prSet phldrT="[Text]"/>
      <dgm:spPr>
        <a:solidFill>
          <a:schemeClr val="accent1"/>
        </a:solidFill>
      </dgm:spPr>
      <dgm:t>
        <a:bodyPr/>
        <a:lstStyle/>
        <a:p>
          <a:r>
            <a:rPr lang="pt-PT" dirty="0" smtClean="0"/>
            <a:t>Módulos</a:t>
          </a:r>
          <a:endParaRPr lang="en-GB" dirty="0"/>
        </a:p>
      </dgm:t>
    </dgm:pt>
    <dgm:pt modelId="{F61E5A3D-2A3F-452A-8F57-FE462EB183DF}" type="parTrans" cxnId="{220F2533-F33D-4F34-B2B0-FFF69A639E74}">
      <dgm:prSet/>
      <dgm:spPr/>
      <dgm:t>
        <a:bodyPr/>
        <a:lstStyle/>
        <a:p>
          <a:endParaRPr lang="en-GB"/>
        </a:p>
      </dgm:t>
    </dgm:pt>
    <dgm:pt modelId="{B2515EEC-E1C3-4F89-B04C-DE7A7B24CF76}" type="sibTrans" cxnId="{220F2533-F33D-4F34-B2B0-FFF69A639E74}">
      <dgm:prSet/>
      <dgm:spPr/>
      <dgm:t>
        <a:bodyPr/>
        <a:lstStyle/>
        <a:p>
          <a:endParaRPr lang="en-GB"/>
        </a:p>
      </dgm:t>
    </dgm:pt>
    <dgm:pt modelId="{3C1EDF2B-381D-49C9-A1A0-AB0BA3A5B9D8}" type="pres">
      <dgm:prSet presAssocID="{EB92E043-9D62-444D-8B3D-5D421964A7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E5C70B3F-8F25-447A-9853-63857F3C792B}" type="pres">
      <dgm:prSet presAssocID="{0E316A42-0582-4BA8-830E-3F61448A92D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6D560C9-D733-422F-9BC0-DED1FF76F3F3}" type="pres">
      <dgm:prSet presAssocID="{015D634C-96C9-4814-819F-DE49997E1650}" presName="parTxOnlySpace" presStyleCnt="0"/>
      <dgm:spPr/>
    </dgm:pt>
    <dgm:pt modelId="{EBFC7AF3-EA9A-4CDF-A688-F2FAAC75A17B}" type="pres">
      <dgm:prSet presAssocID="{29D86D25-AB1D-4DA4-B8E7-D39450C0CF6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8F5E023-99BA-4A62-8D33-56A60A9F40F8}" type="pres">
      <dgm:prSet presAssocID="{A7219CA5-C795-4730-B13D-ED3A3F4721DB}" presName="parTxOnlySpace" presStyleCnt="0"/>
      <dgm:spPr/>
    </dgm:pt>
    <dgm:pt modelId="{046E89FC-D105-45B5-88E2-FFE073523293}" type="pres">
      <dgm:prSet presAssocID="{88513860-C348-40F9-B3EF-F7B8EC4734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448EAA4-5971-42B9-8D75-91117B6D4559}" srcId="{EB92E043-9D62-444D-8B3D-5D421964A7DC}" destId="{0E316A42-0582-4BA8-830E-3F61448A92DF}" srcOrd="0" destOrd="0" parTransId="{DF7EB985-0FF7-44E3-BA0F-278C9B8361AC}" sibTransId="{015D634C-96C9-4814-819F-DE49997E1650}"/>
    <dgm:cxn modelId="{B10688D4-0BD9-45D2-8FB9-FF5887622391}" type="presOf" srcId="{0E316A42-0582-4BA8-830E-3F61448A92DF}" destId="{E5C70B3F-8F25-447A-9853-63857F3C792B}" srcOrd="0" destOrd="0" presId="urn:microsoft.com/office/officeart/2005/8/layout/chevron1"/>
    <dgm:cxn modelId="{8B32C8F9-DB0E-4194-8366-B15BD280E8F1}" srcId="{EB92E043-9D62-444D-8B3D-5D421964A7DC}" destId="{29D86D25-AB1D-4DA4-B8E7-D39450C0CF6D}" srcOrd="1" destOrd="0" parTransId="{DC8BEDC0-BC4B-453A-916C-E4855DF91CC3}" sibTransId="{A7219CA5-C795-4730-B13D-ED3A3F4721DB}"/>
    <dgm:cxn modelId="{C4CA72B7-461F-483F-B737-CA1A07AB1DA2}" type="presOf" srcId="{88513860-C348-40F9-B3EF-F7B8EC4734B1}" destId="{046E89FC-D105-45B5-88E2-FFE073523293}" srcOrd="0" destOrd="0" presId="urn:microsoft.com/office/officeart/2005/8/layout/chevron1"/>
    <dgm:cxn modelId="{82FC693C-F1D8-434A-A43E-624AECF367EC}" type="presOf" srcId="{EB92E043-9D62-444D-8B3D-5D421964A7DC}" destId="{3C1EDF2B-381D-49C9-A1A0-AB0BA3A5B9D8}" srcOrd="0" destOrd="0" presId="urn:microsoft.com/office/officeart/2005/8/layout/chevron1"/>
    <dgm:cxn modelId="{CE2B765C-F54B-4F52-B8D4-B075089CA22B}" type="presOf" srcId="{29D86D25-AB1D-4DA4-B8E7-D39450C0CF6D}" destId="{EBFC7AF3-EA9A-4CDF-A688-F2FAAC75A17B}" srcOrd="0" destOrd="0" presId="urn:microsoft.com/office/officeart/2005/8/layout/chevron1"/>
    <dgm:cxn modelId="{220F2533-F33D-4F34-B2B0-FFF69A639E74}" srcId="{EB92E043-9D62-444D-8B3D-5D421964A7DC}" destId="{88513860-C348-40F9-B3EF-F7B8EC4734B1}" srcOrd="2" destOrd="0" parTransId="{F61E5A3D-2A3F-452A-8F57-FE462EB183DF}" sibTransId="{B2515EEC-E1C3-4F89-B04C-DE7A7B24CF76}"/>
    <dgm:cxn modelId="{38D8CF50-AA7A-47BA-8C63-1D7A347F04EE}" type="presParOf" srcId="{3C1EDF2B-381D-49C9-A1A0-AB0BA3A5B9D8}" destId="{E5C70B3F-8F25-447A-9853-63857F3C792B}" srcOrd="0" destOrd="0" presId="urn:microsoft.com/office/officeart/2005/8/layout/chevron1"/>
    <dgm:cxn modelId="{F4555014-8BE4-4C52-9588-82D1E8498F15}" type="presParOf" srcId="{3C1EDF2B-381D-49C9-A1A0-AB0BA3A5B9D8}" destId="{C6D560C9-D733-422F-9BC0-DED1FF76F3F3}" srcOrd="1" destOrd="0" presId="urn:microsoft.com/office/officeart/2005/8/layout/chevron1"/>
    <dgm:cxn modelId="{A4DE1824-546D-4B63-B4AB-F406E5B98BB0}" type="presParOf" srcId="{3C1EDF2B-381D-49C9-A1A0-AB0BA3A5B9D8}" destId="{EBFC7AF3-EA9A-4CDF-A688-F2FAAC75A17B}" srcOrd="2" destOrd="0" presId="urn:microsoft.com/office/officeart/2005/8/layout/chevron1"/>
    <dgm:cxn modelId="{CA2CCB73-4F2A-4002-9035-4572962DA254}" type="presParOf" srcId="{3C1EDF2B-381D-49C9-A1A0-AB0BA3A5B9D8}" destId="{88F5E023-99BA-4A62-8D33-56A60A9F40F8}" srcOrd="3" destOrd="0" presId="urn:microsoft.com/office/officeart/2005/8/layout/chevron1"/>
    <dgm:cxn modelId="{9765A353-190D-4AFA-B0CF-35DDC59800C4}" type="presParOf" srcId="{3C1EDF2B-381D-49C9-A1A0-AB0BA3A5B9D8}" destId="{046E89FC-D105-45B5-88E2-FFE0735232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ABE2F-B7E0-4F35-BD90-7D0BE6FF6A94}">
      <dsp:nvSpPr>
        <dsp:cNvPr id="0" name=""/>
        <dsp:cNvSpPr/>
      </dsp:nvSpPr>
      <dsp:spPr>
        <a:xfrm>
          <a:off x="2516" y="1868960"/>
          <a:ext cx="3065479" cy="1226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err="1" smtClean="0"/>
            <a:t>Cmdlets</a:t>
          </a:r>
          <a:endParaRPr lang="en-GB" sz="3600" kern="1200" dirty="0"/>
        </a:p>
      </dsp:txBody>
      <dsp:txXfrm>
        <a:off x="615612" y="1868960"/>
        <a:ext cx="1839288" cy="1226191"/>
      </dsp:txXfrm>
    </dsp:sp>
    <dsp:sp modelId="{17C5DAD7-25A0-49B7-81C4-F68A9CD6811C}">
      <dsp:nvSpPr>
        <dsp:cNvPr id="0" name=""/>
        <dsp:cNvSpPr/>
      </dsp:nvSpPr>
      <dsp:spPr>
        <a:xfrm>
          <a:off x="2761447" y="1868960"/>
          <a:ext cx="3065479" cy="1226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/>
            <a:t>Pipeline</a:t>
          </a:r>
          <a:endParaRPr lang="en-GB" sz="3600" kern="1200" dirty="0"/>
        </a:p>
      </dsp:txBody>
      <dsp:txXfrm>
        <a:off x="3374543" y="1868960"/>
        <a:ext cx="1839288" cy="1226191"/>
      </dsp:txXfrm>
    </dsp:sp>
    <dsp:sp modelId="{145CE112-0E9B-4723-B923-F12E0E51F5ED}">
      <dsp:nvSpPr>
        <dsp:cNvPr id="0" name=""/>
        <dsp:cNvSpPr/>
      </dsp:nvSpPr>
      <dsp:spPr>
        <a:xfrm>
          <a:off x="5520379" y="1868960"/>
          <a:ext cx="3065479" cy="1226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/>
            <a:t>Módulos</a:t>
          </a:r>
          <a:endParaRPr lang="en-GB" sz="3600" kern="1200" dirty="0"/>
        </a:p>
      </dsp:txBody>
      <dsp:txXfrm>
        <a:off x="6133475" y="1868960"/>
        <a:ext cx="1839288" cy="1226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E3519-DFB0-4EE5-9F84-D445792B15F8}">
      <dsp:nvSpPr>
        <dsp:cNvPr id="0" name=""/>
        <dsp:cNvSpPr/>
      </dsp:nvSpPr>
      <dsp:spPr>
        <a:xfrm>
          <a:off x="2516" y="1868960"/>
          <a:ext cx="3065479" cy="1226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err="1" smtClean="0"/>
            <a:t>Cmdlets</a:t>
          </a:r>
          <a:endParaRPr lang="en-GB" sz="3600" kern="1200" dirty="0"/>
        </a:p>
      </dsp:txBody>
      <dsp:txXfrm>
        <a:off x="615612" y="1868960"/>
        <a:ext cx="1839288" cy="1226191"/>
      </dsp:txXfrm>
    </dsp:sp>
    <dsp:sp modelId="{A67807C3-B8E6-4F04-9A68-0968A3E9F49B}">
      <dsp:nvSpPr>
        <dsp:cNvPr id="0" name=""/>
        <dsp:cNvSpPr/>
      </dsp:nvSpPr>
      <dsp:spPr>
        <a:xfrm>
          <a:off x="2761447" y="1868960"/>
          <a:ext cx="3065479" cy="122619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/>
            <a:t>Pipeline</a:t>
          </a:r>
          <a:endParaRPr lang="en-GB" sz="3600" kern="1200" dirty="0"/>
        </a:p>
      </dsp:txBody>
      <dsp:txXfrm>
        <a:off x="3374543" y="1868960"/>
        <a:ext cx="1839288" cy="1226191"/>
      </dsp:txXfrm>
    </dsp:sp>
    <dsp:sp modelId="{5AE24B65-8546-4A7F-A07A-4372E940088F}">
      <dsp:nvSpPr>
        <dsp:cNvPr id="0" name=""/>
        <dsp:cNvSpPr/>
      </dsp:nvSpPr>
      <dsp:spPr>
        <a:xfrm>
          <a:off x="5520379" y="1868960"/>
          <a:ext cx="3065479" cy="122619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/>
            <a:t>Módulos</a:t>
          </a:r>
          <a:endParaRPr lang="en-GB" sz="3600" kern="1200" dirty="0"/>
        </a:p>
      </dsp:txBody>
      <dsp:txXfrm>
        <a:off x="6133475" y="1868960"/>
        <a:ext cx="1839288" cy="1226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3C25E-6187-4748-AD43-512D20728054}">
      <dsp:nvSpPr>
        <dsp:cNvPr id="0" name=""/>
        <dsp:cNvSpPr/>
      </dsp:nvSpPr>
      <dsp:spPr>
        <a:xfrm>
          <a:off x="2516" y="1868960"/>
          <a:ext cx="3065479" cy="122619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err="1" smtClean="0"/>
            <a:t>Cmdlets</a:t>
          </a:r>
          <a:endParaRPr lang="en-GB" sz="3600" kern="1200" dirty="0"/>
        </a:p>
      </dsp:txBody>
      <dsp:txXfrm>
        <a:off x="615612" y="1868960"/>
        <a:ext cx="1839288" cy="1226191"/>
      </dsp:txXfrm>
    </dsp:sp>
    <dsp:sp modelId="{FC1ECEBE-40F0-4B6D-B418-B94D35CBBF63}">
      <dsp:nvSpPr>
        <dsp:cNvPr id="0" name=""/>
        <dsp:cNvSpPr/>
      </dsp:nvSpPr>
      <dsp:spPr>
        <a:xfrm>
          <a:off x="2761447" y="1868960"/>
          <a:ext cx="3065479" cy="122619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/>
            <a:t>Pipeline</a:t>
          </a:r>
          <a:endParaRPr lang="en-GB" sz="3600" kern="1200" dirty="0"/>
        </a:p>
      </dsp:txBody>
      <dsp:txXfrm>
        <a:off x="3374543" y="1868960"/>
        <a:ext cx="1839288" cy="1226191"/>
      </dsp:txXfrm>
    </dsp:sp>
    <dsp:sp modelId="{8A7FFA91-EBE7-4F8C-A50C-5D97AE8F4A8E}">
      <dsp:nvSpPr>
        <dsp:cNvPr id="0" name=""/>
        <dsp:cNvSpPr/>
      </dsp:nvSpPr>
      <dsp:spPr>
        <a:xfrm>
          <a:off x="5520379" y="1868960"/>
          <a:ext cx="3065479" cy="122619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/>
            <a:t>Módulos</a:t>
          </a:r>
          <a:endParaRPr lang="en-GB" sz="3600" kern="1200" dirty="0"/>
        </a:p>
      </dsp:txBody>
      <dsp:txXfrm>
        <a:off x="6133475" y="1868960"/>
        <a:ext cx="1839288" cy="1226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0B3F-8F25-447A-9853-63857F3C792B}">
      <dsp:nvSpPr>
        <dsp:cNvPr id="0" name=""/>
        <dsp:cNvSpPr/>
      </dsp:nvSpPr>
      <dsp:spPr>
        <a:xfrm>
          <a:off x="2516" y="1868960"/>
          <a:ext cx="3065479" cy="122619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err="1" smtClean="0"/>
            <a:t>Cmdlets</a:t>
          </a:r>
          <a:endParaRPr lang="en-GB" sz="3600" kern="1200" dirty="0"/>
        </a:p>
      </dsp:txBody>
      <dsp:txXfrm>
        <a:off x="615612" y="1868960"/>
        <a:ext cx="1839288" cy="1226191"/>
      </dsp:txXfrm>
    </dsp:sp>
    <dsp:sp modelId="{EBFC7AF3-EA9A-4CDF-A688-F2FAAC75A17B}">
      <dsp:nvSpPr>
        <dsp:cNvPr id="0" name=""/>
        <dsp:cNvSpPr/>
      </dsp:nvSpPr>
      <dsp:spPr>
        <a:xfrm>
          <a:off x="2761447" y="1868960"/>
          <a:ext cx="3065479" cy="122619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/>
            <a:t>Pipeline</a:t>
          </a:r>
          <a:endParaRPr lang="en-GB" sz="3600" kern="1200" dirty="0"/>
        </a:p>
      </dsp:txBody>
      <dsp:txXfrm>
        <a:off x="3374543" y="1868960"/>
        <a:ext cx="1839288" cy="1226191"/>
      </dsp:txXfrm>
    </dsp:sp>
    <dsp:sp modelId="{046E89FC-D105-45B5-88E2-FFE073523293}">
      <dsp:nvSpPr>
        <dsp:cNvPr id="0" name=""/>
        <dsp:cNvSpPr/>
      </dsp:nvSpPr>
      <dsp:spPr>
        <a:xfrm>
          <a:off x="5520379" y="1868960"/>
          <a:ext cx="3065479" cy="122619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/>
            <a:t>Módulos</a:t>
          </a:r>
          <a:endParaRPr lang="en-GB" sz="3600" kern="1200" dirty="0"/>
        </a:p>
      </dsp:txBody>
      <dsp:txXfrm>
        <a:off x="6133475" y="1868960"/>
        <a:ext cx="1839288" cy="122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EAC42-E880-46C6-9C23-6BDBEB8A2EE8}" type="datetimeFigureOut">
              <a:rPr lang="pt-PT" smtClean="0"/>
              <a:t>28/05/2013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259E-623B-47A7-B3A9-C63C2A5BA1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138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Também faço suporte de</a:t>
            </a:r>
            <a:r>
              <a:rPr lang="pt-PT" baseline="0" dirty="0" smtClean="0"/>
              <a:t> clientes, </a:t>
            </a:r>
            <a:r>
              <a:rPr lang="pt-PT" baseline="0" dirty="0" smtClean="0"/>
              <a:t>administração </a:t>
            </a:r>
            <a:r>
              <a:rPr lang="pt-PT" baseline="0" dirty="0" smtClean="0"/>
              <a:t>de sistemas, tiro cafés e até à pouco tempo era faxineiro.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59E-623B-47A7-B3A9-C63C2A5BA1C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496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Eu hoje venho vos falar de 3</a:t>
            </a:r>
            <a:r>
              <a:rPr lang="pt-PT" baseline="0" dirty="0" smtClean="0"/>
              <a:t> temas de </a:t>
            </a:r>
            <a:r>
              <a:rPr lang="pt-PT" baseline="0" dirty="0" err="1" smtClean="0"/>
              <a:t>powershell</a:t>
            </a:r>
            <a:r>
              <a:rPr lang="pt-PT" baseline="0" dirty="0" smtClean="0"/>
              <a:t> que vos vão permitir </a:t>
            </a:r>
            <a:r>
              <a:rPr lang="pt-PT" baseline="0" dirty="0" err="1" smtClean="0"/>
              <a:t>extender</a:t>
            </a:r>
            <a:r>
              <a:rPr lang="pt-PT" baseline="0" dirty="0" smtClean="0"/>
              <a:t> e tirar melhor partido de </a:t>
            </a:r>
            <a:r>
              <a:rPr lang="pt-PT" baseline="0" dirty="0" err="1" smtClean="0"/>
              <a:t>powershell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isto eu vou assumir alguma familiaridade com </a:t>
            </a:r>
            <a:r>
              <a:rPr lang="pt-PT" baseline="0" dirty="0" err="1" smtClean="0"/>
              <a:t>powershell</a:t>
            </a:r>
            <a:r>
              <a:rPr lang="pt-PT" baseline="0" dirty="0" smtClean="0"/>
              <a:t>, que sabem o que é, como definir variáveis e funções, e os rudimentos de uso de comandos e pipelines.</a:t>
            </a:r>
          </a:p>
          <a:p>
            <a:r>
              <a:rPr lang="pt-PT" baseline="0" dirty="0" smtClean="0"/>
              <a:t>Para demo vou usar </a:t>
            </a:r>
            <a:r>
              <a:rPr lang="pt-PT" baseline="0" dirty="0" err="1" smtClean="0"/>
              <a:t>powershell</a:t>
            </a:r>
            <a:r>
              <a:rPr lang="pt-PT" baseline="0" dirty="0" smtClean="0"/>
              <a:t> v3, usando o </a:t>
            </a:r>
            <a:r>
              <a:rPr lang="pt-PT" baseline="0" dirty="0" err="1" smtClean="0"/>
              <a:t>integrated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scripting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Na primeira parte vamos falar de </a:t>
            </a:r>
            <a:r>
              <a:rPr lang="pt-PT" baseline="0" dirty="0" err="1" smtClean="0"/>
              <a:t>Cmdlets</a:t>
            </a:r>
            <a:r>
              <a:rPr lang="pt-PT" baseline="0" dirty="0" smtClean="0"/>
              <a:t>, como criar, documentar e definir parâmetros e comportamentos</a:t>
            </a:r>
          </a:p>
          <a:p>
            <a:r>
              <a:rPr lang="pt-PT" baseline="0" dirty="0" smtClean="0"/>
              <a:t>Depois vamos falar um bocado da pipeline de </a:t>
            </a:r>
            <a:r>
              <a:rPr lang="pt-PT" baseline="0" dirty="0" err="1" smtClean="0"/>
              <a:t>powershell</a:t>
            </a:r>
            <a:r>
              <a:rPr lang="pt-PT" baseline="0" dirty="0" smtClean="0"/>
              <a:t>, e como é que podem criar funções que tiram partido da pipeline</a:t>
            </a:r>
          </a:p>
          <a:p>
            <a:r>
              <a:rPr lang="pt-PT" baseline="0" dirty="0" smtClean="0"/>
              <a:t>Finalmente, tudo isto tem que ser organizado de uma forma, e essa forma é tipicamente em “módulos”</a:t>
            </a:r>
            <a:endParaRPr lang="pt-PT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59E-623B-47A7-B3A9-C63C2A5BA1C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094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 sem mais demoras, vamos começar por </a:t>
            </a:r>
            <a:r>
              <a:rPr lang="pt-PT" dirty="0" err="1" smtClean="0"/>
              <a:t>cmdlets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59E-623B-47A7-B3A9-C63C2A5BA1C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99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V2.0 de </a:t>
            </a:r>
            <a:r>
              <a:rPr lang="pt-PT" dirty="0" err="1" smtClean="0"/>
              <a:t>powershell</a:t>
            </a:r>
            <a:r>
              <a:rPr lang="pt-PT" dirty="0" smtClean="0"/>
              <a:t> trás o conceito de funções avançadas</a:t>
            </a:r>
          </a:p>
          <a:p>
            <a:r>
              <a:rPr lang="pt-PT" dirty="0" smtClean="0"/>
              <a:t>	</a:t>
            </a:r>
            <a:r>
              <a:rPr lang="pt-PT" dirty="0" err="1" smtClean="0"/>
              <a:t>get-help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about_functions_advanced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err="1" smtClean="0"/>
              <a:t>Auto-descritiva</a:t>
            </a:r>
            <a:r>
              <a:rPr lang="pt-PT" baseline="0" dirty="0" smtClean="0"/>
              <a:t>, quer dizer que não deve ser preciso procurar no manual qual o comportamento, basta fazer &lt;</a:t>
            </a:r>
            <a:r>
              <a:rPr lang="pt-PT" baseline="0" dirty="0" err="1" smtClean="0"/>
              <a:t>cmdlet</a:t>
            </a:r>
            <a:r>
              <a:rPr lang="pt-PT" baseline="0" dirty="0" smtClean="0"/>
              <a:t>&gt; -?</a:t>
            </a:r>
          </a:p>
          <a:p>
            <a:r>
              <a:rPr lang="pt-PT" dirty="0" err="1" smtClean="0"/>
              <a:t>Inspecionavel</a:t>
            </a:r>
            <a:r>
              <a:rPr lang="pt-PT" baseline="0" dirty="0" smtClean="0"/>
              <a:t> quer dizer que devemos poder, na linha de comandos, procurar informação sobre o </a:t>
            </a:r>
            <a:r>
              <a:rPr lang="pt-PT" baseline="0" dirty="0" err="1" smtClean="0"/>
              <a:t>cmdlet</a:t>
            </a:r>
            <a:r>
              <a:rPr lang="pt-PT" baseline="0" dirty="0" smtClean="0"/>
              <a:t> e os argumentos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“sempre” aqui é apenas uma guia. Podem criar </a:t>
            </a:r>
            <a:r>
              <a:rPr lang="pt-PT" baseline="0" dirty="0" err="1" smtClean="0"/>
              <a:t>cmdlets</a:t>
            </a:r>
            <a:r>
              <a:rPr lang="pt-PT" baseline="0" dirty="0" smtClean="0"/>
              <a:t> com nomes diferentes do que os indicados, mas o </a:t>
            </a:r>
            <a:r>
              <a:rPr lang="pt-PT" baseline="0" dirty="0" err="1" smtClean="0"/>
              <a:t>powershell</a:t>
            </a:r>
            <a:r>
              <a:rPr lang="pt-PT" baseline="0" dirty="0" smtClean="0"/>
              <a:t>  vai vos avisar que não estão a seguir as indicações certas.</a:t>
            </a:r>
          </a:p>
          <a:p>
            <a:endParaRPr lang="pt-PT" baseline="0" dirty="0" smtClean="0"/>
          </a:p>
          <a:p>
            <a:r>
              <a:rPr lang="pt-PT" dirty="0" smtClean="0"/>
              <a:t>Vamos criar</a:t>
            </a:r>
            <a:r>
              <a:rPr lang="pt-PT" baseline="0" dirty="0" smtClean="0"/>
              <a:t> uma </a:t>
            </a:r>
            <a:r>
              <a:rPr lang="pt-PT" baseline="0" dirty="0" err="1" smtClean="0"/>
              <a:t>cmdlet</a:t>
            </a:r>
            <a:r>
              <a:rPr lang="pt-PT" baseline="0" dirty="0" smtClean="0"/>
              <a:t> que inicie o </a:t>
            </a:r>
            <a:r>
              <a:rPr lang="pt-PT" baseline="0" dirty="0" err="1" smtClean="0"/>
              <a:t>iis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express</a:t>
            </a:r>
            <a:r>
              <a:rPr lang="pt-PT" baseline="0" dirty="0" smtClean="0"/>
              <a:t>, que é instalado com </a:t>
            </a:r>
            <a:r>
              <a:rPr lang="pt-PT" baseline="0" dirty="0" err="1" smtClean="0"/>
              <a:t>qq</a:t>
            </a:r>
            <a:r>
              <a:rPr lang="pt-PT" baseline="0" dirty="0" smtClean="0"/>
              <a:t> versão de visual </a:t>
            </a:r>
            <a:r>
              <a:rPr lang="pt-PT" baseline="0" dirty="0" err="1" smtClean="0"/>
              <a:t>studio</a:t>
            </a:r>
            <a:r>
              <a:rPr lang="pt-PT" baseline="0" dirty="0" smtClean="0"/>
              <a:t> 2012, e com o sp1 de </a:t>
            </a:r>
            <a:r>
              <a:rPr lang="pt-PT" baseline="0" dirty="0" err="1" smtClean="0"/>
              <a:t>vs</a:t>
            </a:r>
            <a:r>
              <a:rPr lang="pt-PT" baseline="0" dirty="0" smtClean="0"/>
              <a:t> 2010 (se não me engano)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59E-623B-47A7-B3A9-C63C2A5BA1C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512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Vamos ao código</a:t>
            </a:r>
          </a:p>
          <a:p>
            <a:endParaRPr lang="pt-PT" dirty="0" smtClean="0"/>
          </a:p>
          <a:p>
            <a:r>
              <a:rPr lang="pt-PT" dirty="0" smtClean="0"/>
              <a:t>(abrir o </a:t>
            </a:r>
            <a:r>
              <a:rPr lang="pt-PT" dirty="0" err="1" smtClean="0"/>
              <a:t>powershell</a:t>
            </a:r>
            <a:r>
              <a:rPr lang="pt-PT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59E-623B-47A7-B3A9-C63C2A5BA1C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57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V2.0 de </a:t>
            </a:r>
            <a:r>
              <a:rPr lang="pt-PT" dirty="0" err="1" smtClean="0"/>
              <a:t>powershell</a:t>
            </a:r>
            <a:r>
              <a:rPr lang="pt-PT" dirty="0" smtClean="0"/>
              <a:t> trás o conceito de funções avançadas</a:t>
            </a:r>
          </a:p>
          <a:p>
            <a:r>
              <a:rPr lang="pt-PT" dirty="0" smtClean="0"/>
              <a:t>	</a:t>
            </a:r>
            <a:r>
              <a:rPr lang="pt-PT" dirty="0" err="1" smtClean="0"/>
              <a:t>get-help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about_functions_advanced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59E-623B-47A7-B3A9-C63C2A5BA1C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6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59E-623B-47A7-B3A9-C63C2A5BA1C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58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Extended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data</a:t>
            </a:r>
            <a:r>
              <a:rPr lang="pt-PT" baseline="0" dirty="0" smtClean="0"/>
              <a:t> permite </a:t>
            </a:r>
            <a:r>
              <a:rPr lang="pt-PT" baseline="0" dirty="0" err="1" smtClean="0"/>
              <a:t>extender</a:t>
            </a:r>
            <a:r>
              <a:rPr lang="pt-PT" baseline="0" dirty="0" smtClean="0"/>
              <a:t> os tipos de dados que são manipulados em </a:t>
            </a:r>
            <a:r>
              <a:rPr lang="pt-PT" baseline="0" dirty="0" err="1" smtClean="0"/>
              <a:t>powerhsell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59E-623B-47A7-B3A9-C63C2A5BA1C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1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38150" y="5000625"/>
            <a:ext cx="5923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 DA APRESENTAÇÃO </a:t>
            </a:r>
            <a:endParaRPr lang="pt-PT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38150" y="5689461"/>
            <a:ext cx="301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</a:rPr>
              <a:t>Nome (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</a:rPr>
              <a:t>Nick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</a:rPr>
              <a:t> no Fórum)</a:t>
            </a:r>
            <a:endParaRPr lang="pt-PT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" y="0"/>
            <a:ext cx="9138242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04" y="743499"/>
            <a:ext cx="3226651" cy="266833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2023" y="281247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25 DE MAIO @MICROSOFT</a:t>
            </a:r>
            <a:endParaRPr lang="pt-PT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5" y="6245461"/>
            <a:ext cx="2362131" cy="393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6158794"/>
            <a:ext cx="1642696" cy="5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3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25"/>
          <a:stretch/>
        </p:blipFill>
        <p:spPr>
          <a:xfrm>
            <a:off x="0" y="-1"/>
            <a:ext cx="9138242" cy="1258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01" y="98903"/>
            <a:ext cx="1600200" cy="13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35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25"/>
          <a:stretch/>
        </p:blipFill>
        <p:spPr>
          <a:xfrm>
            <a:off x="0" y="-1"/>
            <a:ext cx="9138242" cy="1258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01" y="98903"/>
            <a:ext cx="1600200" cy="1323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2" y="365126"/>
            <a:ext cx="6988170" cy="8936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22031" y="1520825"/>
            <a:ext cx="8588369" cy="4964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093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" y="0"/>
            <a:ext cx="9138242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01" y="98903"/>
            <a:ext cx="1600200" cy="1323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5" y="6245461"/>
            <a:ext cx="2362131" cy="393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7705" y="6158794"/>
            <a:ext cx="1642696" cy="5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9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3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scx.codeplex.com/" TargetMode="External"/><Relationship Id="rId2" Type="http://schemas.openxmlformats.org/officeDocument/2006/relationships/hyperlink" Target="http://blogs.technet.com/b/heyscriptingguy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ahlbyk/posh-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brunomlopes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446" y="4077751"/>
            <a:ext cx="817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Powershell</a:t>
            </a:r>
            <a:r>
              <a:rPr lang="pt-PT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"à minha maneira"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446" y="4664979"/>
            <a:ext cx="250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</a:rPr>
              <a:t>Bruno Lopes (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</a:rPr>
              <a:t>brunomlopes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pt-PT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 smtClean="0"/>
              <a:t>Pipeline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2031" y="1520825"/>
            <a:ext cx="8588369" cy="4964195"/>
          </a:xfrm>
        </p:spPr>
        <p:txBody>
          <a:bodyPr/>
          <a:lstStyle/>
          <a:p>
            <a:r>
              <a:rPr lang="pt-PT" dirty="0" smtClean="0"/>
              <a:t>Conceito familiar de outras </a:t>
            </a:r>
            <a:r>
              <a:rPr lang="pt-PT" dirty="0" err="1" smtClean="0"/>
              <a:t>shells</a:t>
            </a:r>
            <a:endParaRPr lang="pt-PT" dirty="0" smtClean="0"/>
          </a:p>
          <a:p>
            <a:pPr lvl="1"/>
            <a:r>
              <a:rPr lang="pt-PT" dirty="0" smtClean="0"/>
              <a:t>Em </a:t>
            </a:r>
            <a:r>
              <a:rPr lang="pt-PT" dirty="0" err="1" smtClean="0"/>
              <a:t>powershell</a:t>
            </a:r>
            <a:r>
              <a:rPr lang="pt-PT" dirty="0" smtClean="0"/>
              <a:t> são </a:t>
            </a:r>
            <a:r>
              <a:rPr lang="pt-PT" dirty="0" err="1" smtClean="0"/>
              <a:t>objectos</a:t>
            </a:r>
            <a:r>
              <a:rPr lang="pt-PT" dirty="0" smtClean="0"/>
              <a:t> e não texto que passa na pipeline</a:t>
            </a:r>
          </a:p>
          <a:p>
            <a:r>
              <a:rPr lang="pt-PT" dirty="0" smtClean="0"/>
              <a:t>Funções “especiais”</a:t>
            </a:r>
          </a:p>
          <a:p>
            <a:pPr lvl="1"/>
            <a:r>
              <a:rPr lang="pt-PT" dirty="0" smtClean="0"/>
              <a:t>Processo:</a:t>
            </a:r>
          </a:p>
          <a:p>
            <a:pPr lvl="2"/>
            <a:r>
              <a:rPr lang="pt-PT" dirty="0" err="1" smtClean="0"/>
              <a:t>Begin</a:t>
            </a:r>
            <a:endParaRPr lang="pt-PT" dirty="0" smtClean="0"/>
          </a:p>
          <a:p>
            <a:pPr lvl="2"/>
            <a:r>
              <a:rPr lang="pt-PT" dirty="0" err="1" smtClean="0"/>
              <a:t>Process</a:t>
            </a:r>
            <a:endParaRPr lang="pt-PT" dirty="0" smtClean="0"/>
          </a:p>
          <a:p>
            <a:pPr lvl="2"/>
            <a:r>
              <a:rPr lang="pt-PT" dirty="0" err="1" smtClean="0"/>
              <a:t>End</a:t>
            </a:r>
            <a:endParaRPr lang="pt-PT" dirty="0" smtClean="0"/>
          </a:p>
          <a:p>
            <a:pPr lvl="1"/>
            <a:r>
              <a:rPr lang="pt-PT" dirty="0"/>
              <a:t>Permite processar item a item da </a:t>
            </a:r>
            <a:r>
              <a:rPr lang="pt-PT" dirty="0" smtClean="0"/>
              <a:t>pipeline</a:t>
            </a:r>
          </a:p>
          <a:p>
            <a:r>
              <a:rPr lang="pt-PT" dirty="0" smtClean="0"/>
              <a:t>Caso </a:t>
            </a:r>
            <a:r>
              <a:rPr lang="pt-PT" dirty="0"/>
              <a:t>de exemplo : </a:t>
            </a:r>
            <a:r>
              <a:rPr lang="pt-PT" dirty="0" err="1" smtClean="0"/>
              <a:t>Push-AzureMessageTopic</a:t>
            </a:r>
            <a:endParaRPr lang="pt-PT" dirty="0" smtClean="0"/>
          </a:p>
          <a:p>
            <a:pPr lvl="1"/>
            <a:r>
              <a:rPr lang="pt-PT" dirty="0" smtClean="0"/>
              <a:t>Enviar um </a:t>
            </a:r>
            <a:r>
              <a:rPr lang="pt-PT" dirty="0" err="1" smtClean="0"/>
              <a:t>objecto</a:t>
            </a:r>
            <a:r>
              <a:rPr lang="pt-PT" dirty="0" smtClean="0"/>
              <a:t> para uma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queue</a:t>
            </a:r>
            <a:r>
              <a:rPr lang="pt-PT" dirty="0" smtClean="0"/>
              <a:t> de </a:t>
            </a:r>
            <a:r>
              <a:rPr lang="pt-PT" dirty="0" err="1" smtClean="0"/>
              <a:t>azure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446" y="3031311"/>
            <a:ext cx="1648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Código</a:t>
            </a:r>
            <a:endParaRPr lang="pt-PT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46" y="3730053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>
                    <a:lumMod val="50000"/>
                  </a:schemeClr>
                </a:solidFill>
              </a:rPr>
              <a:t>Pipelines</a:t>
            </a:r>
            <a:endParaRPr lang="pt-P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2646" y="2921169"/>
            <a:ext cx="347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/>
              <a:t>Questões?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38157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6254369"/>
              </p:ext>
            </p:extLst>
          </p:nvPr>
        </p:nvGraphicFramePr>
        <p:xfrm>
          <a:off x="422275" y="1520825"/>
          <a:ext cx="8588375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7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 smtClean="0"/>
              <a:t>Módulos</a:t>
            </a:r>
            <a:endParaRPr lang="en-GB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 smtClean="0"/>
              <a:t>Agrupam um conjunto de funcionalidades</a:t>
            </a:r>
          </a:p>
          <a:p>
            <a:pPr lvl="1"/>
            <a:r>
              <a:rPr lang="pt-PT" dirty="0" smtClean="0"/>
              <a:t>Variáveis</a:t>
            </a:r>
          </a:p>
          <a:p>
            <a:pPr lvl="1"/>
            <a:r>
              <a:rPr lang="pt-PT" dirty="0" smtClean="0"/>
              <a:t>Funções</a:t>
            </a:r>
          </a:p>
          <a:p>
            <a:pPr lvl="1"/>
            <a:r>
              <a:rPr lang="pt-PT" dirty="0" err="1" smtClean="0"/>
              <a:t>Cmdlets</a:t>
            </a:r>
            <a:endParaRPr lang="pt-PT" dirty="0" smtClean="0"/>
          </a:p>
          <a:p>
            <a:r>
              <a:rPr lang="pt-PT" dirty="0" smtClean="0"/>
              <a:t>Podem</a:t>
            </a:r>
          </a:p>
          <a:p>
            <a:pPr lvl="1"/>
            <a:r>
              <a:rPr lang="pt-PT" dirty="0" smtClean="0"/>
              <a:t>Ter documentação associada</a:t>
            </a:r>
          </a:p>
          <a:p>
            <a:pPr lvl="1"/>
            <a:r>
              <a:rPr lang="pt-PT" dirty="0" smtClean="0"/>
              <a:t>Ser instalados globalmente</a:t>
            </a:r>
          </a:p>
          <a:p>
            <a:r>
              <a:rPr lang="pt-PT" dirty="0" smtClean="0"/>
              <a:t>Exemplos</a:t>
            </a:r>
          </a:p>
          <a:p>
            <a:pPr lvl="1"/>
            <a:r>
              <a:rPr lang="pt-PT" dirty="0" err="1" smtClean="0"/>
              <a:t>WebAdministration</a:t>
            </a:r>
            <a:r>
              <a:rPr lang="pt-PT" dirty="0" smtClean="0"/>
              <a:t> (IIS)</a:t>
            </a:r>
          </a:p>
          <a:p>
            <a:pPr lvl="1"/>
            <a:r>
              <a:rPr lang="pt-PT" dirty="0" err="1" smtClean="0"/>
              <a:t>Posh-git</a:t>
            </a:r>
            <a:endParaRPr lang="pt-PT" dirty="0" smtClean="0"/>
          </a:p>
          <a:p>
            <a:pPr lvl="1"/>
            <a:r>
              <a:rPr lang="pt-PT" dirty="0" err="1" smtClean="0"/>
              <a:t>Pscx</a:t>
            </a:r>
            <a:r>
              <a:rPr lang="pt-PT" dirty="0" smtClean="0"/>
              <a:t> (</a:t>
            </a:r>
            <a:r>
              <a:rPr lang="pt-PT" dirty="0" err="1" smtClean="0"/>
              <a:t>powershell</a:t>
            </a:r>
            <a:r>
              <a:rPr lang="pt-PT" dirty="0" smtClean="0"/>
              <a:t> </a:t>
            </a:r>
            <a:r>
              <a:rPr lang="pt-PT" dirty="0" err="1" smtClean="0"/>
              <a:t>community</a:t>
            </a:r>
            <a:r>
              <a:rPr lang="pt-PT" dirty="0" smtClean="0"/>
              <a:t> </a:t>
            </a:r>
            <a:r>
              <a:rPr lang="pt-PT" dirty="0" err="1" smtClean="0"/>
              <a:t>extensions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74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446" y="3031311"/>
            <a:ext cx="1648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Código</a:t>
            </a:r>
            <a:endParaRPr lang="pt-PT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46" y="3730053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>
                    <a:lumMod val="50000"/>
                  </a:schemeClr>
                </a:solidFill>
              </a:rPr>
              <a:t>Módulos</a:t>
            </a:r>
            <a:endParaRPr lang="pt-P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2646" y="2921169"/>
            <a:ext cx="347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/>
              <a:t>Questões?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7326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Estudos futuros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 err="1" smtClean="0"/>
              <a:t>Profile</a:t>
            </a:r>
            <a:endParaRPr lang="pt-PT" dirty="0" smtClean="0"/>
          </a:p>
          <a:p>
            <a:r>
              <a:rPr lang="pt-PT" dirty="0" err="1" smtClean="0"/>
              <a:t>Extended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Data</a:t>
            </a:r>
          </a:p>
          <a:p>
            <a:r>
              <a:rPr lang="pt-PT" dirty="0" smtClean="0"/>
              <a:t>Module </a:t>
            </a:r>
            <a:r>
              <a:rPr lang="pt-PT" dirty="0" err="1" smtClean="0"/>
              <a:t>Manifests</a:t>
            </a:r>
            <a:endParaRPr lang="pt-PT" dirty="0" smtClean="0"/>
          </a:p>
          <a:p>
            <a:r>
              <a:rPr lang="pt-PT" dirty="0" err="1" smtClean="0"/>
              <a:t>Add-Type</a:t>
            </a:r>
            <a:endParaRPr lang="pt-PT" dirty="0" smtClean="0"/>
          </a:p>
          <a:p>
            <a:r>
              <a:rPr lang="pt-PT" dirty="0" err="1" smtClean="0"/>
              <a:t>Powershell</a:t>
            </a:r>
            <a:r>
              <a:rPr lang="pt-PT" dirty="0" smtClean="0"/>
              <a:t> </a:t>
            </a:r>
            <a:r>
              <a:rPr lang="pt-PT" dirty="0" err="1" smtClean="0"/>
              <a:t>Remoting</a:t>
            </a:r>
            <a:endParaRPr lang="pt-PT" dirty="0" smtClean="0"/>
          </a:p>
          <a:p>
            <a:r>
              <a:rPr lang="pt-PT" dirty="0" err="1" smtClean="0"/>
              <a:t>Interacção</a:t>
            </a:r>
            <a:r>
              <a:rPr lang="pt-PT" dirty="0" smtClean="0"/>
              <a:t> com 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1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 smtClean="0"/>
              <a:t>Ajuda</a:t>
            </a:r>
          </a:p>
          <a:p>
            <a:pPr lvl="1"/>
            <a:r>
              <a:rPr lang="pt-PT" dirty="0" err="1" smtClean="0"/>
              <a:t>Get-help</a:t>
            </a:r>
            <a:endParaRPr lang="pt-PT" dirty="0"/>
          </a:p>
          <a:p>
            <a:pPr lvl="1"/>
            <a:r>
              <a:rPr lang="pt-PT" dirty="0" smtClean="0"/>
              <a:t>&lt;</a:t>
            </a:r>
            <a:r>
              <a:rPr lang="pt-PT" dirty="0" err="1" smtClean="0"/>
              <a:t>Verb</a:t>
            </a:r>
            <a:r>
              <a:rPr lang="pt-PT" dirty="0" smtClean="0"/>
              <a:t>&gt;-&lt;</a:t>
            </a:r>
            <a:r>
              <a:rPr lang="pt-PT" dirty="0" err="1" smtClean="0"/>
              <a:t>Noun</a:t>
            </a:r>
            <a:r>
              <a:rPr lang="pt-PT" dirty="0" smtClean="0"/>
              <a:t>&gt; -?</a:t>
            </a:r>
          </a:p>
          <a:p>
            <a:r>
              <a:rPr lang="pt-PT" dirty="0" smtClean="0"/>
              <a:t>Blogs</a:t>
            </a:r>
            <a:endParaRPr lang="pt-PT" dirty="0"/>
          </a:p>
          <a:p>
            <a:pPr lvl="1"/>
            <a:r>
              <a:rPr lang="pt-PT" dirty="0" err="1"/>
              <a:t>Hey</a:t>
            </a:r>
            <a:r>
              <a:rPr lang="pt-PT" dirty="0"/>
              <a:t>, </a:t>
            </a:r>
            <a:r>
              <a:rPr lang="pt-PT" dirty="0" err="1"/>
              <a:t>Scripting</a:t>
            </a:r>
            <a:r>
              <a:rPr lang="pt-PT" dirty="0"/>
              <a:t> Guy!</a:t>
            </a:r>
          </a:p>
          <a:p>
            <a:pPr lvl="2"/>
            <a:r>
              <a:rPr lang="en-GB" dirty="0">
                <a:hlinkClick r:id="rId2"/>
              </a:rPr>
              <a:t>http://blogs.technet.com/b/heyscriptingguy</a:t>
            </a:r>
            <a:r>
              <a:rPr lang="en-GB" dirty="0" smtClean="0">
                <a:hlinkClick r:id="rId2"/>
              </a:rPr>
              <a:t>/</a:t>
            </a:r>
            <a:endParaRPr lang="pt-PT" dirty="0" smtClean="0"/>
          </a:p>
          <a:p>
            <a:r>
              <a:rPr lang="pt-PT" dirty="0" smtClean="0"/>
              <a:t>Módulos</a:t>
            </a:r>
          </a:p>
          <a:p>
            <a:pPr lvl="1"/>
            <a:r>
              <a:rPr lang="en-GB" dirty="0"/>
              <a:t>PowerShell Community </a:t>
            </a:r>
            <a:r>
              <a:rPr lang="en-GB" dirty="0" smtClean="0"/>
              <a:t>Extensions </a:t>
            </a:r>
          </a:p>
          <a:p>
            <a:pPr lvl="2"/>
            <a:r>
              <a:rPr lang="en-GB" dirty="0">
                <a:hlinkClick r:id="rId3"/>
              </a:rPr>
              <a:t>http://pscx.codeplex.com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r>
              <a:rPr lang="pt-PT" dirty="0" err="1" smtClean="0"/>
              <a:t>Posh-git</a:t>
            </a:r>
            <a:endParaRPr lang="pt-PT" dirty="0" smtClean="0"/>
          </a:p>
          <a:p>
            <a:pPr lvl="2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github.com/dahlbyk/posh-git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2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0871" y="2921169"/>
            <a:ext cx="474226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6000" dirty="0" smtClean="0"/>
              <a:t>Questões?</a:t>
            </a:r>
          </a:p>
          <a:p>
            <a:pPr algn="ctr"/>
            <a:endParaRPr lang="pt-PT" sz="2000" dirty="0" smtClean="0"/>
          </a:p>
          <a:p>
            <a:pPr algn="ctr"/>
            <a:r>
              <a:rPr lang="pt-PT" sz="3200" dirty="0" smtClean="0"/>
              <a:t>(ultima hipótese)</a:t>
            </a:r>
          </a:p>
          <a:p>
            <a:pPr algn="ctr"/>
            <a:endParaRPr lang="pt-PT" sz="2000" dirty="0" smtClean="0"/>
          </a:p>
          <a:p>
            <a:pPr algn="ctr"/>
            <a:r>
              <a:rPr lang="pt-PT" sz="1400" dirty="0" smtClean="0"/>
              <a:t>(durante a apresentação, lá fora podem perguntar mais coisas)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8512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trike="sngStrike" dirty="0" smtClean="0"/>
              <a:t>Quem sou?</a:t>
            </a:r>
            <a:r>
              <a:rPr lang="pt-PT" dirty="0" smtClean="0"/>
              <a:t> O meu valor!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sz="3200" dirty="0" smtClean="0"/>
              <a:t>Bruno Lopes ( </a:t>
            </a:r>
            <a:r>
              <a:rPr lang="pt-PT" sz="3200" dirty="0" err="1" smtClean="0"/>
              <a:t>brunomlopes</a:t>
            </a:r>
            <a:r>
              <a:rPr lang="pt-PT" sz="3200" dirty="0" smtClean="0"/>
              <a:t> )</a:t>
            </a:r>
          </a:p>
          <a:p>
            <a:r>
              <a:rPr lang="pt-BR" sz="3200" dirty="0"/>
              <a:t>Co-founder de uma startup </a:t>
            </a:r>
          </a:p>
          <a:p>
            <a:r>
              <a:rPr lang="pt-BR" sz="3200" strike="sngStrike" dirty="0"/>
              <a:t>Tirei o curso há 7 anos</a:t>
            </a:r>
          </a:p>
          <a:p>
            <a:r>
              <a:rPr lang="pt-BR" sz="3200" dirty="0"/>
              <a:t>80% do que fiz e faço é web e .Net</a:t>
            </a:r>
          </a:p>
          <a:p>
            <a:pPr lvl="1"/>
            <a:r>
              <a:rPr lang="pt-BR" sz="2800" dirty="0"/>
              <a:t>Éramos uma empresa de custom development</a:t>
            </a:r>
          </a:p>
          <a:p>
            <a:pPr lvl="1"/>
            <a:r>
              <a:rPr lang="pt-BR" sz="2800" dirty="0"/>
              <a:t>Agora estamos agora a vender, desenvolver, comercializar e suportar um </a:t>
            </a:r>
            <a:r>
              <a:rPr lang="pt-BR" sz="2800" dirty="0" smtClean="0"/>
              <a:t>produto</a:t>
            </a:r>
          </a:p>
          <a:p>
            <a:r>
              <a:rPr lang="pt-BR" sz="3200" dirty="0" smtClean="0"/>
              <a:t>Co-Organizador/Orador</a:t>
            </a:r>
          </a:p>
          <a:p>
            <a:r>
              <a:rPr lang="pt-BR" sz="3200" dirty="0" smtClean="0"/>
              <a:t>Fã de Powershell</a:t>
            </a:r>
            <a:r>
              <a:rPr lang="pt-BR" sz="1000" dirty="0" smtClean="0"/>
              <a:t> e de python, e de c#, e de javascript, e de linux, e de .net…</a:t>
            </a:r>
            <a:endParaRPr lang="pt-BR" sz="1000" dirty="0"/>
          </a:p>
          <a:p>
            <a:r>
              <a:rPr lang="en-GB" sz="3200" dirty="0" smtClean="0"/>
              <a:t>Oh yes!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258" y="5023082"/>
            <a:ext cx="1638300" cy="561975"/>
          </a:xfrm>
          <a:prstGeom prst="rect">
            <a:avLst/>
          </a:prstGeom>
        </p:spPr>
      </p:pic>
      <p:pic>
        <p:nvPicPr>
          <p:cNvPr id="5" name="Picture 4" descr="Ho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4" b="19268"/>
          <a:stretch/>
        </p:blipFill>
        <p:spPr bwMode="auto">
          <a:xfrm>
            <a:off x="7012274" y="4571823"/>
            <a:ext cx="1649392" cy="3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elisten.eu/css/imgs/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5" b="21792"/>
          <a:stretch/>
        </p:blipFill>
        <p:spPr bwMode="auto">
          <a:xfrm>
            <a:off x="6106677" y="2030062"/>
            <a:ext cx="1811194" cy="6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047" y="2567106"/>
            <a:ext cx="586361" cy="7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01" y="98903"/>
            <a:ext cx="1600200" cy="1323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5" y="6245461"/>
            <a:ext cx="2362131" cy="393688"/>
          </a:xfrm>
          <a:prstGeom prst="rect">
            <a:avLst/>
          </a:prstGeom>
        </p:spPr>
      </p:pic>
      <p:pic>
        <p:nvPicPr>
          <p:cNvPr id="15" name="Picture 8" descr="\\Ptvwaepas00010\jpaulino$\My Documents\My Pictures\microsoft-logo-1024x376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666" y="596242"/>
            <a:ext cx="7491742" cy="27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\\Ptvwaepas00010\jpaulino$\My Documents\My Pictures\eset-300x224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90625" l="1000" r="95000">
                        <a14:foregroundMark x1="30333" y1="38839" x2="30333" y2="38839"/>
                        <a14:foregroundMark x1="12000" y1="39286" x2="48333" y2="68304"/>
                        <a14:foregroundMark x1="19667" y1="57143" x2="33000" y2="67857"/>
                        <a14:foregroundMark x1="17333" y1="72768" x2="9333" y2="38839"/>
                        <a14:foregroundMark x1="19000" y1="38839" x2="50333" y2="39732"/>
                        <a14:foregroundMark x1="50333" y1="41518" x2="51667" y2="58482"/>
                        <a14:foregroundMark x1="43333" y1="45089" x2="37333" y2="62054"/>
                        <a14:foregroundMark x1="62667" y1="44643" x2="61333" y2="70982"/>
                        <a14:foregroundMark x1="68333" y1="47321" x2="70333" y2="64732"/>
                        <a14:foregroundMark x1="82667" y1="42857" x2="82667" y2="65625"/>
                        <a14:foregroundMark x1="95000" y1="51786" x2="94667" y2="62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69792"/>
            <a:ext cx="2304256" cy="17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\\Ptvwaepas00010\jpaulino$\My Documents\My Pictures\logo-Rumos-2012-300x7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58572"/>
            <a:ext cx="28575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\\Ptvwaepas00010\jpaulino$\My Documents\My Pictures\LogoTruewind-1024x15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127212"/>
            <a:ext cx="4163169" cy="6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\\Ptvwaepas00010\jpaulino$\My Documents\My Pictures\FCA_Norma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58572"/>
            <a:ext cx="1013681" cy="12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13892" y="529516"/>
            <a:ext cx="2890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 smtClean="0">
                <a:latin typeface="+mj-lt"/>
              </a:rPr>
              <a:t>Patrocinador Gold</a:t>
            </a:r>
            <a:endParaRPr lang="pt-PT" sz="2800" b="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892" y="3075584"/>
            <a:ext cx="3330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 smtClean="0">
                <a:latin typeface="+mj-lt"/>
              </a:rPr>
              <a:t>Patrocinadores </a:t>
            </a:r>
            <a:r>
              <a:rPr lang="pt-PT" sz="2800" b="1" dirty="0" err="1" smtClean="0">
                <a:latin typeface="+mj-lt"/>
              </a:rPr>
              <a:t>Silver</a:t>
            </a:r>
            <a:endParaRPr lang="pt-PT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37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5" y="6245461"/>
            <a:ext cx="2362131" cy="3936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3892" y="529516"/>
            <a:ext cx="2475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 smtClean="0">
                <a:latin typeface="+mj-lt"/>
              </a:rPr>
              <a:t>Media </a:t>
            </a:r>
            <a:r>
              <a:rPr lang="pt-PT" sz="2800" b="1" dirty="0" err="1" smtClean="0">
                <a:latin typeface="+mj-lt"/>
              </a:rPr>
              <a:t>Partners</a:t>
            </a:r>
            <a:endParaRPr lang="pt-PT" sz="2800" b="1" dirty="0">
              <a:latin typeface="+mj-lt"/>
            </a:endParaRPr>
          </a:p>
        </p:txBody>
      </p:sp>
      <p:pic>
        <p:nvPicPr>
          <p:cNvPr id="11" name="Picture 2" descr="\\Ptvwaepas00010\jpaulino$\My Documents\My Pictures\winte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7" y="4005064"/>
            <a:ext cx="2740331" cy="7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Ptvwaepas00010\jpaulino$\My Documents\My Pictures\AadM_v2-pontocom-branco-300x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2770416"/>
            <a:ext cx="2448272" cy="79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\\Ptvwaepas00010\jpaulino$\My Documents\My Pictures\iseltech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3" y="2498789"/>
            <a:ext cx="2859088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\\Ptvwaepas00010\jpaulino$\My Documents\My Pictures\leaklogo2-300x1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04" y="1311797"/>
            <a:ext cx="285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\\Ptvwaepas00010\jpaulino$\My Documents\My Pictures\Logo_FundoVermelho_LetraBranca-300x3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28" y="1387971"/>
            <a:ext cx="1202258" cy="12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\\Ptvwaepas00010\jpaulino$\My Documents\My Pictures\logo_pontoNETpt-300x15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74" y="5182455"/>
            <a:ext cx="1840388" cy="9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\\Ptvwaepas00010\jpaulino$\My Documents\My Pictures\logo-te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30" y="3989128"/>
            <a:ext cx="2044030" cy="95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\\Ptvwaepas00010\jpaulino$\My Documents\My Pictures\netponto-head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32" y="4019147"/>
            <a:ext cx="2247900" cy="92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\\Ptvwaepas00010\jpaulino$\My Documents\My Pictures\pplware-300x8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2" y="1642226"/>
            <a:ext cx="2542680" cy="6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 descr="\\Ptvwaepas00010\jpaulino$\My Documents\My Pictures\SharepointP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07" y="2765489"/>
            <a:ext cx="21717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\\Ptvwaepas00010\jpaulino$\My Documents\My Pictures\tugatech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759" y="486501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Obrigado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2031" y="2149461"/>
            <a:ext cx="8588369" cy="1562730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Bruno Lopes</a:t>
            </a:r>
          </a:p>
          <a:p>
            <a:pPr marL="0" indent="0">
              <a:buNone/>
            </a:pPr>
            <a:r>
              <a:rPr lang="pt-PT" dirty="0" smtClean="0">
                <a:hlinkClick r:id="rId2"/>
              </a:rPr>
              <a:t>brunomlopes@gmail.com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@</a:t>
            </a:r>
            <a:r>
              <a:rPr lang="pt-PT" dirty="0" err="1" smtClean="0"/>
              <a:t>brunomlopes</a:t>
            </a: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3808149"/>
            <a:ext cx="8440615" cy="9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28085493"/>
              </p:ext>
            </p:extLst>
          </p:nvPr>
        </p:nvGraphicFramePr>
        <p:xfrm>
          <a:off x="422275" y="1520825"/>
          <a:ext cx="8588375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8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2646" y="2921169"/>
            <a:ext cx="347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/>
              <a:t>Questões?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9592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31903652"/>
              </p:ext>
            </p:extLst>
          </p:nvPr>
        </p:nvGraphicFramePr>
        <p:xfrm>
          <a:off x="422275" y="1520825"/>
          <a:ext cx="8588375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13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 err="1" smtClean="0"/>
              <a:t>What</a:t>
            </a:r>
            <a:r>
              <a:rPr lang="pt-PT" sz="3600" dirty="0" smtClean="0"/>
              <a:t>, </a:t>
            </a:r>
            <a:r>
              <a:rPr lang="pt-PT" sz="3600" dirty="0" err="1" smtClean="0"/>
              <a:t>Why</a:t>
            </a:r>
            <a:r>
              <a:rPr lang="pt-PT" sz="3600" dirty="0" smtClean="0"/>
              <a:t>, </a:t>
            </a:r>
            <a:r>
              <a:rPr lang="pt-PT" sz="3600" dirty="0" err="1" smtClean="0"/>
              <a:t>How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 err="1" smtClean="0"/>
              <a:t>Cmdlet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Átomo de execução de </a:t>
            </a:r>
            <a:r>
              <a:rPr lang="pt-PT" dirty="0" err="1" smtClean="0"/>
              <a:t>Powershell</a:t>
            </a:r>
            <a:endParaRPr lang="pt-PT" dirty="0" smtClean="0"/>
          </a:p>
          <a:p>
            <a:pPr lvl="2"/>
            <a:r>
              <a:rPr lang="pt-PT" dirty="0" smtClean="0"/>
              <a:t>V1.0 – em C#/</a:t>
            </a:r>
            <a:r>
              <a:rPr lang="pt-PT" dirty="0" err="1" smtClean="0"/>
              <a:t>VB.Net</a:t>
            </a:r>
            <a:endParaRPr lang="pt-PT" dirty="0" smtClean="0"/>
          </a:p>
          <a:p>
            <a:pPr lvl="2"/>
            <a:r>
              <a:rPr lang="pt-PT" dirty="0" smtClean="0"/>
              <a:t>V2.0 – em </a:t>
            </a:r>
            <a:r>
              <a:rPr lang="pt-PT" dirty="0" err="1" smtClean="0"/>
              <a:t>Powershell</a:t>
            </a:r>
            <a:endParaRPr lang="pt-PT" dirty="0" smtClean="0"/>
          </a:p>
          <a:p>
            <a:pPr lvl="1"/>
            <a:r>
              <a:rPr lang="pt-PT" dirty="0" smtClean="0"/>
              <a:t>Abstrai comportamento/recurso</a:t>
            </a:r>
          </a:p>
          <a:p>
            <a:pPr lvl="1"/>
            <a:r>
              <a:rPr lang="pt-PT" dirty="0" err="1" smtClean="0"/>
              <a:t>Auto-descritiva</a:t>
            </a:r>
            <a:r>
              <a:rPr lang="pt-PT" dirty="0" smtClean="0"/>
              <a:t> e inspecionável</a:t>
            </a:r>
          </a:p>
          <a:p>
            <a:pPr lvl="1"/>
            <a:r>
              <a:rPr lang="pt-PT" dirty="0" smtClean="0"/>
              <a:t>Seguem “sempre” o mesmo padrão:</a:t>
            </a:r>
          </a:p>
          <a:p>
            <a:pPr lvl="2"/>
            <a:r>
              <a:rPr lang="pt-PT" dirty="0" smtClean="0"/>
              <a:t>Verbo-Nome</a:t>
            </a:r>
          </a:p>
          <a:p>
            <a:pPr lvl="1"/>
            <a:r>
              <a:rPr lang="pt-PT" dirty="0" smtClean="0"/>
              <a:t>A lista de verbos “recomendada” é obtida por um </a:t>
            </a:r>
            <a:r>
              <a:rPr lang="pt-PT" dirty="0" err="1" smtClean="0"/>
              <a:t>cmdlet</a:t>
            </a:r>
            <a:endParaRPr lang="pt-PT" dirty="0" smtClean="0"/>
          </a:p>
          <a:p>
            <a:pPr lvl="2"/>
            <a:r>
              <a:rPr lang="pt-PT" dirty="0" err="1" smtClean="0"/>
              <a:t>Get-Verb</a:t>
            </a:r>
            <a:endParaRPr lang="pt-PT" dirty="0" smtClean="0"/>
          </a:p>
          <a:p>
            <a:r>
              <a:rPr lang="pt-PT" dirty="0" smtClean="0"/>
              <a:t>Caso de exemplo: </a:t>
            </a:r>
            <a:r>
              <a:rPr lang="pt-PT" dirty="0" err="1" smtClean="0"/>
              <a:t>Start-IisExpress</a:t>
            </a:r>
            <a:endParaRPr lang="pt-PT" dirty="0" smtClean="0"/>
          </a:p>
          <a:p>
            <a:pPr lvl="1"/>
            <a:r>
              <a:rPr lang="pt-PT" dirty="0" smtClean="0"/>
              <a:t>Queremos iniciar um IIS Express a servir a aplicação de uma pasta num porto à escolha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9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46" y="3031311"/>
            <a:ext cx="1648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Código</a:t>
            </a:r>
            <a:endParaRPr lang="pt-PT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46" y="3730053"/>
            <a:ext cx="137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solidFill>
                  <a:schemeClr val="bg1">
                    <a:lumMod val="50000"/>
                  </a:schemeClr>
                </a:solidFill>
              </a:rPr>
              <a:t>Cmdlets</a:t>
            </a:r>
            <a:endParaRPr lang="pt-P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2646" y="2921169"/>
            <a:ext cx="347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/>
              <a:t>Questões?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3323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78055696"/>
              </p:ext>
            </p:extLst>
          </p:nvPr>
        </p:nvGraphicFramePr>
        <p:xfrm>
          <a:off x="422275" y="1520825"/>
          <a:ext cx="8588375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9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2776</TotalTime>
  <Words>546</Words>
  <Application>Microsoft Office PowerPoint</Application>
  <PresentationFormat>On-screen Show (4:3)</PresentationFormat>
  <Paragraphs>138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Quem sou? O meu valor!</vt:lpstr>
      <vt:lpstr>Agenda</vt:lpstr>
      <vt:lpstr>PowerPoint Presentation</vt:lpstr>
      <vt:lpstr>Agenda</vt:lpstr>
      <vt:lpstr>What, Why, How</vt:lpstr>
      <vt:lpstr>PowerPoint Presentation</vt:lpstr>
      <vt:lpstr>PowerPoint Presentation</vt:lpstr>
      <vt:lpstr>Agenda</vt:lpstr>
      <vt:lpstr>Pipeline</vt:lpstr>
      <vt:lpstr>PowerPoint Presentation</vt:lpstr>
      <vt:lpstr>PowerPoint Presentation</vt:lpstr>
      <vt:lpstr>Agenda</vt:lpstr>
      <vt:lpstr>Módulos</vt:lpstr>
      <vt:lpstr>PowerPoint Presentation</vt:lpstr>
      <vt:lpstr>PowerPoint Presentation</vt:lpstr>
      <vt:lpstr>Estudos futuros</vt:lpstr>
      <vt:lpstr>Referências</vt:lpstr>
      <vt:lpstr>PowerPoint Presentation</vt:lpstr>
      <vt:lpstr>PowerPoint Presentation</vt:lpstr>
      <vt:lpstr>PowerPoint Presentation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Miguel Paulino</dc:creator>
  <cp:lastModifiedBy>Bruno Lopes</cp:lastModifiedBy>
  <cp:revision>51</cp:revision>
  <dcterms:created xsi:type="dcterms:W3CDTF">2013-05-19T16:34:19Z</dcterms:created>
  <dcterms:modified xsi:type="dcterms:W3CDTF">2013-05-28T11:20:21Z</dcterms:modified>
</cp:coreProperties>
</file>