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7" r:id="rId2"/>
    <p:sldId id="272" r:id="rId3"/>
    <p:sldId id="273" r:id="rId4"/>
    <p:sldId id="313" r:id="rId5"/>
    <p:sldId id="314" r:id="rId6"/>
    <p:sldId id="309" r:id="rId7"/>
    <p:sldId id="280" r:id="rId8"/>
    <p:sldId id="281" r:id="rId9"/>
    <p:sldId id="315" r:id="rId10"/>
    <p:sldId id="285" r:id="rId11"/>
    <p:sldId id="317" r:id="rId12"/>
    <p:sldId id="284" r:id="rId13"/>
    <p:sldId id="302" r:id="rId14"/>
    <p:sldId id="298" r:id="rId15"/>
    <p:sldId id="299" r:id="rId16"/>
    <p:sldId id="287" r:id="rId17"/>
    <p:sldId id="290" r:id="rId18"/>
    <p:sldId id="316" r:id="rId19"/>
    <p:sldId id="283" r:id="rId20"/>
    <p:sldId id="297" r:id="rId21"/>
    <p:sldId id="311" r:id="rId22"/>
    <p:sldId id="288" r:id="rId23"/>
    <p:sldId id="303" r:id="rId24"/>
    <p:sldId id="307" r:id="rId25"/>
    <p:sldId id="293" r:id="rId26"/>
    <p:sldId id="294" r:id="rId27"/>
    <p:sldId id="296" r:id="rId28"/>
    <p:sldId id="318" r:id="rId29"/>
    <p:sldId id="282" r:id="rId30"/>
    <p:sldId id="305" r:id="rId31"/>
    <p:sldId id="295" r:id="rId32"/>
    <p:sldId id="300" r:id="rId33"/>
    <p:sldId id="304" r:id="rId34"/>
    <p:sldId id="306" r:id="rId35"/>
    <p:sldId id="310" r:id="rId36"/>
    <p:sldId id="292" r:id="rId37"/>
    <p:sldId id="308" r:id="rId38"/>
    <p:sldId id="279" r:id="rId39"/>
    <p:sldId id="270" r:id="rId40"/>
    <p:sldId id="271" r:id="rId41"/>
    <p:sldId id="262" r:id="rId42"/>
    <p:sldId id="261" r:id="rId43"/>
    <p:sldId id="275" r:id="rId44"/>
    <p:sldId id="276" r:id="rId45"/>
    <p:sldId id="277" r:id="rId46"/>
    <p:sldId id="274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75B0FF-EA2C-451C-88E0-BFE45256AD70}">
          <p14:sldIdLst>
            <p14:sldId id="267"/>
          </p14:sldIdLst>
        </p14:section>
        <p14:section name="Hidden Slides" id="{37775104-5960-4048-BA79-A78890026728}">
          <p14:sldIdLst>
            <p14:sldId id="272"/>
            <p14:sldId id="273"/>
          </p14:sldIdLst>
        </p14:section>
        <p14:section name="Main Presentation" id="{4D981AD6-6181-4626-B4F8-5EA03E76F11A}">
          <p14:sldIdLst>
            <p14:sldId id="313"/>
            <p14:sldId id="314"/>
            <p14:sldId id="309"/>
            <p14:sldId id="280"/>
            <p14:sldId id="281"/>
            <p14:sldId id="315"/>
            <p14:sldId id="285"/>
            <p14:sldId id="317"/>
            <p14:sldId id="284"/>
            <p14:sldId id="302"/>
            <p14:sldId id="298"/>
            <p14:sldId id="299"/>
          </p14:sldIdLst>
        </p14:section>
        <p14:section name="IronPython Calling .Net" id="{C125AFA8-1CB5-4BC2-9098-35EDEB9DC1A2}">
          <p14:sldIdLst>
            <p14:sldId id="287"/>
            <p14:sldId id="290"/>
            <p14:sldId id="316"/>
            <p14:sldId id="283"/>
            <p14:sldId id="297"/>
            <p14:sldId id="311"/>
          </p14:sldIdLst>
        </p14:section>
        <p14:section name="C# Calling IronPython" id="{7C810FD7-85B9-428C-A4CA-5D0397FCBA72}">
          <p14:sldIdLst>
            <p14:sldId id="288"/>
            <p14:sldId id="303"/>
            <p14:sldId id="307"/>
            <p14:sldId id="293"/>
            <p14:sldId id="294"/>
            <p14:sldId id="296"/>
            <p14:sldId id="318"/>
            <p14:sldId id="282"/>
            <p14:sldId id="305"/>
            <p14:sldId id="295"/>
            <p14:sldId id="300"/>
            <p14:sldId id="304"/>
            <p14:sldId id="306"/>
            <p14:sldId id="310"/>
            <p14:sldId id="292"/>
          </p14:sldIdLst>
        </p14:section>
        <p14:section name="End" id="{8EDFC2D4-7A98-4DB3-AEB3-2757A5175CD5}">
          <p14:sldIdLst>
            <p14:sldId id="308"/>
            <p14:sldId id="279"/>
            <p14:sldId id="270"/>
            <p14:sldId id="271"/>
            <p14:sldId id="262"/>
          </p14:sldIdLst>
        </p14:section>
        <p14:section name="Not needed" id="{638AC33A-DAEA-4241-91DA-178010CBB090}">
          <p14:sldIdLst>
            <p14:sldId id="261"/>
            <p14:sldId id="275"/>
            <p14:sldId id="276"/>
            <p14:sldId id="277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227AB9" mc:Ignorable=""/>
    <a:srgbClr xmlns:mc="http://schemas.openxmlformats.org/markup-compatibility/2006" xmlns:a14="http://schemas.microsoft.com/office/drawing/2010/main" val="4E834A" mc:Ignorable=""/>
    <a:srgbClr xmlns:mc="http://schemas.openxmlformats.org/markup-compatibility/2006" xmlns:a14="http://schemas.microsoft.com/office/drawing/2010/main" val="237AB9" mc:Ignorable=""/>
    <a:srgbClr xmlns:mc="http://schemas.openxmlformats.org/markup-compatibility/2006" xmlns:a14="http://schemas.microsoft.com/office/drawing/2010/main" val="4E8336" mc:Ignorable=""/>
    <a:srgbClr xmlns:mc="http://schemas.openxmlformats.org/markup-compatibility/2006" xmlns:a14="http://schemas.microsoft.com/office/drawing/2010/main" val="EEE36C" mc:Ignorable=""/>
    <a:srgbClr xmlns:mc="http://schemas.openxmlformats.org/markup-compatibility/2006" xmlns:a14="http://schemas.microsoft.com/office/drawing/2010/main" val="DD4C59" mc:Ignorable=""/>
    <a:srgbClr xmlns:mc="http://schemas.openxmlformats.org/markup-compatibility/2006" xmlns:a14="http://schemas.microsoft.com/office/drawing/2010/main" val="5D5D57" mc:Ignorable=""/>
    <a:srgbClr xmlns:mc="http://schemas.openxmlformats.org/markup-compatibility/2006" xmlns:a14="http://schemas.microsoft.com/office/drawing/2010/main" val="4A4A4A" mc:Ignorable=""/>
    <a:srgbClr xmlns:mc="http://schemas.openxmlformats.org/markup-compatibility/2006" xmlns:a14="http://schemas.microsoft.com/office/drawing/2010/main" val="E4E4DC" mc:Ignorable=""/>
    <a:srgbClr xmlns:mc="http://schemas.openxmlformats.org/markup-compatibility/2006" xmlns:a14="http://schemas.microsoft.com/office/drawing/2010/main" val="E6E6DE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81585" autoAdjust="0"/>
  </p:normalViewPr>
  <p:slideViewPr>
    <p:cSldViewPr>
      <p:cViewPr>
        <p:scale>
          <a:sx n="75" d="100"/>
          <a:sy n="75" d="100"/>
        </p:scale>
        <p:origin x="-91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380"/>
    </p:cViewPr>
  </p:sorterViewPr>
  <p:notesViewPr>
    <p:cSldViewPr>
      <p:cViewPr varScale="1">
        <p:scale>
          <a:sx n="84" d="100"/>
          <a:sy n="84" d="100"/>
        </p:scale>
        <p:origin x="-18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156F0-0D96-447D-9974-D8FE156E212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D0C2F9D6-8D33-446E-97ED-DA67918B2518}">
      <dgm:prSet phldrT="[Text]" custT="1"/>
      <dgm:spPr/>
      <dgm:t>
        <a:bodyPr/>
        <a:lstStyle/>
        <a:p>
          <a:r>
            <a:rPr lang="pt-PT" sz="2000" dirty="0" smtClean="0"/>
            <a:t>(Iron)Python</a:t>
          </a:r>
          <a:endParaRPr lang="pt-PT" sz="2000" dirty="0"/>
        </a:p>
      </dgm:t>
    </dgm:pt>
    <dgm:pt modelId="{B3FB65AF-55E4-4EB6-8D22-EC466DB2D97B}" type="parTrans" cxnId="{20A5FE13-DE7F-411F-8101-C6EE7613A3FF}">
      <dgm:prSet/>
      <dgm:spPr/>
      <dgm:t>
        <a:bodyPr/>
        <a:lstStyle/>
        <a:p>
          <a:endParaRPr lang="pt-PT"/>
        </a:p>
      </dgm:t>
    </dgm:pt>
    <dgm:pt modelId="{A22A2FAB-F717-4962-9622-E5FA30465458}" type="sibTrans" cxnId="{20A5FE13-DE7F-411F-8101-C6EE7613A3FF}">
      <dgm:prSet/>
      <dgm:spPr/>
      <dgm:t>
        <a:bodyPr/>
        <a:lstStyle/>
        <a:p>
          <a:endParaRPr lang="pt-PT"/>
        </a:p>
      </dgm:t>
    </dgm:pt>
    <dgm:pt modelId="{E811DE2E-DC5F-41F8-8CC3-B29C4F3064BF}">
      <dgm:prSet phldrT="[Text]" custT="1"/>
      <dgm:spPr/>
      <dgm:t>
        <a:bodyPr/>
        <a:lstStyle/>
        <a:p>
          <a:r>
            <a:rPr lang="pt-PT" sz="2000" dirty="0" smtClean="0"/>
            <a:t>IronPython </a:t>
          </a:r>
        </a:p>
        <a:p>
          <a:r>
            <a:rPr lang="pt-PT" sz="2000" dirty="0" smtClean="0"/>
            <a:t>-&gt;</a:t>
          </a:r>
        </a:p>
        <a:p>
          <a:r>
            <a:rPr lang="pt-PT" sz="2000" dirty="0" smtClean="0"/>
            <a:t>C#</a:t>
          </a:r>
          <a:endParaRPr lang="pt-PT" sz="2000" dirty="0"/>
        </a:p>
      </dgm:t>
    </dgm:pt>
    <dgm:pt modelId="{87960F24-DEDD-49EC-BED3-7338DFBD3DA0}" type="parTrans" cxnId="{B7E5B8FF-802B-4EEA-AD72-60FDBD3E837B}">
      <dgm:prSet/>
      <dgm:spPr/>
      <dgm:t>
        <a:bodyPr/>
        <a:lstStyle/>
        <a:p>
          <a:endParaRPr lang="pt-PT"/>
        </a:p>
      </dgm:t>
    </dgm:pt>
    <dgm:pt modelId="{2E39CBF7-A0D6-4A3A-AFD8-447E48017711}" type="sibTrans" cxnId="{B7E5B8FF-802B-4EEA-AD72-60FDBD3E837B}">
      <dgm:prSet/>
      <dgm:spPr/>
      <dgm:t>
        <a:bodyPr/>
        <a:lstStyle/>
        <a:p>
          <a:endParaRPr lang="pt-PT"/>
        </a:p>
      </dgm:t>
    </dgm:pt>
    <dgm:pt modelId="{95BFEACF-1D47-410D-BD53-871036F087B3}">
      <dgm:prSet phldrT="[Text]" custT="1"/>
      <dgm:spPr/>
      <dgm:t>
        <a:bodyPr/>
        <a:lstStyle/>
        <a:p>
          <a:r>
            <a:rPr lang="pt-PT" sz="2000" dirty="0" smtClean="0"/>
            <a:t>C# </a:t>
          </a:r>
        </a:p>
        <a:p>
          <a:r>
            <a:rPr lang="pt-PT" sz="2000" dirty="0" smtClean="0"/>
            <a:t>-&gt;</a:t>
          </a:r>
        </a:p>
        <a:p>
          <a:r>
            <a:rPr lang="pt-PT" sz="2000" dirty="0" smtClean="0"/>
            <a:t>IronPython </a:t>
          </a:r>
        </a:p>
      </dgm:t>
    </dgm:pt>
    <dgm:pt modelId="{F48E99FC-63CB-4CC9-BC28-E98F1753B114}" type="parTrans" cxnId="{FCCD48AE-C64F-46D7-9414-91A8F8FA2917}">
      <dgm:prSet/>
      <dgm:spPr/>
      <dgm:t>
        <a:bodyPr/>
        <a:lstStyle/>
        <a:p>
          <a:endParaRPr lang="pt-PT"/>
        </a:p>
      </dgm:t>
    </dgm:pt>
    <dgm:pt modelId="{707B58A5-F7B5-47D3-AF74-399B958D832E}" type="sibTrans" cxnId="{FCCD48AE-C64F-46D7-9414-91A8F8FA2917}">
      <dgm:prSet/>
      <dgm:spPr/>
      <dgm:t>
        <a:bodyPr/>
        <a:lstStyle/>
        <a:p>
          <a:endParaRPr lang="pt-PT"/>
        </a:p>
      </dgm:t>
    </dgm:pt>
    <dgm:pt modelId="{6BCBCDC7-7113-4E40-A98F-94F54058456F}" type="pres">
      <dgm:prSet presAssocID="{137156F0-0D96-447D-9974-D8FE156E2128}" presName="Name0" presStyleCnt="0">
        <dgm:presLayoutVars>
          <dgm:dir/>
          <dgm:resizeHandles val="exact"/>
        </dgm:presLayoutVars>
      </dgm:prSet>
      <dgm:spPr/>
    </dgm:pt>
    <dgm:pt modelId="{B3CA39B8-B948-4F38-B5E1-66BA11E0317C}" type="pres">
      <dgm:prSet presAssocID="{D0C2F9D6-8D33-446E-97ED-DA67918B2518}" presName="node" presStyleLbl="node1" presStyleIdx="0" presStyleCnt="3" custScaleX="133100" custScaleY="1331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4BA93B5-CF1A-42BE-8C61-85D2736806BA}" type="pres">
      <dgm:prSet presAssocID="{A22A2FAB-F717-4962-9622-E5FA30465458}" presName="sibTrans" presStyleLbl="sibTrans2D1" presStyleIdx="0" presStyleCnt="2"/>
      <dgm:spPr/>
    </dgm:pt>
    <dgm:pt modelId="{2E80FB76-5862-484D-9592-62F6E60F3BB8}" type="pres">
      <dgm:prSet presAssocID="{A22A2FAB-F717-4962-9622-E5FA30465458}" presName="connectorText" presStyleLbl="sibTrans2D1" presStyleIdx="0" presStyleCnt="2"/>
      <dgm:spPr/>
    </dgm:pt>
    <dgm:pt modelId="{D84C9DDF-D096-4975-8E33-A2659E5EC177}" type="pres">
      <dgm:prSet presAssocID="{E811DE2E-DC5F-41F8-8CC3-B29C4F3064BF}" presName="node" presStyleLbl="node1" presStyleIdx="1" presStyleCnt="3" custScaleX="133100" custScaleY="133100">
        <dgm:presLayoutVars>
          <dgm:bulletEnabled val="1"/>
        </dgm:presLayoutVars>
      </dgm:prSet>
      <dgm:spPr/>
    </dgm:pt>
    <dgm:pt modelId="{E48F656F-4087-485A-9EFD-1484EAD32786}" type="pres">
      <dgm:prSet presAssocID="{2E39CBF7-A0D6-4A3A-AFD8-447E48017711}" presName="sibTrans" presStyleLbl="sibTrans2D1" presStyleIdx="1" presStyleCnt="2"/>
      <dgm:spPr/>
    </dgm:pt>
    <dgm:pt modelId="{AA1AE414-B3C8-4FF9-AB0A-345BCEE33DF4}" type="pres">
      <dgm:prSet presAssocID="{2E39CBF7-A0D6-4A3A-AFD8-447E48017711}" presName="connectorText" presStyleLbl="sibTrans2D1" presStyleIdx="1" presStyleCnt="2"/>
      <dgm:spPr/>
    </dgm:pt>
    <dgm:pt modelId="{49E49CC8-6197-4CAC-8C4D-7CF4F740280A}" type="pres">
      <dgm:prSet presAssocID="{95BFEACF-1D47-410D-BD53-871036F087B3}" presName="node" presStyleLbl="node1" presStyleIdx="2" presStyleCnt="3" custScaleX="133100" custScaleY="1331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0D936206-D125-4E2B-ACD7-C754F602A482}" type="presOf" srcId="{2E39CBF7-A0D6-4A3A-AFD8-447E48017711}" destId="{AA1AE414-B3C8-4FF9-AB0A-345BCEE33DF4}" srcOrd="1" destOrd="0" presId="urn:microsoft.com/office/officeart/2005/8/layout/process1"/>
    <dgm:cxn modelId="{C049BE0E-90EE-4076-B9D9-D5DB601D1F3F}" type="presOf" srcId="{D0C2F9D6-8D33-446E-97ED-DA67918B2518}" destId="{B3CA39B8-B948-4F38-B5E1-66BA11E0317C}" srcOrd="0" destOrd="0" presId="urn:microsoft.com/office/officeart/2005/8/layout/process1"/>
    <dgm:cxn modelId="{FCCD48AE-C64F-46D7-9414-91A8F8FA2917}" srcId="{137156F0-0D96-447D-9974-D8FE156E2128}" destId="{95BFEACF-1D47-410D-BD53-871036F087B3}" srcOrd="2" destOrd="0" parTransId="{F48E99FC-63CB-4CC9-BC28-E98F1753B114}" sibTransId="{707B58A5-F7B5-47D3-AF74-399B958D832E}"/>
    <dgm:cxn modelId="{20A5FE13-DE7F-411F-8101-C6EE7613A3FF}" srcId="{137156F0-0D96-447D-9974-D8FE156E2128}" destId="{D0C2F9D6-8D33-446E-97ED-DA67918B2518}" srcOrd="0" destOrd="0" parTransId="{B3FB65AF-55E4-4EB6-8D22-EC466DB2D97B}" sibTransId="{A22A2FAB-F717-4962-9622-E5FA30465458}"/>
    <dgm:cxn modelId="{83606E5C-A66B-4702-AA1B-D7859FCFA5FF}" type="presOf" srcId="{E811DE2E-DC5F-41F8-8CC3-B29C4F3064BF}" destId="{D84C9DDF-D096-4975-8E33-A2659E5EC177}" srcOrd="0" destOrd="0" presId="urn:microsoft.com/office/officeart/2005/8/layout/process1"/>
    <dgm:cxn modelId="{678452DE-5A56-4924-9B3D-4DE04EDE0633}" type="presOf" srcId="{A22A2FAB-F717-4962-9622-E5FA30465458}" destId="{94BA93B5-CF1A-42BE-8C61-85D2736806BA}" srcOrd="0" destOrd="0" presId="urn:microsoft.com/office/officeart/2005/8/layout/process1"/>
    <dgm:cxn modelId="{6F7AD5F2-ED0C-4360-97B3-809FA2A41E4C}" type="presOf" srcId="{95BFEACF-1D47-410D-BD53-871036F087B3}" destId="{49E49CC8-6197-4CAC-8C4D-7CF4F740280A}" srcOrd="0" destOrd="0" presId="urn:microsoft.com/office/officeart/2005/8/layout/process1"/>
    <dgm:cxn modelId="{337C17EF-38EF-4444-BC4C-7FDCB7F637C6}" type="presOf" srcId="{A22A2FAB-F717-4962-9622-E5FA30465458}" destId="{2E80FB76-5862-484D-9592-62F6E60F3BB8}" srcOrd="1" destOrd="0" presId="urn:microsoft.com/office/officeart/2005/8/layout/process1"/>
    <dgm:cxn modelId="{661D51E9-8012-444F-B2F2-ADEF1EEB6EC4}" type="presOf" srcId="{137156F0-0D96-447D-9974-D8FE156E2128}" destId="{6BCBCDC7-7113-4E40-A98F-94F54058456F}" srcOrd="0" destOrd="0" presId="urn:microsoft.com/office/officeart/2005/8/layout/process1"/>
    <dgm:cxn modelId="{B7E5B8FF-802B-4EEA-AD72-60FDBD3E837B}" srcId="{137156F0-0D96-447D-9974-D8FE156E2128}" destId="{E811DE2E-DC5F-41F8-8CC3-B29C4F3064BF}" srcOrd="1" destOrd="0" parTransId="{87960F24-DEDD-49EC-BED3-7338DFBD3DA0}" sibTransId="{2E39CBF7-A0D6-4A3A-AFD8-447E48017711}"/>
    <dgm:cxn modelId="{7F23E202-3D20-4598-8B90-7BA2E0F4018F}" type="presOf" srcId="{2E39CBF7-A0D6-4A3A-AFD8-447E48017711}" destId="{E48F656F-4087-485A-9EFD-1484EAD32786}" srcOrd="0" destOrd="0" presId="urn:microsoft.com/office/officeart/2005/8/layout/process1"/>
    <dgm:cxn modelId="{8FF5AAB1-79B9-4EB0-8532-E479F7E9194C}" type="presParOf" srcId="{6BCBCDC7-7113-4E40-A98F-94F54058456F}" destId="{B3CA39B8-B948-4F38-B5E1-66BA11E0317C}" srcOrd="0" destOrd="0" presId="urn:microsoft.com/office/officeart/2005/8/layout/process1"/>
    <dgm:cxn modelId="{A2D5535D-0A5F-4C19-8BED-694564571E4A}" type="presParOf" srcId="{6BCBCDC7-7113-4E40-A98F-94F54058456F}" destId="{94BA93B5-CF1A-42BE-8C61-85D2736806BA}" srcOrd="1" destOrd="0" presId="urn:microsoft.com/office/officeart/2005/8/layout/process1"/>
    <dgm:cxn modelId="{8CF60BC0-0072-4455-8DA4-71981EBDE91D}" type="presParOf" srcId="{94BA93B5-CF1A-42BE-8C61-85D2736806BA}" destId="{2E80FB76-5862-484D-9592-62F6E60F3BB8}" srcOrd="0" destOrd="0" presId="urn:microsoft.com/office/officeart/2005/8/layout/process1"/>
    <dgm:cxn modelId="{FDB7C64E-716D-45B9-8264-E6751C1F4EC6}" type="presParOf" srcId="{6BCBCDC7-7113-4E40-A98F-94F54058456F}" destId="{D84C9DDF-D096-4975-8E33-A2659E5EC177}" srcOrd="2" destOrd="0" presId="urn:microsoft.com/office/officeart/2005/8/layout/process1"/>
    <dgm:cxn modelId="{0CFF08C9-095C-4942-8D96-1AA8ADA88B38}" type="presParOf" srcId="{6BCBCDC7-7113-4E40-A98F-94F54058456F}" destId="{E48F656F-4087-485A-9EFD-1484EAD32786}" srcOrd="3" destOrd="0" presId="urn:microsoft.com/office/officeart/2005/8/layout/process1"/>
    <dgm:cxn modelId="{4810E981-5212-4C61-92EF-E75E3402DB30}" type="presParOf" srcId="{E48F656F-4087-485A-9EFD-1484EAD32786}" destId="{AA1AE414-B3C8-4FF9-AB0A-345BCEE33DF4}" srcOrd="0" destOrd="0" presId="urn:microsoft.com/office/officeart/2005/8/layout/process1"/>
    <dgm:cxn modelId="{7C4D8169-9C4E-4AEC-9680-05F70C924DD9}" type="presParOf" srcId="{6BCBCDC7-7113-4E40-A98F-94F54058456F}" destId="{49E49CC8-6197-4CAC-8C4D-7CF4F74028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99259-E4BD-43AD-B391-FB4FAF1FF67B}" type="doc">
      <dgm:prSet loTypeId="urn:microsoft.com/office/officeart/2005/8/layout/orgChart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4F2F21C-6E6A-4D3A-804D-1FB0E11563F3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CPython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1AA525A9-4E92-4E8A-A9CF-EDA979FDAD01}" type="parTrans" cxnId="{4554560C-B919-484E-B3D0-BCAE82C7B92E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6B0FAC18-916B-4438-A6AE-EF4BF4B66A03}" type="sibTrans" cxnId="{4554560C-B919-484E-B3D0-BCAE82C7B92E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26E60ADA-6A87-4331-B4E8-2CC23686986F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Stackless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A16EB92C-3A02-48D8-84C0-13505441D902}" type="parTrans" cxnId="{F870FE13-8290-488F-BAB1-3C982338D1C9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5C719D6A-76B4-4407-8CB8-1B009727FA73}" type="sibTrans" cxnId="{F870FE13-8290-488F-BAB1-3C982338D1C9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04C58BC6-33B8-4193-9344-4222A78F32B6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PyPy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F26D5AC1-52AB-4BBB-828B-8EFEF7D53034}" type="parTrans" cxnId="{CA758732-1ACB-4AC1-8887-A8FEC554B2D1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F82A8CBE-9CFC-4A27-929A-83448BA998E5}" type="sibTrans" cxnId="{CA758732-1ACB-4AC1-8887-A8FEC554B2D1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33704D88-2FDA-4FEC-B138-9DEAAC963C4D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Jython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3890062B-9F8E-4589-B8AA-8E2EF22F3BA0}" type="parTrans" cxnId="{48E10F73-A31D-4148-BA8A-74791A9E8966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8B729B0B-506E-4F62-AF5D-ACB15ED86282}" type="sibTrans" cxnId="{48E10F73-A31D-4148-BA8A-74791A9E8966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7EA9E0C7-FDA8-442B-BEC8-4B3264BE2FDA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Unladen Swallow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4EB60D3A-CA08-4686-A8F2-0C8A43BC8E93}" type="parTrans" cxnId="{89EE0E18-B255-41DA-A476-B1D852267DA0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8A9E257F-B14A-42AA-A334-05734B10A2FA}" type="sibTrans" cxnId="{89EE0E18-B255-41DA-A476-B1D852267DA0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8C0F4970-0925-4F65-AF7A-97D6C21E1F0A}">
      <dgm:prSet phldrT="[Text]"/>
      <dgm:spPr>
        <a:ln>
          <a:noFill/>
        </a:ln>
      </dgm:spPr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IronPython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DD5EC194-5C7A-4C6D-B8A7-D0B308A973A1}" type="parTrans" cxnId="{F29CD066-2851-48F6-8414-B4A5BE0CC89B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060F06EB-40B6-45C5-9A9A-2B291FCE8F61}" type="sibTrans" cxnId="{F29CD066-2851-48F6-8414-B4A5BE0CC89B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2F62FA60-B92F-4C77-84A5-501EFFF98EC5}">
      <dgm:prSet phldrT="[Text]"/>
      <dgm:spPr/>
      <dgm:t>
        <a:bodyPr/>
        <a:lstStyle/>
        <a:p>
          <a:r>
            <a:rPr lang="pt-PT" dirty="0" smtClean="0">
              <a:latin typeface="+mn-lt"/>
              <a:ea typeface="Verdana" pitchFamily="34" charset="0"/>
              <a:cs typeface="Verdana" pitchFamily="34" charset="0"/>
            </a:rPr>
            <a:t>Python</a:t>
          </a:r>
          <a:endParaRPr lang="en-US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B51DFB21-580E-4EB2-B1EC-CD1D908B88D9}" type="parTrans" cxnId="{29BD296C-D630-4F59-AD26-E9EDE0224339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EE11C3E5-DAAF-46D1-94D1-2A81AF6E8232}" type="sibTrans" cxnId="{29BD296C-D630-4F59-AD26-E9EDE0224339}">
      <dgm:prSet/>
      <dgm:spPr/>
      <dgm:t>
        <a:bodyPr/>
        <a:lstStyle/>
        <a:p>
          <a:endParaRPr lang="en-US">
            <a:latin typeface="+mn-lt"/>
            <a:ea typeface="Verdana" pitchFamily="34" charset="0"/>
            <a:cs typeface="Verdana" pitchFamily="34" charset="0"/>
          </a:endParaRPr>
        </a:p>
      </dgm:t>
    </dgm:pt>
    <dgm:pt modelId="{4514C28F-6426-4568-A1AA-E1D6A3286243}" type="pres">
      <dgm:prSet presAssocID="{44F99259-E4BD-43AD-B391-FB4FAF1FF6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31788B9B-8A77-48A8-9E67-4D6AF0A84F45}" type="pres">
      <dgm:prSet presAssocID="{2F62FA60-B92F-4C77-84A5-501EFFF98EC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69BB4FF7-761E-419D-AEB7-9580401B79A4}" type="pres">
      <dgm:prSet presAssocID="{2F62FA60-B92F-4C77-84A5-501EFFF98EC5}" presName="rootComposite1" presStyleCnt="0"/>
      <dgm:spPr/>
      <dgm:t>
        <a:bodyPr/>
        <a:lstStyle/>
        <a:p>
          <a:endParaRPr lang="pt-PT"/>
        </a:p>
      </dgm:t>
    </dgm:pt>
    <dgm:pt modelId="{56FAAAF7-D0EA-4053-9556-2BE5D615DA63}" type="pres">
      <dgm:prSet presAssocID="{2F62FA60-B92F-4C77-84A5-501EFFF98E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7E0BAB8-D516-4AB4-A279-F3F99C70880D}" type="pres">
      <dgm:prSet presAssocID="{2F62FA60-B92F-4C77-84A5-501EFFF98EC5}" presName="rootConnector1" presStyleLbl="node1" presStyleIdx="0" presStyleCnt="0"/>
      <dgm:spPr/>
      <dgm:t>
        <a:bodyPr/>
        <a:lstStyle/>
        <a:p>
          <a:endParaRPr lang="pt-PT"/>
        </a:p>
      </dgm:t>
    </dgm:pt>
    <dgm:pt modelId="{643CC1A7-862C-4CAA-BA53-156E391BB6FC}" type="pres">
      <dgm:prSet presAssocID="{2F62FA60-B92F-4C77-84A5-501EFFF98EC5}" presName="hierChild2" presStyleCnt="0"/>
      <dgm:spPr/>
      <dgm:t>
        <a:bodyPr/>
        <a:lstStyle/>
        <a:p>
          <a:endParaRPr lang="pt-PT"/>
        </a:p>
      </dgm:t>
    </dgm:pt>
    <dgm:pt modelId="{A24A5EBC-12E0-45AF-8A6F-70896A74DD6B}" type="pres">
      <dgm:prSet presAssocID="{1AA525A9-4E92-4E8A-A9CF-EDA979FDAD01}" presName="Name37" presStyleLbl="parChTrans1D2" presStyleIdx="0" presStyleCnt="4"/>
      <dgm:spPr/>
      <dgm:t>
        <a:bodyPr/>
        <a:lstStyle/>
        <a:p>
          <a:endParaRPr lang="pt-PT"/>
        </a:p>
      </dgm:t>
    </dgm:pt>
    <dgm:pt modelId="{08A77AE4-2C64-4601-BF4A-B5191833BD4F}" type="pres">
      <dgm:prSet presAssocID="{B4F2F21C-6E6A-4D3A-804D-1FB0E11563F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88DDA590-C5FC-43B7-AC44-03C52E55EA41}" type="pres">
      <dgm:prSet presAssocID="{B4F2F21C-6E6A-4D3A-804D-1FB0E11563F3}" presName="rootComposite" presStyleCnt="0"/>
      <dgm:spPr/>
      <dgm:t>
        <a:bodyPr/>
        <a:lstStyle/>
        <a:p>
          <a:endParaRPr lang="pt-PT"/>
        </a:p>
      </dgm:t>
    </dgm:pt>
    <dgm:pt modelId="{049399D8-8BA6-4E2A-B2B1-115F18AE135D}" type="pres">
      <dgm:prSet presAssocID="{B4F2F21C-6E6A-4D3A-804D-1FB0E11563F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BCC2095-A0EC-42A0-96B4-E0C8DEA0434F}" type="pres">
      <dgm:prSet presAssocID="{B4F2F21C-6E6A-4D3A-804D-1FB0E11563F3}" presName="rootConnector" presStyleLbl="node2" presStyleIdx="0" presStyleCnt="4"/>
      <dgm:spPr/>
      <dgm:t>
        <a:bodyPr/>
        <a:lstStyle/>
        <a:p>
          <a:endParaRPr lang="pt-PT"/>
        </a:p>
      </dgm:t>
    </dgm:pt>
    <dgm:pt modelId="{603C9D21-C389-450C-9EC8-68458EAF71B1}" type="pres">
      <dgm:prSet presAssocID="{B4F2F21C-6E6A-4D3A-804D-1FB0E11563F3}" presName="hierChild4" presStyleCnt="0"/>
      <dgm:spPr/>
      <dgm:t>
        <a:bodyPr/>
        <a:lstStyle/>
        <a:p>
          <a:endParaRPr lang="pt-PT"/>
        </a:p>
      </dgm:t>
    </dgm:pt>
    <dgm:pt modelId="{739131A2-A773-4D7D-9A9C-44D87DD29D5E}" type="pres">
      <dgm:prSet presAssocID="{A16EB92C-3A02-48D8-84C0-13505441D902}" presName="Name37" presStyleLbl="parChTrans1D3" presStyleIdx="0" presStyleCnt="2"/>
      <dgm:spPr/>
      <dgm:t>
        <a:bodyPr/>
        <a:lstStyle/>
        <a:p>
          <a:endParaRPr lang="pt-PT"/>
        </a:p>
      </dgm:t>
    </dgm:pt>
    <dgm:pt modelId="{BAE953A9-346B-4963-9034-A0E90F734648}" type="pres">
      <dgm:prSet presAssocID="{26E60ADA-6A87-4331-B4E8-2CC23686986F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9B4F5A36-7B8A-4C76-9B90-9B8444CA3746}" type="pres">
      <dgm:prSet presAssocID="{26E60ADA-6A87-4331-B4E8-2CC23686986F}" presName="rootComposite" presStyleCnt="0"/>
      <dgm:spPr/>
      <dgm:t>
        <a:bodyPr/>
        <a:lstStyle/>
        <a:p>
          <a:endParaRPr lang="pt-PT"/>
        </a:p>
      </dgm:t>
    </dgm:pt>
    <dgm:pt modelId="{7974B3F5-9E88-484C-897E-7C7B86E7A0A0}" type="pres">
      <dgm:prSet presAssocID="{26E60ADA-6A87-4331-B4E8-2CC23686986F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9FC37-C2F4-44C7-94A3-C2CC2409B46C}" type="pres">
      <dgm:prSet presAssocID="{26E60ADA-6A87-4331-B4E8-2CC23686986F}" presName="rootConnector" presStyleLbl="node3" presStyleIdx="0" presStyleCnt="2"/>
      <dgm:spPr/>
      <dgm:t>
        <a:bodyPr/>
        <a:lstStyle/>
        <a:p>
          <a:endParaRPr lang="pt-PT"/>
        </a:p>
      </dgm:t>
    </dgm:pt>
    <dgm:pt modelId="{91E6F89C-1860-42F5-ABE9-6C93A3492517}" type="pres">
      <dgm:prSet presAssocID="{26E60ADA-6A87-4331-B4E8-2CC23686986F}" presName="hierChild4" presStyleCnt="0"/>
      <dgm:spPr/>
      <dgm:t>
        <a:bodyPr/>
        <a:lstStyle/>
        <a:p>
          <a:endParaRPr lang="pt-PT"/>
        </a:p>
      </dgm:t>
    </dgm:pt>
    <dgm:pt modelId="{78B70B8A-ED0F-4CA3-8FE8-4B393B2FE11A}" type="pres">
      <dgm:prSet presAssocID="{26E60ADA-6A87-4331-B4E8-2CC23686986F}" presName="hierChild5" presStyleCnt="0"/>
      <dgm:spPr/>
      <dgm:t>
        <a:bodyPr/>
        <a:lstStyle/>
        <a:p>
          <a:endParaRPr lang="pt-PT"/>
        </a:p>
      </dgm:t>
    </dgm:pt>
    <dgm:pt modelId="{8012176A-D5D2-4F12-BA47-DCAB11585715}" type="pres">
      <dgm:prSet presAssocID="{4EB60D3A-CA08-4686-A8F2-0C8A43BC8E93}" presName="Name37" presStyleLbl="parChTrans1D3" presStyleIdx="1" presStyleCnt="2"/>
      <dgm:spPr/>
      <dgm:t>
        <a:bodyPr/>
        <a:lstStyle/>
        <a:p>
          <a:endParaRPr lang="pt-PT"/>
        </a:p>
      </dgm:t>
    </dgm:pt>
    <dgm:pt modelId="{F3396304-DC86-4C9A-9990-EFAE9F54DBC6}" type="pres">
      <dgm:prSet presAssocID="{7EA9E0C7-FDA8-442B-BEC8-4B3264BE2F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BAC68C26-9BEA-4721-9280-DA89B13E3C0B}" type="pres">
      <dgm:prSet presAssocID="{7EA9E0C7-FDA8-442B-BEC8-4B3264BE2FDA}" presName="rootComposite" presStyleCnt="0"/>
      <dgm:spPr/>
      <dgm:t>
        <a:bodyPr/>
        <a:lstStyle/>
        <a:p>
          <a:endParaRPr lang="pt-PT"/>
        </a:p>
      </dgm:t>
    </dgm:pt>
    <dgm:pt modelId="{2717930A-9DBA-4273-A883-53191C3326AC}" type="pres">
      <dgm:prSet presAssocID="{7EA9E0C7-FDA8-442B-BEC8-4B3264BE2FD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0F51A-0F4B-4B0E-BCF6-84D43E9FB38A}" type="pres">
      <dgm:prSet presAssocID="{7EA9E0C7-FDA8-442B-BEC8-4B3264BE2FDA}" presName="rootConnector" presStyleLbl="node3" presStyleIdx="1" presStyleCnt="2"/>
      <dgm:spPr/>
      <dgm:t>
        <a:bodyPr/>
        <a:lstStyle/>
        <a:p>
          <a:endParaRPr lang="pt-PT"/>
        </a:p>
      </dgm:t>
    </dgm:pt>
    <dgm:pt modelId="{39943EFF-043B-4600-A06E-265E8F77BE1E}" type="pres">
      <dgm:prSet presAssocID="{7EA9E0C7-FDA8-442B-BEC8-4B3264BE2FDA}" presName="hierChild4" presStyleCnt="0"/>
      <dgm:spPr/>
      <dgm:t>
        <a:bodyPr/>
        <a:lstStyle/>
        <a:p>
          <a:endParaRPr lang="pt-PT"/>
        </a:p>
      </dgm:t>
    </dgm:pt>
    <dgm:pt modelId="{F6F55D5C-9B63-4361-8131-5489D9D8BB7C}" type="pres">
      <dgm:prSet presAssocID="{7EA9E0C7-FDA8-442B-BEC8-4B3264BE2FDA}" presName="hierChild5" presStyleCnt="0"/>
      <dgm:spPr/>
      <dgm:t>
        <a:bodyPr/>
        <a:lstStyle/>
        <a:p>
          <a:endParaRPr lang="pt-PT"/>
        </a:p>
      </dgm:t>
    </dgm:pt>
    <dgm:pt modelId="{952066D9-31A0-4293-B56E-F7FBAFE99C85}" type="pres">
      <dgm:prSet presAssocID="{B4F2F21C-6E6A-4D3A-804D-1FB0E11563F3}" presName="hierChild5" presStyleCnt="0"/>
      <dgm:spPr/>
      <dgm:t>
        <a:bodyPr/>
        <a:lstStyle/>
        <a:p>
          <a:endParaRPr lang="pt-PT"/>
        </a:p>
      </dgm:t>
    </dgm:pt>
    <dgm:pt modelId="{50613D37-1106-4803-AD45-D2727CF76ACD}" type="pres">
      <dgm:prSet presAssocID="{F26D5AC1-52AB-4BBB-828B-8EFEF7D53034}" presName="Name37" presStyleLbl="parChTrans1D2" presStyleIdx="1" presStyleCnt="4"/>
      <dgm:spPr/>
      <dgm:t>
        <a:bodyPr/>
        <a:lstStyle/>
        <a:p>
          <a:endParaRPr lang="pt-PT"/>
        </a:p>
      </dgm:t>
    </dgm:pt>
    <dgm:pt modelId="{447E00DE-78D7-4F77-9FA3-717F118C8814}" type="pres">
      <dgm:prSet presAssocID="{04C58BC6-33B8-4193-9344-4222A78F32B6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10519D0C-61E9-42FE-99F3-3220DD141786}" type="pres">
      <dgm:prSet presAssocID="{04C58BC6-33B8-4193-9344-4222A78F32B6}" presName="rootComposite" presStyleCnt="0"/>
      <dgm:spPr/>
      <dgm:t>
        <a:bodyPr/>
        <a:lstStyle/>
        <a:p>
          <a:endParaRPr lang="pt-PT"/>
        </a:p>
      </dgm:t>
    </dgm:pt>
    <dgm:pt modelId="{16C47AD5-A3B5-4302-80A8-1248FF689BBC}" type="pres">
      <dgm:prSet presAssocID="{04C58BC6-33B8-4193-9344-4222A78F32B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9449D-53DE-42DD-B79B-C7F59C400E12}" type="pres">
      <dgm:prSet presAssocID="{04C58BC6-33B8-4193-9344-4222A78F32B6}" presName="rootConnector" presStyleLbl="node2" presStyleIdx="1" presStyleCnt="4"/>
      <dgm:spPr/>
      <dgm:t>
        <a:bodyPr/>
        <a:lstStyle/>
        <a:p>
          <a:endParaRPr lang="pt-PT"/>
        </a:p>
      </dgm:t>
    </dgm:pt>
    <dgm:pt modelId="{B335C6BB-4FAC-4A83-A7B1-76D617378B57}" type="pres">
      <dgm:prSet presAssocID="{04C58BC6-33B8-4193-9344-4222A78F32B6}" presName="hierChild4" presStyleCnt="0"/>
      <dgm:spPr/>
      <dgm:t>
        <a:bodyPr/>
        <a:lstStyle/>
        <a:p>
          <a:endParaRPr lang="pt-PT"/>
        </a:p>
      </dgm:t>
    </dgm:pt>
    <dgm:pt modelId="{3913553A-F5B6-41FD-9C8A-7E9D50223F0D}" type="pres">
      <dgm:prSet presAssocID="{04C58BC6-33B8-4193-9344-4222A78F32B6}" presName="hierChild5" presStyleCnt="0"/>
      <dgm:spPr/>
      <dgm:t>
        <a:bodyPr/>
        <a:lstStyle/>
        <a:p>
          <a:endParaRPr lang="pt-PT"/>
        </a:p>
      </dgm:t>
    </dgm:pt>
    <dgm:pt modelId="{5803BDAB-FEF1-4057-AD81-BA934FEEDA79}" type="pres">
      <dgm:prSet presAssocID="{3890062B-9F8E-4589-B8AA-8E2EF22F3BA0}" presName="Name37" presStyleLbl="parChTrans1D2" presStyleIdx="2" presStyleCnt="4"/>
      <dgm:spPr/>
      <dgm:t>
        <a:bodyPr/>
        <a:lstStyle/>
        <a:p>
          <a:endParaRPr lang="pt-PT"/>
        </a:p>
      </dgm:t>
    </dgm:pt>
    <dgm:pt modelId="{2B1B8916-C948-4941-B361-CA579384DFBF}" type="pres">
      <dgm:prSet presAssocID="{33704D88-2FDA-4FEC-B138-9DEAAC963C4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9E687257-432F-4FB2-A468-235032E013AA}" type="pres">
      <dgm:prSet presAssocID="{33704D88-2FDA-4FEC-B138-9DEAAC963C4D}" presName="rootComposite" presStyleCnt="0"/>
      <dgm:spPr/>
      <dgm:t>
        <a:bodyPr/>
        <a:lstStyle/>
        <a:p>
          <a:endParaRPr lang="pt-PT"/>
        </a:p>
      </dgm:t>
    </dgm:pt>
    <dgm:pt modelId="{30A2DDCA-DD32-4895-89BC-95E64FAC73C7}" type="pres">
      <dgm:prSet presAssocID="{33704D88-2FDA-4FEC-B138-9DEAAC963C4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98513D-F82C-4D66-A5B5-A0FF925904C3}" type="pres">
      <dgm:prSet presAssocID="{33704D88-2FDA-4FEC-B138-9DEAAC963C4D}" presName="rootConnector" presStyleLbl="node2" presStyleIdx="2" presStyleCnt="4"/>
      <dgm:spPr/>
      <dgm:t>
        <a:bodyPr/>
        <a:lstStyle/>
        <a:p>
          <a:endParaRPr lang="pt-PT"/>
        </a:p>
      </dgm:t>
    </dgm:pt>
    <dgm:pt modelId="{DD3DB93E-101F-4A1E-8CFC-7A25C36711A0}" type="pres">
      <dgm:prSet presAssocID="{33704D88-2FDA-4FEC-B138-9DEAAC963C4D}" presName="hierChild4" presStyleCnt="0"/>
      <dgm:spPr/>
      <dgm:t>
        <a:bodyPr/>
        <a:lstStyle/>
        <a:p>
          <a:endParaRPr lang="pt-PT"/>
        </a:p>
      </dgm:t>
    </dgm:pt>
    <dgm:pt modelId="{852A644D-E596-40EF-BCA3-58C290D0A85D}" type="pres">
      <dgm:prSet presAssocID="{33704D88-2FDA-4FEC-B138-9DEAAC963C4D}" presName="hierChild5" presStyleCnt="0"/>
      <dgm:spPr/>
      <dgm:t>
        <a:bodyPr/>
        <a:lstStyle/>
        <a:p>
          <a:endParaRPr lang="pt-PT"/>
        </a:p>
      </dgm:t>
    </dgm:pt>
    <dgm:pt modelId="{EE598242-B5FD-4026-80FF-3EE4B385D079}" type="pres">
      <dgm:prSet presAssocID="{DD5EC194-5C7A-4C6D-B8A7-D0B308A973A1}" presName="Name37" presStyleLbl="parChTrans1D2" presStyleIdx="3" presStyleCnt="4"/>
      <dgm:spPr/>
      <dgm:t>
        <a:bodyPr/>
        <a:lstStyle/>
        <a:p>
          <a:endParaRPr lang="pt-PT"/>
        </a:p>
      </dgm:t>
    </dgm:pt>
    <dgm:pt modelId="{FFC58426-4DFF-4EDC-A398-4FB94E833761}" type="pres">
      <dgm:prSet presAssocID="{8C0F4970-0925-4F65-AF7A-97D6C21E1F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57F80C8D-0E78-468B-BD08-4E6BC0DF2936}" type="pres">
      <dgm:prSet presAssocID="{8C0F4970-0925-4F65-AF7A-97D6C21E1F0A}" presName="rootComposite" presStyleCnt="0"/>
      <dgm:spPr/>
      <dgm:t>
        <a:bodyPr/>
        <a:lstStyle/>
        <a:p>
          <a:endParaRPr lang="pt-PT"/>
        </a:p>
      </dgm:t>
    </dgm:pt>
    <dgm:pt modelId="{E984E32D-B86A-4BB3-B87B-8FE54F630BE6}" type="pres">
      <dgm:prSet presAssocID="{8C0F4970-0925-4F65-AF7A-97D6C21E1F0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801A9DD-8CBD-42A9-909B-3D51163D69F9}" type="pres">
      <dgm:prSet presAssocID="{8C0F4970-0925-4F65-AF7A-97D6C21E1F0A}" presName="rootConnector" presStyleLbl="node2" presStyleIdx="3" presStyleCnt="4"/>
      <dgm:spPr/>
      <dgm:t>
        <a:bodyPr/>
        <a:lstStyle/>
        <a:p>
          <a:endParaRPr lang="pt-PT"/>
        </a:p>
      </dgm:t>
    </dgm:pt>
    <dgm:pt modelId="{95575833-F441-4976-B243-3C5D7ABD56E2}" type="pres">
      <dgm:prSet presAssocID="{8C0F4970-0925-4F65-AF7A-97D6C21E1F0A}" presName="hierChild4" presStyleCnt="0"/>
      <dgm:spPr/>
      <dgm:t>
        <a:bodyPr/>
        <a:lstStyle/>
        <a:p>
          <a:endParaRPr lang="pt-PT"/>
        </a:p>
      </dgm:t>
    </dgm:pt>
    <dgm:pt modelId="{9F431DBA-FDD8-4970-BE73-6EDBFCA491E0}" type="pres">
      <dgm:prSet presAssocID="{8C0F4970-0925-4F65-AF7A-97D6C21E1F0A}" presName="hierChild5" presStyleCnt="0"/>
      <dgm:spPr/>
      <dgm:t>
        <a:bodyPr/>
        <a:lstStyle/>
        <a:p>
          <a:endParaRPr lang="pt-PT"/>
        </a:p>
      </dgm:t>
    </dgm:pt>
    <dgm:pt modelId="{6CF54BB7-1A4A-4ECA-9EDD-59FE583BC9EF}" type="pres">
      <dgm:prSet presAssocID="{2F62FA60-B92F-4C77-84A5-501EFFF98EC5}" presName="hierChild3" presStyleCnt="0"/>
      <dgm:spPr/>
      <dgm:t>
        <a:bodyPr/>
        <a:lstStyle/>
        <a:p>
          <a:endParaRPr lang="pt-PT"/>
        </a:p>
      </dgm:t>
    </dgm:pt>
  </dgm:ptLst>
  <dgm:cxnLst>
    <dgm:cxn modelId="{25675884-93AF-45E5-8E55-13723B2C1287}" type="presOf" srcId="{26E60ADA-6A87-4331-B4E8-2CC23686986F}" destId="{AA29FC37-C2F4-44C7-94A3-C2CC2409B46C}" srcOrd="1" destOrd="0" presId="urn:microsoft.com/office/officeart/2005/8/layout/orgChart1"/>
    <dgm:cxn modelId="{4554560C-B919-484E-B3D0-BCAE82C7B92E}" srcId="{2F62FA60-B92F-4C77-84A5-501EFFF98EC5}" destId="{B4F2F21C-6E6A-4D3A-804D-1FB0E11563F3}" srcOrd="0" destOrd="0" parTransId="{1AA525A9-4E92-4E8A-A9CF-EDA979FDAD01}" sibTransId="{6B0FAC18-916B-4438-A6AE-EF4BF4B66A03}"/>
    <dgm:cxn modelId="{64DEB6AE-6652-4D9F-A3EC-C89649179F9F}" type="presOf" srcId="{7EA9E0C7-FDA8-442B-BEC8-4B3264BE2FDA}" destId="{2260F51A-0F4B-4B0E-BCF6-84D43E9FB38A}" srcOrd="1" destOrd="0" presId="urn:microsoft.com/office/officeart/2005/8/layout/orgChart1"/>
    <dgm:cxn modelId="{DB06C7D9-0B79-42A0-8B76-6FB70E8DC330}" type="presOf" srcId="{33704D88-2FDA-4FEC-B138-9DEAAC963C4D}" destId="{30A2DDCA-DD32-4895-89BC-95E64FAC73C7}" srcOrd="0" destOrd="0" presId="urn:microsoft.com/office/officeart/2005/8/layout/orgChart1"/>
    <dgm:cxn modelId="{A0788DB4-5D24-4AE9-8FC8-93DF9A7DC162}" type="presOf" srcId="{04C58BC6-33B8-4193-9344-4222A78F32B6}" destId="{16C47AD5-A3B5-4302-80A8-1248FF689BBC}" srcOrd="0" destOrd="0" presId="urn:microsoft.com/office/officeart/2005/8/layout/orgChart1"/>
    <dgm:cxn modelId="{F18CD883-80EB-4A48-BC20-89C4658AD28E}" type="presOf" srcId="{4EB60D3A-CA08-4686-A8F2-0C8A43BC8E93}" destId="{8012176A-D5D2-4F12-BA47-DCAB11585715}" srcOrd="0" destOrd="0" presId="urn:microsoft.com/office/officeart/2005/8/layout/orgChart1"/>
    <dgm:cxn modelId="{B3025C37-9692-4F79-AE53-AAA2461E1BCC}" type="presOf" srcId="{DD5EC194-5C7A-4C6D-B8A7-D0B308A973A1}" destId="{EE598242-B5FD-4026-80FF-3EE4B385D079}" srcOrd="0" destOrd="0" presId="urn:microsoft.com/office/officeart/2005/8/layout/orgChart1"/>
    <dgm:cxn modelId="{8B21C97E-CA04-449F-AF4C-40E7E3497123}" type="presOf" srcId="{1AA525A9-4E92-4E8A-A9CF-EDA979FDAD01}" destId="{A24A5EBC-12E0-45AF-8A6F-70896A74DD6B}" srcOrd="0" destOrd="0" presId="urn:microsoft.com/office/officeart/2005/8/layout/orgChart1"/>
    <dgm:cxn modelId="{F870FE13-8290-488F-BAB1-3C982338D1C9}" srcId="{B4F2F21C-6E6A-4D3A-804D-1FB0E11563F3}" destId="{26E60ADA-6A87-4331-B4E8-2CC23686986F}" srcOrd="0" destOrd="0" parTransId="{A16EB92C-3A02-48D8-84C0-13505441D902}" sibTransId="{5C719D6A-76B4-4407-8CB8-1B009727FA73}"/>
    <dgm:cxn modelId="{93BAF6CE-3AFA-4002-9E82-E757D5C7455B}" type="presOf" srcId="{8C0F4970-0925-4F65-AF7A-97D6C21E1F0A}" destId="{E984E32D-B86A-4BB3-B87B-8FE54F630BE6}" srcOrd="0" destOrd="0" presId="urn:microsoft.com/office/officeart/2005/8/layout/orgChart1"/>
    <dgm:cxn modelId="{C49A47D9-4475-41DB-A0FD-881548F253F3}" type="presOf" srcId="{44F99259-E4BD-43AD-B391-FB4FAF1FF67B}" destId="{4514C28F-6426-4568-A1AA-E1D6A3286243}" srcOrd="0" destOrd="0" presId="urn:microsoft.com/office/officeart/2005/8/layout/orgChart1"/>
    <dgm:cxn modelId="{A45800E4-E281-4FA4-966F-6964812AB276}" type="presOf" srcId="{2F62FA60-B92F-4C77-84A5-501EFFF98EC5}" destId="{56FAAAF7-D0EA-4053-9556-2BE5D615DA63}" srcOrd="0" destOrd="0" presId="urn:microsoft.com/office/officeart/2005/8/layout/orgChart1"/>
    <dgm:cxn modelId="{D6049B3E-F81F-46BA-87F8-369448D5FC55}" type="presOf" srcId="{A16EB92C-3A02-48D8-84C0-13505441D902}" destId="{739131A2-A773-4D7D-9A9C-44D87DD29D5E}" srcOrd="0" destOrd="0" presId="urn:microsoft.com/office/officeart/2005/8/layout/orgChart1"/>
    <dgm:cxn modelId="{CA758732-1ACB-4AC1-8887-A8FEC554B2D1}" srcId="{2F62FA60-B92F-4C77-84A5-501EFFF98EC5}" destId="{04C58BC6-33B8-4193-9344-4222A78F32B6}" srcOrd="1" destOrd="0" parTransId="{F26D5AC1-52AB-4BBB-828B-8EFEF7D53034}" sibTransId="{F82A8CBE-9CFC-4A27-929A-83448BA998E5}"/>
    <dgm:cxn modelId="{846C816B-FCE6-4750-B68D-52D5B7D1A22A}" type="presOf" srcId="{3890062B-9F8E-4589-B8AA-8E2EF22F3BA0}" destId="{5803BDAB-FEF1-4057-AD81-BA934FEEDA79}" srcOrd="0" destOrd="0" presId="urn:microsoft.com/office/officeart/2005/8/layout/orgChart1"/>
    <dgm:cxn modelId="{19850E6C-C5B7-439E-B800-15F0EFF492EA}" type="presOf" srcId="{7EA9E0C7-FDA8-442B-BEC8-4B3264BE2FDA}" destId="{2717930A-9DBA-4273-A883-53191C3326AC}" srcOrd="0" destOrd="0" presId="urn:microsoft.com/office/officeart/2005/8/layout/orgChart1"/>
    <dgm:cxn modelId="{23AF4A76-8973-490D-967F-469435E19847}" type="presOf" srcId="{26E60ADA-6A87-4331-B4E8-2CC23686986F}" destId="{7974B3F5-9E88-484C-897E-7C7B86E7A0A0}" srcOrd="0" destOrd="0" presId="urn:microsoft.com/office/officeart/2005/8/layout/orgChart1"/>
    <dgm:cxn modelId="{307E9F81-C581-4003-995B-74890D005F9F}" type="presOf" srcId="{8C0F4970-0925-4F65-AF7A-97D6C21E1F0A}" destId="{4801A9DD-8CBD-42A9-909B-3D51163D69F9}" srcOrd="1" destOrd="0" presId="urn:microsoft.com/office/officeart/2005/8/layout/orgChart1"/>
    <dgm:cxn modelId="{D842BA4B-17E1-4654-AC6C-A74071CA3ADC}" type="presOf" srcId="{33704D88-2FDA-4FEC-B138-9DEAAC963C4D}" destId="{7E98513D-F82C-4D66-A5B5-A0FF925904C3}" srcOrd="1" destOrd="0" presId="urn:microsoft.com/office/officeart/2005/8/layout/orgChart1"/>
    <dgm:cxn modelId="{32C0FD9E-D6A1-4AF8-A507-3548E2A11F41}" type="presOf" srcId="{B4F2F21C-6E6A-4D3A-804D-1FB0E11563F3}" destId="{7BCC2095-A0EC-42A0-96B4-E0C8DEA0434F}" srcOrd="1" destOrd="0" presId="urn:microsoft.com/office/officeart/2005/8/layout/orgChart1"/>
    <dgm:cxn modelId="{89EE0E18-B255-41DA-A476-B1D852267DA0}" srcId="{B4F2F21C-6E6A-4D3A-804D-1FB0E11563F3}" destId="{7EA9E0C7-FDA8-442B-BEC8-4B3264BE2FDA}" srcOrd="1" destOrd="0" parTransId="{4EB60D3A-CA08-4686-A8F2-0C8A43BC8E93}" sibTransId="{8A9E257F-B14A-42AA-A334-05734B10A2FA}"/>
    <dgm:cxn modelId="{29BD296C-D630-4F59-AD26-E9EDE0224339}" srcId="{44F99259-E4BD-43AD-B391-FB4FAF1FF67B}" destId="{2F62FA60-B92F-4C77-84A5-501EFFF98EC5}" srcOrd="0" destOrd="0" parTransId="{B51DFB21-580E-4EB2-B1EC-CD1D908B88D9}" sibTransId="{EE11C3E5-DAAF-46D1-94D1-2A81AF6E8232}"/>
    <dgm:cxn modelId="{3534A7ED-B159-4271-B99A-A936D2BA93C0}" type="presOf" srcId="{2F62FA60-B92F-4C77-84A5-501EFFF98EC5}" destId="{07E0BAB8-D516-4AB4-A279-F3F99C70880D}" srcOrd="1" destOrd="0" presId="urn:microsoft.com/office/officeart/2005/8/layout/orgChart1"/>
    <dgm:cxn modelId="{383F63FC-6C1D-4DB1-A991-4AEC0345C3AA}" type="presOf" srcId="{B4F2F21C-6E6A-4D3A-804D-1FB0E11563F3}" destId="{049399D8-8BA6-4E2A-B2B1-115F18AE135D}" srcOrd="0" destOrd="0" presId="urn:microsoft.com/office/officeart/2005/8/layout/orgChart1"/>
    <dgm:cxn modelId="{F03DF8ED-B4CD-47FF-A97C-18092CD8051D}" type="presOf" srcId="{04C58BC6-33B8-4193-9344-4222A78F32B6}" destId="{5B29449D-53DE-42DD-B79B-C7F59C400E12}" srcOrd="1" destOrd="0" presId="urn:microsoft.com/office/officeart/2005/8/layout/orgChart1"/>
    <dgm:cxn modelId="{48E10F73-A31D-4148-BA8A-74791A9E8966}" srcId="{2F62FA60-B92F-4C77-84A5-501EFFF98EC5}" destId="{33704D88-2FDA-4FEC-B138-9DEAAC963C4D}" srcOrd="2" destOrd="0" parTransId="{3890062B-9F8E-4589-B8AA-8E2EF22F3BA0}" sibTransId="{8B729B0B-506E-4F62-AF5D-ACB15ED86282}"/>
    <dgm:cxn modelId="{F29CD066-2851-48F6-8414-B4A5BE0CC89B}" srcId="{2F62FA60-B92F-4C77-84A5-501EFFF98EC5}" destId="{8C0F4970-0925-4F65-AF7A-97D6C21E1F0A}" srcOrd="3" destOrd="0" parTransId="{DD5EC194-5C7A-4C6D-B8A7-D0B308A973A1}" sibTransId="{060F06EB-40B6-45C5-9A9A-2B291FCE8F61}"/>
    <dgm:cxn modelId="{B297A75A-2593-4157-94E7-ABD3AE44E2FA}" type="presOf" srcId="{F26D5AC1-52AB-4BBB-828B-8EFEF7D53034}" destId="{50613D37-1106-4803-AD45-D2727CF76ACD}" srcOrd="0" destOrd="0" presId="urn:microsoft.com/office/officeart/2005/8/layout/orgChart1"/>
    <dgm:cxn modelId="{E594631C-DF3E-4492-B840-6A7EA8B43326}" type="presParOf" srcId="{4514C28F-6426-4568-A1AA-E1D6A3286243}" destId="{31788B9B-8A77-48A8-9E67-4D6AF0A84F45}" srcOrd="0" destOrd="0" presId="urn:microsoft.com/office/officeart/2005/8/layout/orgChart1"/>
    <dgm:cxn modelId="{32247084-EC52-4D89-9DA3-5B18192F9C2A}" type="presParOf" srcId="{31788B9B-8A77-48A8-9E67-4D6AF0A84F45}" destId="{69BB4FF7-761E-419D-AEB7-9580401B79A4}" srcOrd="0" destOrd="0" presId="urn:microsoft.com/office/officeart/2005/8/layout/orgChart1"/>
    <dgm:cxn modelId="{074F5542-0DCE-4542-94C3-3DA35F14A008}" type="presParOf" srcId="{69BB4FF7-761E-419D-AEB7-9580401B79A4}" destId="{56FAAAF7-D0EA-4053-9556-2BE5D615DA63}" srcOrd="0" destOrd="0" presId="urn:microsoft.com/office/officeart/2005/8/layout/orgChart1"/>
    <dgm:cxn modelId="{2441A6FD-6239-4FF7-AD22-1240C685E9D4}" type="presParOf" srcId="{69BB4FF7-761E-419D-AEB7-9580401B79A4}" destId="{07E0BAB8-D516-4AB4-A279-F3F99C70880D}" srcOrd="1" destOrd="0" presId="urn:microsoft.com/office/officeart/2005/8/layout/orgChart1"/>
    <dgm:cxn modelId="{1E46B330-4005-414F-BAB1-2EB97F47B7FE}" type="presParOf" srcId="{31788B9B-8A77-48A8-9E67-4D6AF0A84F45}" destId="{643CC1A7-862C-4CAA-BA53-156E391BB6FC}" srcOrd="1" destOrd="0" presId="urn:microsoft.com/office/officeart/2005/8/layout/orgChart1"/>
    <dgm:cxn modelId="{B33B4A6B-C01D-4F67-8178-8FE9537C38E6}" type="presParOf" srcId="{643CC1A7-862C-4CAA-BA53-156E391BB6FC}" destId="{A24A5EBC-12E0-45AF-8A6F-70896A74DD6B}" srcOrd="0" destOrd="0" presId="urn:microsoft.com/office/officeart/2005/8/layout/orgChart1"/>
    <dgm:cxn modelId="{1849F52C-8160-469A-830C-622471B50BAA}" type="presParOf" srcId="{643CC1A7-862C-4CAA-BA53-156E391BB6FC}" destId="{08A77AE4-2C64-4601-BF4A-B5191833BD4F}" srcOrd="1" destOrd="0" presId="urn:microsoft.com/office/officeart/2005/8/layout/orgChart1"/>
    <dgm:cxn modelId="{77AE6167-4F7C-4F30-920D-511B476016DD}" type="presParOf" srcId="{08A77AE4-2C64-4601-BF4A-B5191833BD4F}" destId="{88DDA590-C5FC-43B7-AC44-03C52E55EA41}" srcOrd="0" destOrd="0" presId="urn:microsoft.com/office/officeart/2005/8/layout/orgChart1"/>
    <dgm:cxn modelId="{DEE7BE10-3099-4396-A31F-B3269DDCE193}" type="presParOf" srcId="{88DDA590-C5FC-43B7-AC44-03C52E55EA41}" destId="{049399D8-8BA6-4E2A-B2B1-115F18AE135D}" srcOrd="0" destOrd="0" presId="urn:microsoft.com/office/officeart/2005/8/layout/orgChart1"/>
    <dgm:cxn modelId="{22AF8EBC-F47F-42F0-887E-39C687694E34}" type="presParOf" srcId="{88DDA590-C5FC-43B7-AC44-03C52E55EA41}" destId="{7BCC2095-A0EC-42A0-96B4-E0C8DEA0434F}" srcOrd="1" destOrd="0" presId="urn:microsoft.com/office/officeart/2005/8/layout/orgChart1"/>
    <dgm:cxn modelId="{0B8D266D-7390-421C-96C4-369CA3E503A1}" type="presParOf" srcId="{08A77AE4-2C64-4601-BF4A-B5191833BD4F}" destId="{603C9D21-C389-450C-9EC8-68458EAF71B1}" srcOrd="1" destOrd="0" presId="urn:microsoft.com/office/officeart/2005/8/layout/orgChart1"/>
    <dgm:cxn modelId="{DF18D444-AAC2-424A-A04F-A6CF901668B2}" type="presParOf" srcId="{603C9D21-C389-450C-9EC8-68458EAF71B1}" destId="{739131A2-A773-4D7D-9A9C-44D87DD29D5E}" srcOrd="0" destOrd="0" presId="urn:microsoft.com/office/officeart/2005/8/layout/orgChart1"/>
    <dgm:cxn modelId="{4277043C-47D4-49DC-954F-0AF20711EEEC}" type="presParOf" srcId="{603C9D21-C389-450C-9EC8-68458EAF71B1}" destId="{BAE953A9-346B-4963-9034-A0E90F734648}" srcOrd="1" destOrd="0" presId="urn:microsoft.com/office/officeart/2005/8/layout/orgChart1"/>
    <dgm:cxn modelId="{34C31205-7E67-4D77-9D59-CD6FAEB8D2E6}" type="presParOf" srcId="{BAE953A9-346B-4963-9034-A0E90F734648}" destId="{9B4F5A36-7B8A-4C76-9B90-9B8444CA3746}" srcOrd="0" destOrd="0" presId="urn:microsoft.com/office/officeart/2005/8/layout/orgChart1"/>
    <dgm:cxn modelId="{72589C9F-9029-46F9-A310-938E0A8DABF5}" type="presParOf" srcId="{9B4F5A36-7B8A-4C76-9B90-9B8444CA3746}" destId="{7974B3F5-9E88-484C-897E-7C7B86E7A0A0}" srcOrd="0" destOrd="0" presId="urn:microsoft.com/office/officeart/2005/8/layout/orgChart1"/>
    <dgm:cxn modelId="{15778F78-6A3F-442E-89C6-221DB64D224E}" type="presParOf" srcId="{9B4F5A36-7B8A-4C76-9B90-9B8444CA3746}" destId="{AA29FC37-C2F4-44C7-94A3-C2CC2409B46C}" srcOrd="1" destOrd="0" presId="urn:microsoft.com/office/officeart/2005/8/layout/orgChart1"/>
    <dgm:cxn modelId="{547B1124-4138-4147-BE94-43276DAF703C}" type="presParOf" srcId="{BAE953A9-346B-4963-9034-A0E90F734648}" destId="{91E6F89C-1860-42F5-ABE9-6C93A3492517}" srcOrd="1" destOrd="0" presId="urn:microsoft.com/office/officeart/2005/8/layout/orgChart1"/>
    <dgm:cxn modelId="{E7F49C85-06CC-4D35-AEE0-6904E9B58C4D}" type="presParOf" srcId="{BAE953A9-346B-4963-9034-A0E90F734648}" destId="{78B70B8A-ED0F-4CA3-8FE8-4B393B2FE11A}" srcOrd="2" destOrd="0" presId="urn:microsoft.com/office/officeart/2005/8/layout/orgChart1"/>
    <dgm:cxn modelId="{6BA3A664-BDAF-40B0-8E3F-4435E4E90FAF}" type="presParOf" srcId="{603C9D21-C389-450C-9EC8-68458EAF71B1}" destId="{8012176A-D5D2-4F12-BA47-DCAB11585715}" srcOrd="2" destOrd="0" presId="urn:microsoft.com/office/officeart/2005/8/layout/orgChart1"/>
    <dgm:cxn modelId="{943EDE43-1BAC-40A0-A4A8-AF8EB5BFD7A1}" type="presParOf" srcId="{603C9D21-C389-450C-9EC8-68458EAF71B1}" destId="{F3396304-DC86-4C9A-9990-EFAE9F54DBC6}" srcOrd="3" destOrd="0" presId="urn:microsoft.com/office/officeart/2005/8/layout/orgChart1"/>
    <dgm:cxn modelId="{115E1A7A-83F2-4B41-BDD0-C4BD1674E569}" type="presParOf" srcId="{F3396304-DC86-4C9A-9990-EFAE9F54DBC6}" destId="{BAC68C26-9BEA-4721-9280-DA89B13E3C0B}" srcOrd="0" destOrd="0" presId="urn:microsoft.com/office/officeart/2005/8/layout/orgChart1"/>
    <dgm:cxn modelId="{159F7550-50CA-4B25-B801-BD513043FA7B}" type="presParOf" srcId="{BAC68C26-9BEA-4721-9280-DA89B13E3C0B}" destId="{2717930A-9DBA-4273-A883-53191C3326AC}" srcOrd="0" destOrd="0" presId="urn:microsoft.com/office/officeart/2005/8/layout/orgChart1"/>
    <dgm:cxn modelId="{B619AFB4-251E-4225-834C-177BEEA50A07}" type="presParOf" srcId="{BAC68C26-9BEA-4721-9280-DA89B13E3C0B}" destId="{2260F51A-0F4B-4B0E-BCF6-84D43E9FB38A}" srcOrd="1" destOrd="0" presId="urn:microsoft.com/office/officeart/2005/8/layout/orgChart1"/>
    <dgm:cxn modelId="{4CB77A39-D666-41CA-9B6C-DF14E1F6D919}" type="presParOf" srcId="{F3396304-DC86-4C9A-9990-EFAE9F54DBC6}" destId="{39943EFF-043B-4600-A06E-265E8F77BE1E}" srcOrd="1" destOrd="0" presId="urn:microsoft.com/office/officeart/2005/8/layout/orgChart1"/>
    <dgm:cxn modelId="{3B39CFE5-387A-43D9-9CBA-D68CAD7BABF9}" type="presParOf" srcId="{F3396304-DC86-4C9A-9990-EFAE9F54DBC6}" destId="{F6F55D5C-9B63-4361-8131-5489D9D8BB7C}" srcOrd="2" destOrd="0" presId="urn:microsoft.com/office/officeart/2005/8/layout/orgChart1"/>
    <dgm:cxn modelId="{6D7994A6-20C3-47B5-81DB-A403DD160C55}" type="presParOf" srcId="{08A77AE4-2C64-4601-BF4A-B5191833BD4F}" destId="{952066D9-31A0-4293-B56E-F7FBAFE99C85}" srcOrd="2" destOrd="0" presId="urn:microsoft.com/office/officeart/2005/8/layout/orgChart1"/>
    <dgm:cxn modelId="{BFB43286-66AC-4433-9D50-07363027C858}" type="presParOf" srcId="{643CC1A7-862C-4CAA-BA53-156E391BB6FC}" destId="{50613D37-1106-4803-AD45-D2727CF76ACD}" srcOrd="2" destOrd="0" presId="urn:microsoft.com/office/officeart/2005/8/layout/orgChart1"/>
    <dgm:cxn modelId="{C5F206E7-AE74-4588-8A23-2C1513A5AE12}" type="presParOf" srcId="{643CC1A7-862C-4CAA-BA53-156E391BB6FC}" destId="{447E00DE-78D7-4F77-9FA3-717F118C8814}" srcOrd="3" destOrd="0" presId="urn:microsoft.com/office/officeart/2005/8/layout/orgChart1"/>
    <dgm:cxn modelId="{679843FC-C334-4B4E-B338-CCBD68EF5B85}" type="presParOf" srcId="{447E00DE-78D7-4F77-9FA3-717F118C8814}" destId="{10519D0C-61E9-42FE-99F3-3220DD141786}" srcOrd="0" destOrd="0" presId="urn:microsoft.com/office/officeart/2005/8/layout/orgChart1"/>
    <dgm:cxn modelId="{093821E9-83C2-4A95-A654-B04C2012A00A}" type="presParOf" srcId="{10519D0C-61E9-42FE-99F3-3220DD141786}" destId="{16C47AD5-A3B5-4302-80A8-1248FF689BBC}" srcOrd="0" destOrd="0" presId="urn:microsoft.com/office/officeart/2005/8/layout/orgChart1"/>
    <dgm:cxn modelId="{A6B3DD39-F760-4835-ABE1-D0AAEEF9E836}" type="presParOf" srcId="{10519D0C-61E9-42FE-99F3-3220DD141786}" destId="{5B29449D-53DE-42DD-B79B-C7F59C400E12}" srcOrd="1" destOrd="0" presId="urn:microsoft.com/office/officeart/2005/8/layout/orgChart1"/>
    <dgm:cxn modelId="{00BD620D-7619-4DDA-B606-53E6D16A9AF9}" type="presParOf" srcId="{447E00DE-78D7-4F77-9FA3-717F118C8814}" destId="{B335C6BB-4FAC-4A83-A7B1-76D617378B57}" srcOrd="1" destOrd="0" presId="urn:microsoft.com/office/officeart/2005/8/layout/orgChart1"/>
    <dgm:cxn modelId="{076607EC-1E32-4E34-AA76-A96E0F8C0887}" type="presParOf" srcId="{447E00DE-78D7-4F77-9FA3-717F118C8814}" destId="{3913553A-F5B6-41FD-9C8A-7E9D50223F0D}" srcOrd="2" destOrd="0" presId="urn:microsoft.com/office/officeart/2005/8/layout/orgChart1"/>
    <dgm:cxn modelId="{F906CA69-EDC9-47E6-B288-1D3E9C1887A5}" type="presParOf" srcId="{643CC1A7-862C-4CAA-BA53-156E391BB6FC}" destId="{5803BDAB-FEF1-4057-AD81-BA934FEEDA79}" srcOrd="4" destOrd="0" presId="urn:microsoft.com/office/officeart/2005/8/layout/orgChart1"/>
    <dgm:cxn modelId="{E990042C-E991-41C7-A2E6-9516FF15CB54}" type="presParOf" srcId="{643CC1A7-862C-4CAA-BA53-156E391BB6FC}" destId="{2B1B8916-C948-4941-B361-CA579384DFBF}" srcOrd="5" destOrd="0" presId="urn:microsoft.com/office/officeart/2005/8/layout/orgChart1"/>
    <dgm:cxn modelId="{4EB8CFA2-DEB5-4DA9-ADD2-6EDBC0C6CA33}" type="presParOf" srcId="{2B1B8916-C948-4941-B361-CA579384DFBF}" destId="{9E687257-432F-4FB2-A468-235032E013AA}" srcOrd="0" destOrd="0" presId="urn:microsoft.com/office/officeart/2005/8/layout/orgChart1"/>
    <dgm:cxn modelId="{E7E2D180-F51E-462E-B6D9-07B33B9B9AC3}" type="presParOf" srcId="{9E687257-432F-4FB2-A468-235032E013AA}" destId="{30A2DDCA-DD32-4895-89BC-95E64FAC73C7}" srcOrd="0" destOrd="0" presId="urn:microsoft.com/office/officeart/2005/8/layout/orgChart1"/>
    <dgm:cxn modelId="{BD820E34-F2C4-43EF-BF4D-5E99BD9BC82B}" type="presParOf" srcId="{9E687257-432F-4FB2-A468-235032E013AA}" destId="{7E98513D-F82C-4D66-A5B5-A0FF925904C3}" srcOrd="1" destOrd="0" presId="urn:microsoft.com/office/officeart/2005/8/layout/orgChart1"/>
    <dgm:cxn modelId="{ADFC8E30-7285-44D6-A93A-0AD57A27DCFD}" type="presParOf" srcId="{2B1B8916-C948-4941-B361-CA579384DFBF}" destId="{DD3DB93E-101F-4A1E-8CFC-7A25C36711A0}" srcOrd="1" destOrd="0" presId="urn:microsoft.com/office/officeart/2005/8/layout/orgChart1"/>
    <dgm:cxn modelId="{C41C6615-ADA5-4AEA-AFB4-EF990EC307E8}" type="presParOf" srcId="{2B1B8916-C948-4941-B361-CA579384DFBF}" destId="{852A644D-E596-40EF-BCA3-58C290D0A85D}" srcOrd="2" destOrd="0" presId="urn:microsoft.com/office/officeart/2005/8/layout/orgChart1"/>
    <dgm:cxn modelId="{DB9649EF-5D78-4E0D-8689-D2D6A4911DBD}" type="presParOf" srcId="{643CC1A7-862C-4CAA-BA53-156E391BB6FC}" destId="{EE598242-B5FD-4026-80FF-3EE4B385D079}" srcOrd="6" destOrd="0" presId="urn:microsoft.com/office/officeart/2005/8/layout/orgChart1"/>
    <dgm:cxn modelId="{13467EEE-5057-4E34-9D8D-15DAE9C88DD8}" type="presParOf" srcId="{643CC1A7-862C-4CAA-BA53-156E391BB6FC}" destId="{FFC58426-4DFF-4EDC-A398-4FB94E833761}" srcOrd="7" destOrd="0" presId="urn:microsoft.com/office/officeart/2005/8/layout/orgChart1"/>
    <dgm:cxn modelId="{9AFE4B8E-A37A-4683-A5F2-9D11B5F2FF85}" type="presParOf" srcId="{FFC58426-4DFF-4EDC-A398-4FB94E833761}" destId="{57F80C8D-0E78-468B-BD08-4E6BC0DF2936}" srcOrd="0" destOrd="0" presId="urn:microsoft.com/office/officeart/2005/8/layout/orgChart1"/>
    <dgm:cxn modelId="{0233130E-595A-4E47-AFE8-E3C3807169E2}" type="presParOf" srcId="{57F80C8D-0E78-468B-BD08-4E6BC0DF2936}" destId="{E984E32D-B86A-4BB3-B87B-8FE54F630BE6}" srcOrd="0" destOrd="0" presId="urn:microsoft.com/office/officeart/2005/8/layout/orgChart1"/>
    <dgm:cxn modelId="{A9E8CD42-6C40-4ED1-A67C-2723DAFA672E}" type="presParOf" srcId="{57F80C8D-0E78-468B-BD08-4E6BC0DF2936}" destId="{4801A9DD-8CBD-42A9-909B-3D51163D69F9}" srcOrd="1" destOrd="0" presId="urn:microsoft.com/office/officeart/2005/8/layout/orgChart1"/>
    <dgm:cxn modelId="{D34DAA5C-D2A7-43BB-9D2A-177A1AD27127}" type="presParOf" srcId="{FFC58426-4DFF-4EDC-A398-4FB94E833761}" destId="{95575833-F441-4976-B243-3C5D7ABD56E2}" srcOrd="1" destOrd="0" presId="urn:microsoft.com/office/officeart/2005/8/layout/orgChart1"/>
    <dgm:cxn modelId="{81662BD2-E1A7-4619-8177-46FF4A6B7E50}" type="presParOf" srcId="{FFC58426-4DFF-4EDC-A398-4FB94E833761}" destId="{9F431DBA-FDD8-4970-BE73-6EDBFCA491E0}" srcOrd="2" destOrd="0" presId="urn:microsoft.com/office/officeart/2005/8/layout/orgChart1"/>
    <dgm:cxn modelId="{5F230449-AB1C-41D2-ACFE-20D65B44839E}" type="presParOf" srcId="{31788B9B-8A77-48A8-9E67-4D6AF0A84F45}" destId="{6CF54BB7-1A4A-4ECA-9EDD-59FE583BC9EF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+mn-lt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+mn-lt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C479641-FB69-49E7-8799-A7B244FF25B9}">
      <dgm:prSet phldrT="[Text]" custT="1"/>
      <dgm:spPr/>
      <dgm:t>
        <a:bodyPr/>
        <a:lstStyle/>
        <a:p>
          <a:r>
            <a:rPr lang="pt-PT" sz="3600" dirty="0" smtClean="0">
              <a:latin typeface="+mn-lt"/>
              <a:ea typeface="Segoe UI" pitchFamily="34" charset="0"/>
              <a:cs typeface="Segoe UI" pitchFamily="34" charset="0"/>
            </a:rPr>
            <a:t>Build</a:t>
          </a:r>
          <a:endParaRPr lang="en-US" sz="3600" dirty="0">
            <a:latin typeface="+mn-lt"/>
            <a:ea typeface="Segoe UI" pitchFamily="34" charset="0"/>
            <a:cs typeface="Segoe UI" pitchFamily="34" charset="0"/>
          </a:endParaRPr>
        </a:p>
      </dgm:t>
    </dgm:pt>
    <dgm:pt modelId="{DE4945B4-30F1-4B50-BD62-B4C1B6EEB51E}" type="parTrans" cxnId="{5C9F1EE7-63C2-46FC-A7A1-8EBEC2639BEF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7B28681-75EE-4B76-8EEA-8A0DCBCA4939}" type="sibTrans" cxnId="{5C9F1EE7-63C2-46FC-A7A1-8EBEC2639BEF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5F5BB52-017B-4B1F-A556-3F3810E862D1}">
      <dgm:prSet phldrT="[Text]" custT="1"/>
      <dgm:spPr/>
      <dgm:t>
        <a:bodyPr/>
        <a:lstStyle/>
        <a:p>
          <a:r>
            <a:rPr lang="pt-PT" sz="3600" dirty="0" smtClean="0">
              <a:latin typeface="+mn-lt"/>
              <a:ea typeface="Segoe UI" pitchFamily="34" charset="0"/>
              <a:cs typeface="Segoe UI" pitchFamily="34" charset="0"/>
            </a:rPr>
            <a:t>Run</a:t>
          </a:r>
          <a:endParaRPr lang="en-US" sz="3600" dirty="0">
            <a:latin typeface="+mn-lt"/>
            <a:ea typeface="Segoe UI" pitchFamily="34" charset="0"/>
            <a:cs typeface="Segoe UI" pitchFamily="34" charset="0"/>
          </a:endParaRPr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3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3"/>
      <dgm:spPr/>
      <dgm:t>
        <a:bodyPr/>
        <a:lstStyle/>
        <a:p>
          <a:endParaRPr lang="pt-PT"/>
        </a:p>
      </dgm:t>
    </dgm:pt>
    <dgm:pt modelId="{E1CDD731-B610-4D72-8BDB-A7B9DC212C53}" type="pres">
      <dgm:prSet presAssocID="{7C479641-FB69-49E7-8799-A7B244FF25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1926DA9-206F-46E3-B92B-0A7E7B698FEB}" type="pres">
      <dgm:prSet presAssocID="{57B28681-75EE-4B76-8EEA-8A0DCBCA4939}" presName="sibTrans" presStyleLbl="sibTrans2D1" presStyleIdx="1" presStyleCnt="3"/>
      <dgm:spPr/>
      <dgm:t>
        <a:bodyPr/>
        <a:lstStyle/>
        <a:p>
          <a:endParaRPr lang="pt-PT"/>
        </a:p>
      </dgm:t>
    </dgm:pt>
    <dgm:pt modelId="{29C105D9-2276-4200-AD6C-62353088EA52}" type="pres">
      <dgm:prSet presAssocID="{57B28681-75EE-4B76-8EEA-8A0DCBCA4939}" presName="connectorText" presStyleLbl="sibTrans2D1" presStyleIdx="1" presStyleCnt="3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2" presStyleCnt="3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2" presStyleCnt="3"/>
      <dgm:spPr/>
      <dgm:t>
        <a:bodyPr/>
        <a:lstStyle/>
        <a:p>
          <a:endParaRPr lang="pt-PT"/>
        </a:p>
      </dgm:t>
    </dgm:pt>
  </dgm:ptLst>
  <dgm:cxnLst>
    <dgm:cxn modelId="{C949D1BC-3D70-46C1-A69C-3B52E4115524}" type="presOf" srcId="{87C957D2-798E-4EC0-8D44-C32E9510D4C8}" destId="{870FF207-38D9-4F3B-997E-79F6DE926D3F}" srcOrd="1" destOrd="0" presId="urn:microsoft.com/office/officeart/2005/8/layout/cycle2"/>
    <dgm:cxn modelId="{FCBA55FD-F189-4B86-9001-267C91B6D76E}" type="presOf" srcId="{89EE5E5D-FBB6-4D9C-B145-1F7B3014A3D8}" destId="{CDA4EDD9-63BD-4C9F-BBD0-9B1897F32AF4}" srcOrd="0" destOrd="0" presId="urn:microsoft.com/office/officeart/2005/8/layout/cycle2"/>
    <dgm:cxn modelId="{B97E81F0-3B6C-4076-B226-2E5E320BA9BD}" type="presOf" srcId="{CADD5AF9-A903-4AA2-A58A-55BF1A97AB0D}" destId="{0E9D6941-A187-4A53-8C33-32C87D9A3065}" srcOrd="0" destOrd="0" presId="urn:microsoft.com/office/officeart/2005/8/layout/cycle2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5C9F1EE7-63C2-46FC-A7A1-8EBEC2639BEF}" srcId="{89EE5E5D-FBB6-4D9C-B145-1F7B3014A3D8}" destId="{7C479641-FB69-49E7-8799-A7B244FF25B9}" srcOrd="1" destOrd="0" parTransId="{DE4945B4-30F1-4B50-BD62-B4C1B6EEB51E}" sibTransId="{57B28681-75EE-4B76-8EEA-8A0DCBCA4939}"/>
    <dgm:cxn modelId="{B27EE3D0-7E22-4BAD-B8D9-DEF8D73D99D5}" type="presOf" srcId="{57B28681-75EE-4B76-8EEA-8A0DCBCA4939}" destId="{29C105D9-2276-4200-AD6C-62353088EA52}" srcOrd="1" destOrd="0" presId="urn:microsoft.com/office/officeart/2005/8/layout/cycle2"/>
    <dgm:cxn modelId="{A9D1D752-A800-4406-800E-C441159C622D}" type="presOf" srcId="{87C957D2-798E-4EC0-8D44-C32E9510D4C8}" destId="{08E551B4-CFF9-4AFF-BDC2-864DC0A48490}" srcOrd="0" destOrd="0" presId="urn:microsoft.com/office/officeart/2005/8/layout/cycle2"/>
    <dgm:cxn modelId="{672885C8-F9C2-4C35-AC47-3905D42BE673}" type="presOf" srcId="{7C479641-FB69-49E7-8799-A7B244FF25B9}" destId="{E1CDD731-B610-4D72-8BDB-A7B9DC212C53}" srcOrd="0" destOrd="0" presId="urn:microsoft.com/office/officeart/2005/8/layout/cycle2"/>
    <dgm:cxn modelId="{771DAEBB-362F-494B-A810-60957D16191E}" type="presOf" srcId="{15F5BB52-017B-4B1F-A556-3F3810E862D1}" destId="{2F4B4BD2-73DB-4B65-BCFC-2DD5657AFD9D}" srcOrd="0" destOrd="0" presId="urn:microsoft.com/office/officeart/2005/8/layout/cycle2"/>
    <dgm:cxn modelId="{85E6F843-10CA-4CF1-AA97-2EB28C539E4A}" type="presOf" srcId="{CADD5AF9-A903-4AA2-A58A-55BF1A97AB0D}" destId="{9B95FCA6-C71A-4A0A-BC31-CE42D2A3DAE2}" srcOrd="1" destOrd="0" presId="urn:microsoft.com/office/officeart/2005/8/layout/cycle2"/>
    <dgm:cxn modelId="{FA181972-C805-44AB-BB5B-3C12C02394B1}" type="presOf" srcId="{57B28681-75EE-4B76-8EEA-8A0DCBCA4939}" destId="{01926DA9-206F-46E3-B92B-0A7E7B698FEB}" srcOrd="0" destOrd="0" presId="urn:microsoft.com/office/officeart/2005/8/layout/cycle2"/>
    <dgm:cxn modelId="{47409C2C-12F4-4E0F-B047-3024A8797BA9}" type="presOf" srcId="{DA8305C2-4C06-4AAB-A7E6-9B48E69922E3}" destId="{DDB4905B-832A-4EE4-8C23-0C7D12E2048A}" srcOrd="0" destOrd="0" presId="urn:microsoft.com/office/officeart/2005/8/layout/cycle2"/>
    <dgm:cxn modelId="{E4EF5A93-5E32-4306-8A42-BB6BC3E07133}" srcId="{89EE5E5D-FBB6-4D9C-B145-1F7B3014A3D8}" destId="{15F5BB52-017B-4B1F-A556-3F3810E862D1}" srcOrd="2" destOrd="0" parTransId="{70C0C1F2-5B42-4C8D-86B2-B0E8D1F2187D}" sibTransId="{CADD5AF9-A903-4AA2-A58A-55BF1A97AB0D}"/>
    <dgm:cxn modelId="{1773B4A4-4932-41B8-9797-DD02AB7521CC}" type="presParOf" srcId="{CDA4EDD9-63BD-4C9F-BBD0-9B1897F32AF4}" destId="{DDB4905B-832A-4EE4-8C23-0C7D12E2048A}" srcOrd="0" destOrd="0" presId="urn:microsoft.com/office/officeart/2005/8/layout/cycle2"/>
    <dgm:cxn modelId="{4957C577-8CCA-40B7-8E3C-836EF068633E}" type="presParOf" srcId="{CDA4EDD9-63BD-4C9F-BBD0-9B1897F32AF4}" destId="{08E551B4-CFF9-4AFF-BDC2-864DC0A48490}" srcOrd="1" destOrd="0" presId="urn:microsoft.com/office/officeart/2005/8/layout/cycle2"/>
    <dgm:cxn modelId="{BFE1461D-713B-41FB-94A3-59D545BAC8F5}" type="presParOf" srcId="{08E551B4-CFF9-4AFF-BDC2-864DC0A48490}" destId="{870FF207-38D9-4F3B-997E-79F6DE926D3F}" srcOrd="0" destOrd="0" presId="urn:microsoft.com/office/officeart/2005/8/layout/cycle2"/>
    <dgm:cxn modelId="{247CAFB2-1AE7-4054-A900-A77F0C5AD132}" type="presParOf" srcId="{CDA4EDD9-63BD-4C9F-BBD0-9B1897F32AF4}" destId="{E1CDD731-B610-4D72-8BDB-A7B9DC212C53}" srcOrd="2" destOrd="0" presId="urn:microsoft.com/office/officeart/2005/8/layout/cycle2"/>
    <dgm:cxn modelId="{5E3B9F16-BFCC-4879-9655-8E5DF9700AF8}" type="presParOf" srcId="{CDA4EDD9-63BD-4C9F-BBD0-9B1897F32AF4}" destId="{01926DA9-206F-46E3-B92B-0A7E7B698FEB}" srcOrd="3" destOrd="0" presId="urn:microsoft.com/office/officeart/2005/8/layout/cycle2"/>
    <dgm:cxn modelId="{DFBCE955-7E5F-495B-B71E-BAB3CFCFFE90}" type="presParOf" srcId="{01926DA9-206F-46E3-B92B-0A7E7B698FEB}" destId="{29C105D9-2276-4200-AD6C-62353088EA52}" srcOrd="0" destOrd="0" presId="urn:microsoft.com/office/officeart/2005/8/layout/cycle2"/>
    <dgm:cxn modelId="{3C4FA7E1-848A-45AD-A1C6-535DF40E55D3}" type="presParOf" srcId="{CDA4EDD9-63BD-4C9F-BBD0-9B1897F32AF4}" destId="{2F4B4BD2-73DB-4B65-BCFC-2DD5657AFD9D}" srcOrd="4" destOrd="0" presId="urn:microsoft.com/office/officeart/2005/8/layout/cycle2"/>
    <dgm:cxn modelId="{6D5EBC83-7597-404E-AE49-81C8FC49DA50}" type="presParOf" srcId="{CDA4EDD9-63BD-4C9F-BBD0-9B1897F32AF4}" destId="{0E9D6941-A187-4A53-8C33-32C87D9A3065}" srcOrd="5" destOrd="0" presId="urn:microsoft.com/office/officeart/2005/8/layout/cycle2"/>
    <dgm:cxn modelId="{B80A326F-E85D-4392-B592-C3FF6A6340D4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+mn-lt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+mn-lt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5F5BB52-017B-4B1F-A556-3F3810E862D1}">
      <dgm:prSet phldrT="[Text]" custT="1"/>
      <dgm:spPr/>
      <dgm:t>
        <a:bodyPr/>
        <a:lstStyle/>
        <a:p>
          <a:r>
            <a:rPr lang="pt-PT" sz="3600" dirty="0" smtClean="0">
              <a:latin typeface="+mn-lt"/>
              <a:ea typeface="Segoe UI" pitchFamily="34" charset="0"/>
              <a:cs typeface="Segoe UI" pitchFamily="34" charset="0"/>
            </a:rPr>
            <a:t>Run</a:t>
          </a:r>
          <a:endParaRPr lang="en-US" sz="3600" dirty="0">
            <a:latin typeface="+mn-lt"/>
            <a:ea typeface="Segoe UI" pitchFamily="34" charset="0"/>
            <a:cs typeface="Segoe UI" pitchFamily="34" charset="0"/>
          </a:endParaRPr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1" presStyleCnt="2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1" presStyleCnt="2"/>
      <dgm:spPr/>
      <dgm:t>
        <a:bodyPr/>
        <a:lstStyle/>
        <a:p>
          <a:endParaRPr lang="pt-PT"/>
        </a:p>
      </dgm:t>
    </dgm:pt>
  </dgm:ptLst>
  <dgm:cxnLst>
    <dgm:cxn modelId="{177504AF-B48B-4D61-B182-1A4DCF510A85}" type="presOf" srcId="{DA8305C2-4C06-4AAB-A7E6-9B48E69922E3}" destId="{DDB4905B-832A-4EE4-8C23-0C7D12E2048A}" srcOrd="0" destOrd="0" presId="urn:microsoft.com/office/officeart/2005/8/layout/cycle2"/>
    <dgm:cxn modelId="{8F35DAF6-30E7-4C17-9F63-FFF41A4A0F4D}" type="presOf" srcId="{87C957D2-798E-4EC0-8D44-C32E9510D4C8}" destId="{870FF207-38D9-4F3B-997E-79F6DE926D3F}" srcOrd="1" destOrd="0" presId="urn:microsoft.com/office/officeart/2005/8/layout/cycle2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0018719C-F2AF-4D03-8D12-013F096565EB}" type="presOf" srcId="{15F5BB52-017B-4B1F-A556-3F3810E862D1}" destId="{2F4B4BD2-73DB-4B65-BCFC-2DD5657AFD9D}" srcOrd="0" destOrd="0" presId="urn:microsoft.com/office/officeart/2005/8/layout/cycle2"/>
    <dgm:cxn modelId="{2B1A7222-51CC-41D2-B749-C7363195DAD7}" type="presOf" srcId="{CADD5AF9-A903-4AA2-A58A-55BF1A97AB0D}" destId="{0E9D6941-A187-4A53-8C33-32C87D9A3065}" srcOrd="0" destOrd="0" presId="urn:microsoft.com/office/officeart/2005/8/layout/cycle2"/>
    <dgm:cxn modelId="{E4EF5A93-5E32-4306-8A42-BB6BC3E07133}" srcId="{89EE5E5D-FBB6-4D9C-B145-1F7B3014A3D8}" destId="{15F5BB52-017B-4B1F-A556-3F3810E862D1}" srcOrd="1" destOrd="0" parTransId="{70C0C1F2-5B42-4C8D-86B2-B0E8D1F2187D}" sibTransId="{CADD5AF9-A903-4AA2-A58A-55BF1A97AB0D}"/>
    <dgm:cxn modelId="{6604B371-96E3-4C97-AE5C-E6B89B5F6C26}" type="presOf" srcId="{89EE5E5D-FBB6-4D9C-B145-1F7B3014A3D8}" destId="{CDA4EDD9-63BD-4C9F-BBD0-9B1897F32AF4}" srcOrd="0" destOrd="0" presId="urn:microsoft.com/office/officeart/2005/8/layout/cycle2"/>
    <dgm:cxn modelId="{23FD8D38-0E0C-4A65-9C4D-4BACD1FCE45E}" type="presOf" srcId="{87C957D2-798E-4EC0-8D44-C32E9510D4C8}" destId="{08E551B4-CFF9-4AFF-BDC2-864DC0A48490}" srcOrd="0" destOrd="0" presId="urn:microsoft.com/office/officeart/2005/8/layout/cycle2"/>
    <dgm:cxn modelId="{BDD333BD-E3E8-456F-A37E-9484CFE51568}" type="presOf" srcId="{CADD5AF9-A903-4AA2-A58A-55BF1A97AB0D}" destId="{9B95FCA6-C71A-4A0A-BC31-CE42D2A3DAE2}" srcOrd="1" destOrd="0" presId="urn:microsoft.com/office/officeart/2005/8/layout/cycle2"/>
    <dgm:cxn modelId="{BC7ABBE5-3581-4330-8DBE-DC7B9A29843B}" type="presParOf" srcId="{CDA4EDD9-63BD-4C9F-BBD0-9B1897F32AF4}" destId="{DDB4905B-832A-4EE4-8C23-0C7D12E2048A}" srcOrd="0" destOrd="0" presId="urn:microsoft.com/office/officeart/2005/8/layout/cycle2"/>
    <dgm:cxn modelId="{FD26EED4-9288-499D-A151-2D2AA7E3D468}" type="presParOf" srcId="{CDA4EDD9-63BD-4C9F-BBD0-9B1897F32AF4}" destId="{08E551B4-CFF9-4AFF-BDC2-864DC0A48490}" srcOrd="1" destOrd="0" presId="urn:microsoft.com/office/officeart/2005/8/layout/cycle2"/>
    <dgm:cxn modelId="{FF5C9E35-BB96-4B41-A0A3-E43228580AC0}" type="presParOf" srcId="{08E551B4-CFF9-4AFF-BDC2-864DC0A48490}" destId="{870FF207-38D9-4F3B-997E-79F6DE926D3F}" srcOrd="0" destOrd="0" presId="urn:microsoft.com/office/officeart/2005/8/layout/cycle2"/>
    <dgm:cxn modelId="{441C3193-84A6-4B03-9E75-81B1D3FE7348}" type="presParOf" srcId="{CDA4EDD9-63BD-4C9F-BBD0-9B1897F32AF4}" destId="{2F4B4BD2-73DB-4B65-BCFC-2DD5657AFD9D}" srcOrd="2" destOrd="0" presId="urn:microsoft.com/office/officeart/2005/8/layout/cycle2"/>
    <dgm:cxn modelId="{7990B2C4-562D-4232-8418-FCA589CC6CF3}" type="presParOf" srcId="{CDA4EDD9-63BD-4C9F-BBD0-9B1897F32AF4}" destId="{0E9D6941-A187-4A53-8C33-32C87D9A3065}" srcOrd="3" destOrd="0" presId="urn:microsoft.com/office/officeart/2005/8/layout/cycle2"/>
    <dgm:cxn modelId="{A522F110-8C56-496B-A1CC-90B21A189579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/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/>
        </a:p>
      </dgm:t>
    </dgm:pt>
    <dgm:pt modelId="{7C479641-FB69-49E7-8799-A7B244FF25B9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Build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E4945B4-30F1-4B50-BD62-B4C1B6EEB51E}" type="parTrans" cxnId="{5C9F1EE7-63C2-46FC-A7A1-8EBEC2639BEF}">
      <dgm:prSet/>
      <dgm:spPr/>
      <dgm:t>
        <a:bodyPr/>
        <a:lstStyle/>
        <a:p>
          <a:endParaRPr lang="en-US"/>
        </a:p>
      </dgm:t>
    </dgm:pt>
    <dgm:pt modelId="{57B28681-75EE-4B76-8EEA-8A0DCBCA4939}" type="sibTrans" cxnId="{5C9F1EE7-63C2-46FC-A7A1-8EBEC2639BEF}">
      <dgm:prSet/>
      <dgm:spPr/>
      <dgm:t>
        <a:bodyPr/>
        <a:lstStyle/>
        <a:p>
          <a:endParaRPr lang="en-US"/>
        </a:p>
      </dgm:t>
    </dgm:pt>
    <dgm:pt modelId="{15F5BB52-017B-4B1F-A556-3F3810E862D1}">
      <dgm:prSet phldrT="[Text]"/>
      <dgm:spPr/>
      <dgm:t>
        <a:bodyPr/>
        <a:lstStyle/>
        <a:p>
          <a:r>
            <a:rPr lang="pt-PT" dirty="0" smtClean="0"/>
            <a:t>Run</a:t>
          </a:r>
          <a:endParaRPr lang="en-US" dirty="0"/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/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/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3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3"/>
      <dgm:spPr/>
      <dgm:t>
        <a:bodyPr/>
        <a:lstStyle/>
        <a:p>
          <a:endParaRPr lang="pt-PT"/>
        </a:p>
      </dgm:t>
    </dgm:pt>
    <dgm:pt modelId="{E1CDD731-B610-4D72-8BDB-A7B9DC212C53}" type="pres">
      <dgm:prSet presAssocID="{7C479641-FB69-49E7-8799-A7B244FF25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1926DA9-206F-46E3-B92B-0A7E7B698FEB}" type="pres">
      <dgm:prSet presAssocID="{57B28681-75EE-4B76-8EEA-8A0DCBCA4939}" presName="sibTrans" presStyleLbl="sibTrans2D1" presStyleIdx="1" presStyleCnt="3"/>
      <dgm:spPr/>
      <dgm:t>
        <a:bodyPr/>
        <a:lstStyle/>
        <a:p>
          <a:endParaRPr lang="pt-PT"/>
        </a:p>
      </dgm:t>
    </dgm:pt>
    <dgm:pt modelId="{29C105D9-2276-4200-AD6C-62353088EA52}" type="pres">
      <dgm:prSet presAssocID="{57B28681-75EE-4B76-8EEA-8A0DCBCA4939}" presName="connectorText" presStyleLbl="sibTrans2D1" presStyleIdx="1" presStyleCnt="3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2" presStyleCnt="3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2" presStyleCnt="3"/>
      <dgm:spPr/>
      <dgm:t>
        <a:bodyPr/>
        <a:lstStyle/>
        <a:p>
          <a:endParaRPr lang="pt-PT"/>
        </a:p>
      </dgm:t>
    </dgm:pt>
  </dgm:ptLst>
  <dgm:cxnLst>
    <dgm:cxn modelId="{0FC9BFF3-6744-4FBE-B2F8-196E10A1B5E8}" type="presOf" srcId="{CADD5AF9-A903-4AA2-A58A-55BF1A97AB0D}" destId="{9B95FCA6-C71A-4A0A-BC31-CE42D2A3DAE2}" srcOrd="1" destOrd="0" presId="urn:microsoft.com/office/officeart/2005/8/layout/cycle2"/>
    <dgm:cxn modelId="{50CF318E-E2B1-474F-9456-3703081D26D7}" type="presOf" srcId="{87C957D2-798E-4EC0-8D44-C32E9510D4C8}" destId="{08E551B4-CFF9-4AFF-BDC2-864DC0A48490}" srcOrd="0" destOrd="0" presId="urn:microsoft.com/office/officeart/2005/8/layout/cycle2"/>
    <dgm:cxn modelId="{C7BA1C81-B2E4-4CB4-966B-0D7ED8757ED8}" type="presOf" srcId="{CADD5AF9-A903-4AA2-A58A-55BF1A97AB0D}" destId="{0E9D6941-A187-4A53-8C33-32C87D9A3065}" srcOrd="0" destOrd="0" presId="urn:microsoft.com/office/officeart/2005/8/layout/cycle2"/>
    <dgm:cxn modelId="{1BB20884-B000-408F-9630-80BDD6EC68B3}" type="presOf" srcId="{89EE5E5D-FBB6-4D9C-B145-1F7B3014A3D8}" destId="{CDA4EDD9-63BD-4C9F-BBD0-9B1897F32AF4}" srcOrd="0" destOrd="0" presId="urn:microsoft.com/office/officeart/2005/8/layout/cycle2"/>
    <dgm:cxn modelId="{6CD8F7D1-7F35-4331-BF85-82894C76CBDA}" type="presOf" srcId="{DA8305C2-4C06-4AAB-A7E6-9B48E69922E3}" destId="{DDB4905B-832A-4EE4-8C23-0C7D12E2048A}" srcOrd="0" destOrd="0" presId="urn:microsoft.com/office/officeart/2005/8/layout/cycle2"/>
    <dgm:cxn modelId="{5C9F1EE7-63C2-46FC-A7A1-8EBEC2639BEF}" srcId="{89EE5E5D-FBB6-4D9C-B145-1F7B3014A3D8}" destId="{7C479641-FB69-49E7-8799-A7B244FF25B9}" srcOrd="1" destOrd="0" parTransId="{DE4945B4-30F1-4B50-BD62-B4C1B6EEB51E}" sibTransId="{57B28681-75EE-4B76-8EEA-8A0DCBCA4939}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9AEE2B62-35BD-4002-8DF1-573D6C2C4B7C}" type="presOf" srcId="{7C479641-FB69-49E7-8799-A7B244FF25B9}" destId="{E1CDD731-B610-4D72-8BDB-A7B9DC212C53}" srcOrd="0" destOrd="0" presId="urn:microsoft.com/office/officeart/2005/8/layout/cycle2"/>
    <dgm:cxn modelId="{01A23CD7-C56F-407E-B5D0-878AF4FCAA9F}" type="presOf" srcId="{15F5BB52-017B-4B1F-A556-3F3810E862D1}" destId="{2F4B4BD2-73DB-4B65-BCFC-2DD5657AFD9D}" srcOrd="0" destOrd="0" presId="urn:microsoft.com/office/officeart/2005/8/layout/cycle2"/>
    <dgm:cxn modelId="{33E0BCF9-C10B-46B2-A15C-4EF166F4C8AC}" type="presOf" srcId="{57B28681-75EE-4B76-8EEA-8A0DCBCA4939}" destId="{01926DA9-206F-46E3-B92B-0A7E7B698FEB}" srcOrd="0" destOrd="0" presId="urn:microsoft.com/office/officeart/2005/8/layout/cycle2"/>
    <dgm:cxn modelId="{868C18A3-B47F-4B27-90E9-67189371AAB3}" type="presOf" srcId="{87C957D2-798E-4EC0-8D44-C32E9510D4C8}" destId="{870FF207-38D9-4F3B-997E-79F6DE926D3F}" srcOrd="1" destOrd="0" presId="urn:microsoft.com/office/officeart/2005/8/layout/cycle2"/>
    <dgm:cxn modelId="{E4EF5A93-5E32-4306-8A42-BB6BC3E07133}" srcId="{89EE5E5D-FBB6-4D9C-B145-1F7B3014A3D8}" destId="{15F5BB52-017B-4B1F-A556-3F3810E862D1}" srcOrd="2" destOrd="0" parTransId="{70C0C1F2-5B42-4C8D-86B2-B0E8D1F2187D}" sibTransId="{CADD5AF9-A903-4AA2-A58A-55BF1A97AB0D}"/>
    <dgm:cxn modelId="{7B1522A8-E9EB-4784-B8D7-ABE635990F92}" type="presOf" srcId="{57B28681-75EE-4B76-8EEA-8A0DCBCA4939}" destId="{29C105D9-2276-4200-AD6C-62353088EA52}" srcOrd="1" destOrd="0" presId="urn:microsoft.com/office/officeart/2005/8/layout/cycle2"/>
    <dgm:cxn modelId="{CA063F06-F56D-4BB7-8B0D-6B65119B6010}" type="presParOf" srcId="{CDA4EDD9-63BD-4C9F-BBD0-9B1897F32AF4}" destId="{DDB4905B-832A-4EE4-8C23-0C7D12E2048A}" srcOrd="0" destOrd="0" presId="urn:microsoft.com/office/officeart/2005/8/layout/cycle2"/>
    <dgm:cxn modelId="{93686AF4-517E-4318-B1FF-9C84C4969166}" type="presParOf" srcId="{CDA4EDD9-63BD-4C9F-BBD0-9B1897F32AF4}" destId="{08E551B4-CFF9-4AFF-BDC2-864DC0A48490}" srcOrd="1" destOrd="0" presId="urn:microsoft.com/office/officeart/2005/8/layout/cycle2"/>
    <dgm:cxn modelId="{F443EDA9-D32F-4F07-847D-BDBECFC2E7FF}" type="presParOf" srcId="{08E551B4-CFF9-4AFF-BDC2-864DC0A48490}" destId="{870FF207-38D9-4F3B-997E-79F6DE926D3F}" srcOrd="0" destOrd="0" presId="urn:microsoft.com/office/officeart/2005/8/layout/cycle2"/>
    <dgm:cxn modelId="{75D9A449-3C10-4A18-8399-7546C00DB85E}" type="presParOf" srcId="{CDA4EDD9-63BD-4C9F-BBD0-9B1897F32AF4}" destId="{E1CDD731-B610-4D72-8BDB-A7B9DC212C53}" srcOrd="2" destOrd="0" presId="urn:microsoft.com/office/officeart/2005/8/layout/cycle2"/>
    <dgm:cxn modelId="{86AEBF0B-022F-4893-B371-9E6D56D28A48}" type="presParOf" srcId="{CDA4EDD9-63BD-4C9F-BBD0-9B1897F32AF4}" destId="{01926DA9-206F-46E3-B92B-0A7E7B698FEB}" srcOrd="3" destOrd="0" presId="urn:microsoft.com/office/officeart/2005/8/layout/cycle2"/>
    <dgm:cxn modelId="{65E49644-7F6A-4680-8BC0-BC62DE63035D}" type="presParOf" srcId="{01926DA9-206F-46E3-B92B-0A7E7B698FEB}" destId="{29C105D9-2276-4200-AD6C-62353088EA52}" srcOrd="0" destOrd="0" presId="urn:microsoft.com/office/officeart/2005/8/layout/cycle2"/>
    <dgm:cxn modelId="{D6139482-FC38-4C53-832C-AFFE4FD28968}" type="presParOf" srcId="{CDA4EDD9-63BD-4C9F-BBD0-9B1897F32AF4}" destId="{2F4B4BD2-73DB-4B65-BCFC-2DD5657AFD9D}" srcOrd="4" destOrd="0" presId="urn:microsoft.com/office/officeart/2005/8/layout/cycle2"/>
    <dgm:cxn modelId="{74F61A86-1355-48D1-A0C5-20ABE1005D7F}" type="presParOf" srcId="{CDA4EDD9-63BD-4C9F-BBD0-9B1897F32AF4}" destId="{0E9D6941-A187-4A53-8C33-32C87D9A3065}" srcOrd="5" destOrd="0" presId="urn:microsoft.com/office/officeart/2005/8/layout/cycle2"/>
    <dgm:cxn modelId="{ED113C3E-1D69-41C1-9CC5-25FFD068D6AB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/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/>
        </a:p>
      </dgm:t>
    </dgm:pt>
    <dgm:pt modelId="{15F5BB52-017B-4B1F-A556-3F3810E862D1}">
      <dgm:prSet phldrT="[Text]" custT="1"/>
      <dgm:spPr>
        <a:gradFill flip="none" rotWithShape="1">
          <a:gsLst>
            <a:gs pos="100000">
              <a:schemeClr val="accent3"/>
            </a:gs>
            <a:gs pos="48000">
              <a:schemeClr val="accent1"/>
            </a:gs>
            <a:gs pos="51248">
              <a:srgbClr xmlns:mc="http://schemas.openxmlformats.org/markup-compatibility/2006" xmlns:a14="http://schemas.microsoft.com/office/drawing/2010/main" val="468A2D" mc:Ignorable=""/>
            </a:gs>
            <a:gs pos="55000">
              <a:schemeClr val="accent3"/>
            </a:gs>
            <a:gs pos="0">
              <a:schemeClr val="accent1"/>
            </a:gs>
          </a:gsLst>
          <a:lin ang="10800000" scaled="1"/>
          <a:tileRect/>
        </a:gradFill>
      </dgm:spPr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Run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/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/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1" presStyleCnt="2" custRadScaleRad="94351" custRadScaleInc="-193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1" presStyleCnt="2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1" presStyleCnt="2"/>
      <dgm:spPr/>
      <dgm:t>
        <a:bodyPr/>
        <a:lstStyle/>
        <a:p>
          <a:endParaRPr lang="pt-PT"/>
        </a:p>
      </dgm:t>
    </dgm:pt>
  </dgm:ptLst>
  <dgm:cxnLst>
    <dgm:cxn modelId="{06B270A9-4448-402F-8061-8DFC1E328306}" type="presOf" srcId="{89EE5E5D-FBB6-4D9C-B145-1F7B3014A3D8}" destId="{CDA4EDD9-63BD-4C9F-BBD0-9B1897F32AF4}" srcOrd="0" destOrd="0" presId="urn:microsoft.com/office/officeart/2005/8/layout/cycle2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98724609-3F99-4C18-9DF0-BBE2ED1E4C22}" type="presOf" srcId="{CADD5AF9-A903-4AA2-A58A-55BF1A97AB0D}" destId="{0E9D6941-A187-4A53-8C33-32C87D9A3065}" srcOrd="0" destOrd="0" presId="urn:microsoft.com/office/officeart/2005/8/layout/cycle2"/>
    <dgm:cxn modelId="{85422DE0-9016-4307-9116-EC4A60EE554C}" type="presOf" srcId="{CADD5AF9-A903-4AA2-A58A-55BF1A97AB0D}" destId="{9B95FCA6-C71A-4A0A-BC31-CE42D2A3DAE2}" srcOrd="1" destOrd="0" presId="urn:microsoft.com/office/officeart/2005/8/layout/cycle2"/>
    <dgm:cxn modelId="{6A38C786-8ED1-4887-ABD6-85C5D0953C8B}" type="presOf" srcId="{DA8305C2-4C06-4AAB-A7E6-9B48E69922E3}" destId="{DDB4905B-832A-4EE4-8C23-0C7D12E2048A}" srcOrd="0" destOrd="0" presId="urn:microsoft.com/office/officeart/2005/8/layout/cycle2"/>
    <dgm:cxn modelId="{1253A00B-4DE3-499A-9984-A76FF7DFAB7A}" type="presOf" srcId="{87C957D2-798E-4EC0-8D44-C32E9510D4C8}" destId="{870FF207-38D9-4F3B-997E-79F6DE926D3F}" srcOrd="1" destOrd="0" presId="urn:microsoft.com/office/officeart/2005/8/layout/cycle2"/>
    <dgm:cxn modelId="{E4EF5A93-5E32-4306-8A42-BB6BC3E07133}" srcId="{89EE5E5D-FBB6-4D9C-B145-1F7B3014A3D8}" destId="{15F5BB52-017B-4B1F-A556-3F3810E862D1}" srcOrd="1" destOrd="0" parTransId="{70C0C1F2-5B42-4C8D-86B2-B0E8D1F2187D}" sibTransId="{CADD5AF9-A903-4AA2-A58A-55BF1A97AB0D}"/>
    <dgm:cxn modelId="{EAFE2122-A5A3-4600-A2E5-1AA39ABC9C3C}" type="presOf" srcId="{15F5BB52-017B-4B1F-A556-3F3810E862D1}" destId="{2F4B4BD2-73DB-4B65-BCFC-2DD5657AFD9D}" srcOrd="0" destOrd="0" presId="urn:microsoft.com/office/officeart/2005/8/layout/cycle2"/>
    <dgm:cxn modelId="{B05BE291-1F36-4676-9680-516183452E85}" type="presOf" srcId="{87C957D2-798E-4EC0-8D44-C32E9510D4C8}" destId="{08E551B4-CFF9-4AFF-BDC2-864DC0A48490}" srcOrd="0" destOrd="0" presId="urn:microsoft.com/office/officeart/2005/8/layout/cycle2"/>
    <dgm:cxn modelId="{4CBA7C00-3BE0-4484-9ACE-53E273CDE9D6}" type="presParOf" srcId="{CDA4EDD9-63BD-4C9F-BBD0-9B1897F32AF4}" destId="{DDB4905B-832A-4EE4-8C23-0C7D12E2048A}" srcOrd="0" destOrd="0" presId="urn:microsoft.com/office/officeart/2005/8/layout/cycle2"/>
    <dgm:cxn modelId="{56202E80-C329-49DC-8E27-918820DEBEFD}" type="presParOf" srcId="{CDA4EDD9-63BD-4C9F-BBD0-9B1897F32AF4}" destId="{08E551B4-CFF9-4AFF-BDC2-864DC0A48490}" srcOrd="1" destOrd="0" presId="urn:microsoft.com/office/officeart/2005/8/layout/cycle2"/>
    <dgm:cxn modelId="{35A870E9-8663-4377-B349-BC385AC2CDAC}" type="presParOf" srcId="{08E551B4-CFF9-4AFF-BDC2-864DC0A48490}" destId="{870FF207-38D9-4F3B-997E-79F6DE926D3F}" srcOrd="0" destOrd="0" presId="urn:microsoft.com/office/officeart/2005/8/layout/cycle2"/>
    <dgm:cxn modelId="{BC13E5BA-FC0B-4F98-AF9E-D0D89F960E56}" type="presParOf" srcId="{CDA4EDD9-63BD-4C9F-BBD0-9B1897F32AF4}" destId="{2F4B4BD2-73DB-4B65-BCFC-2DD5657AFD9D}" srcOrd="2" destOrd="0" presId="urn:microsoft.com/office/officeart/2005/8/layout/cycle2"/>
    <dgm:cxn modelId="{20D59603-8CDD-4B97-8879-8CEB353E9FAC}" type="presParOf" srcId="{CDA4EDD9-63BD-4C9F-BBD0-9B1897F32AF4}" destId="{0E9D6941-A187-4A53-8C33-32C87D9A3065}" srcOrd="3" destOrd="0" presId="urn:microsoft.com/office/officeart/2005/8/layout/cycle2"/>
    <dgm:cxn modelId="{183AF824-B294-4869-BCBC-003E09A97C04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/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/>
        </a:p>
      </dgm:t>
    </dgm:pt>
    <dgm:pt modelId="{7C479641-FB69-49E7-8799-A7B244FF25B9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Build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E4945B4-30F1-4B50-BD62-B4C1B6EEB51E}" type="parTrans" cxnId="{5C9F1EE7-63C2-46FC-A7A1-8EBEC2639BEF}">
      <dgm:prSet/>
      <dgm:spPr/>
      <dgm:t>
        <a:bodyPr/>
        <a:lstStyle/>
        <a:p>
          <a:endParaRPr lang="en-US"/>
        </a:p>
      </dgm:t>
    </dgm:pt>
    <dgm:pt modelId="{57B28681-75EE-4B76-8EEA-8A0DCBCA4939}" type="sibTrans" cxnId="{5C9F1EE7-63C2-46FC-A7A1-8EBEC2639BEF}">
      <dgm:prSet/>
      <dgm:spPr/>
      <dgm:t>
        <a:bodyPr/>
        <a:lstStyle/>
        <a:p>
          <a:endParaRPr lang="en-US"/>
        </a:p>
      </dgm:t>
    </dgm:pt>
    <dgm:pt modelId="{15F5BB52-017B-4B1F-A556-3F3810E862D1}">
      <dgm:prSet phldrT="[Text]"/>
      <dgm:spPr/>
      <dgm:t>
        <a:bodyPr/>
        <a:lstStyle/>
        <a:p>
          <a:r>
            <a:rPr lang="pt-PT" dirty="0" smtClean="0"/>
            <a:t>Run</a:t>
          </a:r>
          <a:endParaRPr lang="en-US" dirty="0"/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/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/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3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3"/>
      <dgm:spPr/>
      <dgm:t>
        <a:bodyPr/>
        <a:lstStyle/>
        <a:p>
          <a:endParaRPr lang="pt-PT"/>
        </a:p>
      </dgm:t>
    </dgm:pt>
    <dgm:pt modelId="{E1CDD731-B610-4D72-8BDB-A7B9DC212C53}" type="pres">
      <dgm:prSet presAssocID="{7C479641-FB69-49E7-8799-A7B244FF25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1926DA9-206F-46E3-B92B-0A7E7B698FEB}" type="pres">
      <dgm:prSet presAssocID="{57B28681-75EE-4B76-8EEA-8A0DCBCA4939}" presName="sibTrans" presStyleLbl="sibTrans2D1" presStyleIdx="1" presStyleCnt="3"/>
      <dgm:spPr/>
      <dgm:t>
        <a:bodyPr/>
        <a:lstStyle/>
        <a:p>
          <a:endParaRPr lang="pt-PT"/>
        </a:p>
      </dgm:t>
    </dgm:pt>
    <dgm:pt modelId="{29C105D9-2276-4200-AD6C-62353088EA52}" type="pres">
      <dgm:prSet presAssocID="{57B28681-75EE-4B76-8EEA-8A0DCBCA4939}" presName="connectorText" presStyleLbl="sibTrans2D1" presStyleIdx="1" presStyleCnt="3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2" presStyleCnt="3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2" presStyleCnt="3"/>
      <dgm:spPr/>
      <dgm:t>
        <a:bodyPr/>
        <a:lstStyle/>
        <a:p>
          <a:endParaRPr lang="pt-PT"/>
        </a:p>
      </dgm:t>
    </dgm:pt>
  </dgm:ptLst>
  <dgm:cxnLst>
    <dgm:cxn modelId="{876BA663-F844-41A4-AB9A-CE013AE796B4}" type="presOf" srcId="{89EE5E5D-FBB6-4D9C-B145-1F7B3014A3D8}" destId="{CDA4EDD9-63BD-4C9F-BBD0-9B1897F32AF4}" srcOrd="0" destOrd="0" presId="urn:microsoft.com/office/officeart/2005/8/layout/cycle2"/>
    <dgm:cxn modelId="{A61B2E80-0F40-47CD-8A35-A3F064C26DD0}" type="presOf" srcId="{DA8305C2-4C06-4AAB-A7E6-9B48E69922E3}" destId="{DDB4905B-832A-4EE4-8C23-0C7D12E2048A}" srcOrd="0" destOrd="0" presId="urn:microsoft.com/office/officeart/2005/8/layout/cycle2"/>
    <dgm:cxn modelId="{0F441092-5980-45DC-9F5B-78A7FFDC1A23}" type="presOf" srcId="{87C957D2-798E-4EC0-8D44-C32E9510D4C8}" destId="{08E551B4-CFF9-4AFF-BDC2-864DC0A48490}" srcOrd="0" destOrd="0" presId="urn:microsoft.com/office/officeart/2005/8/layout/cycle2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5C9F1EE7-63C2-46FC-A7A1-8EBEC2639BEF}" srcId="{89EE5E5D-FBB6-4D9C-B145-1F7B3014A3D8}" destId="{7C479641-FB69-49E7-8799-A7B244FF25B9}" srcOrd="1" destOrd="0" parTransId="{DE4945B4-30F1-4B50-BD62-B4C1B6EEB51E}" sibTransId="{57B28681-75EE-4B76-8EEA-8A0DCBCA4939}"/>
    <dgm:cxn modelId="{A4DA2205-58CE-4446-8734-4A651B87B8BF}" type="presOf" srcId="{7C479641-FB69-49E7-8799-A7B244FF25B9}" destId="{E1CDD731-B610-4D72-8BDB-A7B9DC212C53}" srcOrd="0" destOrd="0" presId="urn:microsoft.com/office/officeart/2005/8/layout/cycle2"/>
    <dgm:cxn modelId="{5D72DEB6-91D9-412B-B01E-317D425BE09B}" type="presOf" srcId="{87C957D2-798E-4EC0-8D44-C32E9510D4C8}" destId="{870FF207-38D9-4F3B-997E-79F6DE926D3F}" srcOrd="1" destOrd="0" presId="urn:microsoft.com/office/officeart/2005/8/layout/cycle2"/>
    <dgm:cxn modelId="{06AF2FDA-5900-4C06-A5A5-A64A1847ED18}" type="presOf" srcId="{CADD5AF9-A903-4AA2-A58A-55BF1A97AB0D}" destId="{9B95FCA6-C71A-4A0A-BC31-CE42D2A3DAE2}" srcOrd="1" destOrd="0" presId="urn:microsoft.com/office/officeart/2005/8/layout/cycle2"/>
    <dgm:cxn modelId="{07918089-F20F-4368-B7D6-5D49006AAC6C}" type="presOf" srcId="{57B28681-75EE-4B76-8EEA-8A0DCBCA4939}" destId="{29C105D9-2276-4200-AD6C-62353088EA52}" srcOrd="1" destOrd="0" presId="urn:microsoft.com/office/officeart/2005/8/layout/cycle2"/>
    <dgm:cxn modelId="{6D70C61E-7C66-41E8-AE38-8133020C5FE3}" type="presOf" srcId="{15F5BB52-017B-4B1F-A556-3F3810E862D1}" destId="{2F4B4BD2-73DB-4B65-BCFC-2DD5657AFD9D}" srcOrd="0" destOrd="0" presId="urn:microsoft.com/office/officeart/2005/8/layout/cycle2"/>
    <dgm:cxn modelId="{6E8AE74F-C65B-4DED-9A1B-93EB3A2BAE4C}" type="presOf" srcId="{CADD5AF9-A903-4AA2-A58A-55BF1A97AB0D}" destId="{0E9D6941-A187-4A53-8C33-32C87D9A3065}" srcOrd="0" destOrd="0" presId="urn:microsoft.com/office/officeart/2005/8/layout/cycle2"/>
    <dgm:cxn modelId="{E4EF5A93-5E32-4306-8A42-BB6BC3E07133}" srcId="{89EE5E5D-FBB6-4D9C-B145-1F7B3014A3D8}" destId="{15F5BB52-017B-4B1F-A556-3F3810E862D1}" srcOrd="2" destOrd="0" parTransId="{70C0C1F2-5B42-4C8D-86B2-B0E8D1F2187D}" sibTransId="{CADD5AF9-A903-4AA2-A58A-55BF1A97AB0D}"/>
    <dgm:cxn modelId="{E3DE9C8D-C655-4483-9342-2643A97212A4}" type="presOf" srcId="{57B28681-75EE-4B76-8EEA-8A0DCBCA4939}" destId="{01926DA9-206F-46E3-B92B-0A7E7B698FEB}" srcOrd="0" destOrd="0" presId="urn:microsoft.com/office/officeart/2005/8/layout/cycle2"/>
    <dgm:cxn modelId="{45569B6F-B07E-41ED-85FB-E948303C80B8}" type="presParOf" srcId="{CDA4EDD9-63BD-4C9F-BBD0-9B1897F32AF4}" destId="{DDB4905B-832A-4EE4-8C23-0C7D12E2048A}" srcOrd="0" destOrd="0" presId="urn:microsoft.com/office/officeart/2005/8/layout/cycle2"/>
    <dgm:cxn modelId="{0D19E65E-17FC-47EF-93C9-BF487489065C}" type="presParOf" srcId="{CDA4EDD9-63BD-4C9F-BBD0-9B1897F32AF4}" destId="{08E551B4-CFF9-4AFF-BDC2-864DC0A48490}" srcOrd="1" destOrd="0" presId="urn:microsoft.com/office/officeart/2005/8/layout/cycle2"/>
    <dgm:cxn modelId="{DCD6C6E6-8E0C-4667-B419-12FB32CB7B24}" type="presParOf" srcId="{08E551B4-CFF9-4AFF-BDC2-864DC0A48490}" destId="{870FF207-38D9-4F3B-997E-79F6DE926D3F}" srcOrd="0" destOrd="0" presId="urn:microsoft.com/office/officeart/2005/8/layout/cycle2"/>
    <dgm:cxn modelId="{26D92E3D-E2CD-4244-A280-016BA34B0E4C}" type="presParOf" srcId="{CDA4EDD9-63BD-4C9F-BBD0-9B1897F32AF4}" destId="{E1CDD731-B610-4D72-8BDB-A7B9DC212C53}" srcOrd="2" destOrd="0" presId="urn:microsoft.com/office/officeart/2005/8/layout/cycle2"/>
    <dgm:cxn modelId="{F39CBA61-BCFE-4C9D-9CDE-E0FA0B90A47B}" type="presParOf" srcId="{CDA4EDD9-63BD-4C9F-BBD0-9B1897F32AF4}" destId="{01926DA9-206F-46E3-B92B-0A7E7B698FEB}" srcOrd="3" destOrd="0" presId="urn:microsoft.com/office/officeart/2005/8/layout/cycle2"/>
    <dgm:cxn modelId="{376123A2-17F2-4F45-8D80-BF61958BC9EB}" type="presParOf" srcId="{01926DA9-206F-46E3-B92B-0A7E7B698FEB}" destId="{29C105D9-2276-4200-AD6C-62353088EA52}" srcOrd="0" destOrd="0" presId="urn:microsoft.com/office/officeart/2005/8/layout/cycle2"/>
    <dgm:cxn modelId="{BEFC2594-0548-4A38-919F-B68A738354F9}" type="presParOf" srcId="{CDA4EDD9-63BD-4C9F-BBD0-9B1897F32AF4}" destId="{2F4B4BD2-73DB-4B65-BCFC-2DD5657AFD9D}" srcOrd="4" destOrd="0" presId="urn:microsoft.com/office/officeart/2005/8/layout/cycle2"/>
    <dgm:cxn modelId="{DF95C3CA-4135-4D49-97ED-2D2E080A3176}" type="presParOf" srcId="{CDA4EDD9-63BD-4C9F-BBD0-9B1897F32AF4}" destId="{0E9D6941-A187-4A53-8C33-32C87D9A3065}" srcOrd="5" destOrd="0" presId="urn:microsoft.com/office/officeart/2005/8/layout/cycle2"/>
    <dgm:cxn modelId="{40E1AC0E-D9AB-4186-8429-50E016F73E8E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EE5E5D-FBB6-4D9C-B145-1F7B3014A3D8}" type="doc">
      <dgm:prSet loTypeId="urn:microsoft.com/office/officeart/2005/8/layout/cycle2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8305C2-4C06-4AAB-A7E6-9B48E69922E3}">
      <dgm:prSet phldrT="[Text]" custT="1"/>
      <dgm:spPr/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4F19637-B7A4-44F5-8A7E-A981C41747C3}" type="parTrans" cxnId="{4F348620-9B73-4364-B330-DA0F2887C64C}">
      <dgm:prSet/>
      <dgm:spPr/>
      <dgm:t>
        <a:bodyPr/>
        <a:lstStyle/>
        <a:p>
          <a:endParaRPr lang="en-US"/>
        </a:p>
      </dgm:t>
    </dgm:pt>
    <dgm:pt modelId="{87C957D2-798E-4EC0-8D44-C32E9510D4C8}" type="sibTrans" cxnId="{4F348620-9B73-4364-B330-DA0F2887C64C}">
      <dgm:prSet/>
      <dgm:spPr/>
      <dgm:t>
        <a:bodyPr/>
        <a:lstStyle/>
        <a:p>
          <a:endParaRPr lang="en-US"/>
        </a:p>
      </dgm:t>
    </dgm:pt>
    <dgm:pt modelId="{15F5BB52-017B-4B1F-A556-3F3810E862D1}">
      <dgm:prSet phldrT="[Text]" custT="1"/>
      <dgm:spPr>
        <a:gradFill flip="none" rotWithShape="1">
          <a:gsLst>
            <a:gs pos="100000">
              <a:schemeClr val="accent3"/>
            </a:gs>
            <a:gs pos="48000">
              <a:schemeClr val="accent1"/>
            </a:gs>
            <a:gs pos="51248">
              <a:srgbClr xmlns:mc="http://schemas.openxmlformats.org/markup-compatibility/2006" xmlns:a14="http://schemas.microsoft.com/office/drawing/2010/main" val="468A2D" mc:Ignorable=""/>
            </a:gs>
            <a:gs pos="55000">
              <a:schemeClr val="accent3"/>
            </a:gs>
            <a:gs pos="0">
              <a:schemeClr val="accent1"/>
            </a:gs>
          </a:gsLst>
          <a:lin ang="10800000" scaled="1"/>
          <a:tileRect/>
        </a:gradFill>
      </dgm:spPr>
      <dgm:t>
        <a:bodyPr/>
        <a:lstStyle/>
        <a:p>
          <a:r>
            <a:rPr lang="pt-PT" sz="3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Run</a:t>
          </a:r>
          <a:endParaRPr lang="en-US" sz="3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0C0C1F2-5B42-4C8D-86B2-B0E8D1F2187D}" type="parTrans" cxnId="{E4EF5A93-5E32-4306-8A42-BB6BC3E07133}">
      <dgm:prSet/>
      <dgm:spPr/>
      <dgm:t>
        <a:bodyPr/>
        <a:lstStyle/>
        <a:p>
          <a:endParaRPr lang="en-US"/>
        </a:p>
      </dgm:t>
    </dgm:pt>
    <dgm:pt modelId="{CADD5AF9-A903-4AA2-A58A-55BF1A97AB0D}" type="sibTrans" cxnId="{E4EF5A93-5E32-4306-8A42-BB6BC3E07133}">
      <dgm:prSet/>
      <dgm:spPr/>
      <dgm:t>
        <a:bodyPr/>
        <a:lstStyle/>
        <a:p>
          <a:endParaRPr lang="en-US"/>
        </a:p>
      </dgm:t>
    </dgm:pt>
    <dgm:pt modelId="{CDA4EDD9-63BD-4C9F-BBD0-9B1897F32AF4}" type="pres">
      <dgm:prSet presAssocID="{89EE5E5D-FBB6-4D9C-B145-1F7B3014A3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DDB4905B-832A-4EE4-8C23-0C7D12E2048A}" type="pres">
      <dgm:prSet presAssocID="{DA8305C2-4C06-4AAB-A7E6-9B48E69922E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551B4-CFF9-4AFF-BDC2-864DC0A48490}" type="pres">
      <dgm:prSet presAssocID="{87C957D2-798E-4EC0-8D44-C32E9510D4C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870FF207-38D9-4F3B-997E-79F6DE926D3F}" type="pres">
      <dgm:prSet presAssocID="{87C957D2-798E-4EC0-8D44-C32E9510D4C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2F4B4BD2-73DB-4B65-BCFC-2DD5657AFD9D}" type="pres">
      <dgm:prSet presAssocID="{15F5BB52-017B-4B1F-A556-3F3810E862D1}" presName="node" presStyleLbl="node1" presStyleIdx="1" presStyleCnt="2" custRadScaleRad="94351" custRadScaleInc="-193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D6941-A187-4A53-8C33-32C87D9A3065}" type="pres">
      <dgm:prSet presAssocID="{CADD5AF9-A903-4AA2-A58A-55BF1A97AB0D}" presName="sibTrans" presStyleLbl="sibTrans2D1" presStyleIdx="1" presStyleCnt="2"/>
      <dgm:spPr/>
      <dgm:t>
        <a:bodyPr/>
        <a:lstStyle/>
        <a:p>
          <a:endParaRPr lang="pt-PT"/>
        </a:p>
      </dgm:t>
    </dgm:pt>
    <dgm:pt modelId="{9B95FCA6-C71A-4A0A-BC31-CE42D2A3DAE2}" type="pres">
      <dgm:prSet presAssocID="{CADD5AF9-A903-4AA2-A58A-55BF1A97AB0D}" presName="connectorText" presStyleLbl="sibTrans2D1" presStyleIdx="1" presStyleCnt="2"/>
      <dgm:spPr/>
      <dgm:t>
        <a:bodyPr/>
        <a:lstStyle/>
        <a:p>
          <a:endParaRPr lang="pt-PT"/>
        </a:p>
      </dgm:t>
    </dgm:pt>
  </dgm:ptLst>
  <dgm:cxnLst>
    <dgm:cxn modelId="{8DD02AFD-2594-4C7A-8338-B19CC7396D32}" type="presOf" srcId="{CADD5AF9-A903-4AA2-A58A-55BF1A97AB0D}" destId="{0E9D6941-A187-4A53-8C33-32C87D9A3065}" srcOrd="0" destOrd="0" presId="urn:microsoft.com/office/officeart/2005/8/layout/cycle2"/>
    <dgm:cxn modelId="{4F8A8B16-4ADA-4256-8267-21C96C8437B6}" type="presOf" srcId="{DA8305C2-4C06-4AAB-A7E6-9B48E69922E3}" destId="{DDB4905B-832A-4EE4-8C23-0C7D12E2048A}" srcOrd="0" destOrd="0" presId="urn:microsoft.com/office/officeart/2005/8/layout/cycle2"/>
    <dgm:cxn modelId="{4F348620-9B73-4364-B330-DA0F2887C64C}" srcId="{89EE5E5D-FBB6-4D9C-B145-1F7B3014A3D8}" destId="{DA8305C2-4C06-4AAB-A7E6-9B48E69922E3}" srcOrd="0" destOrd="0" parTransId="{64F19637-B7A4-44F5-8A7E-A981C41747C3}" sibTransId="{87C957D2-798E-4EC0-8D44-C32E9510D4C8}"/>
    <dgm:cxn modelId="{88027DC1-2312-4B96-8BD5-653DDAAEF9C2}" type="presOf" srcId="{87C957D2-798E-4EC0-8D44-C32E9510D4C8}" destId="{870FF207-38D9-4F3B-997E-79F6DE926D3F}" srcOrd="1" destOrd="0" presId="urn:microsoft.com/office/officeart/2005/8/layout/cycle2"/>
    <dgm:cxn modelId="{97DF8DA1-B88B-41D2-A735-E54DD84162B2}" type="presOf" srcId="{CADD5AF9-A903-4AA2-A58A-55BF1A97AB0D}" destId="{9B95FCA6-C71A-4A0A-BC31-CE42D2A3DAE2}" srcOrd="1" destOrd="0" presId="urn:microsoft.com/office/officeart/2005/8/layout/cycle2"/>
    <dgm:cxn modelId="{04B5B315-ECC1-45D2-B2B2-B633F5ABD48C}" type="presOf" srcId="{87C957D2-798E-4EC0-8D44-C32E9510D4C8}" destId="{08E551B4-CFF9-4AFF-BDC2-864DC0A48490}" srcOrd="0" destOrd="0" presId="urn:microsoft.com/office/officeart/2005/8/layout/cycle2"/>
    <dgm:cxn modelId="{E4EF5A93-5E32-4306-8A42-BB6BC3E07133}" srcId="{89EE5E5D-FBB6-4D9C-B145-1F7B3014A3D8}" destId="{15F5BB52-017B-4B1F-A556-3F3810E862D1}" srcOrd="1" destOrd="0" parTransId="{70C0C1F2-5B42-4C8D-86B2-B0E8D1F2187D}" sibTransId="{CADD5AF9-A903-4AA2-A58A-55BF1A97AB0D}"/>
    <dgm:cxn modelId="{BB888738-BC96-4B66-8E34-31F76F8586BD}" type="presOf" srcId="{15F5BB52-017B-4B1F-A556-3F3810E862D1}" destId="{2F4B4BD2-73DB-4B65-BCFC-2DD5657AFD9D}" srcOrd="0" destOrd="0" presId="urn:microsoft.com/office/officeart/2005/8/layout/cycle2"/>
    <dgm:cxn modelId="{938A27B8-326E-48E5-985E-41639BC21B8B}" type="presOf" srcId="{89EE5E5D-FBB6-4D9C-B145-1F7B3014A3D8}" destId="{CDA4EDD9-63BD-4C9F-BBD0-9B1897F32AF4}" srcOrd="0" destOrd="0" presId="urn:microsoft.com/office/officeart/2005/8/layout/cycle2"/>
    <dgm:cxn modelId="{790908CE-29BD-4779-A456-6246D2CB6098}" type="presParOf" srcId="{CDA4EDD9-63BD-4C9F-BBD0-9B1897F32AF4}" destId="{DDB4905B-832A-4EE4-8C23-0C7D12E2048A}" srcOrd="0" destOrd="0" presId="urn:microsoft.com/office/officeart/2005/8/layout/cycle2"/>
    <dgm:cxn modelId="{875BF392-1B5A-4E3D-8C88-28CAF691A489}" type="presParOf" srcId="{CDA4EDD9-63BD-4C9F-BBD0-9B1897F32AF4}" destId="{08E551B4-CFF9-4AFF-BDC2-864DC0A48490}" srcOrd="1" destOrd="0" presId="urn:microsoft.com/office/officeart/2005/8/layout/cycle2"/>
    <dgm:cxn modelId="{24D27C79-96D6-4B21-ABC6-962E3BE5AE19}" type="presParOf" srcId="{08E551B4-CFF9-4AFF-BDC2-864DC0A48490}" destId="{870FF207-38D9-4F3B-997E-79F6DE926D3F}" srcOrd="0" destOrd="0" presId="urn:microsoft.com/office/officeart/2005/8/layout/cycle2"/>
    <dgm:cxn modelId="{90363CB6-B1E1-485C-BA13-35E65CDABECF}" type="presParOf" srcId="{CDA4EDD9-63BD-4C9F-BBD0-9B1897F32AF4}" destId="{2F4B4BD2-73DB-4B65-BCFC-2DD5657AFD9D}" srcOrd="2" destOrd="0" presId="urn:microsoft.com/office/officeart/2005/8/layout/cycle2"/>
    <dgm:cxn modelId="{3EEA9488-1F90-4345-94A9-882331B8C405}" type="presParOf" srcId="{CDA4EDD9-63BD-4C9F-BBD0-9B1897F32AF4}" destId="{0E9D6941-A187-4A53-8C33-32C87D9A3065}" srcOrd="3" destOrd="0" presId="urn:microsoft.com/office/officeart/2005/8/layout/cycle2"/>
    <dgm:cxn modelId="{F420EE7B-A1CD-41F9-A712-2C5A0D4BEFBC}" type="presParOf" srcId="{0E9D6941-A187-4A53-8C33-32C87D9A3065}" destId="{9B95FCA6-C71A-4A0A-BC31-CE42D2A3D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A39B8-B948-4F38-B5E1-66BA11E0317C}">
      <dsp:nvSpPr>
        <dsp:cNvPr id="0" name=""/>
        <dsp:cNvSpPr/>
      </dsp:nvSpPr>
      <dsp:spPr>
        <a:xfrm>
          <a:off x="2790" y="1545731"/>
          <a:ext cx="2283782" cy="1434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(Iron)Python</a:t>
          </a:r>
          <a:endParaRPr lang="pt-PT" sz="2000" kern="1200" dirty="0"/>
        </a:p>
      </dsp:txBody>
      <dsp:txXfrm>
        <a:off x="44805" y="1587746"/>
        <a:ext cx="2199752" cy="1350470"/>
      </dsp:txXfrm>
    </dsp:sp>
    <dsp:sp modelId="{94BA93B5-CF1A-42BE-8C61-85D2736806BA}">
      <dsp:nvSpPr>
        <dsp:cNvPr id="0" name=""/>
        <dsp:cNvSpPr/>
      </dsp:nvSpPr>
      <dsp:spPr>
        <a:xfrm>
          <a:off x="2458157" y="2050217"/>
          <a:ext cx="363757" cy="4255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600" kern="1200"/>
        </a:p>
      </dsp:txBody>
      <dsp:txXfrm>
        <a:off x="2458157" y="2135323"/>
        <a:ext cx="254630" cy="255316"/>
      </dsp:txXfrm>
    </dsp:sp>
    <dsp:sp modelId="{D84C9DDF-D096-4975-8E33-A2659E5EC177}">
      <dsp:nvSpPr>
        <dsp:cNvPr id="0" name=""/>
        <dsp:cNvSpPr/>
      </dsp:nvSpPr>
      <dsp:spPr>
        <a:xfrm>
          <a:off x="2972908" y="1545731"/>
          <a:ext cx="2283782" cy="1434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IronPython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-&gt;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C#</a:t>
          </a:r>
          <a:endParaRPr lang="pt-PT" sz="2000" kern="1200" dirty="0"/>
        </a:p>
      </dsp:txBody>
      <dsp:txXfrm>
        <a:off x="3014923" y="1587746"/>
        <a:ext cx="2199752" cy="1350470"/>
      </dsp:txXfrm>
    </dsp:sp>
    <dsp:sp modelId="{E48F656F-4087-485A-9EFD-1484EAD32786}">
      <dsp:nvSpPr>
        <dsp:cNvPr id="0" name=""/>
        <dsp:cNvSpPr/>
      </dsp:nvSpPr>
      <dsp:spPr>
        <a:xfrm>
          <a:off x="5428275" y="2050217"/>
          <a:ext cx="363757" cy="4255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600" kern="1200"/>
        </a:p>
      </dsp:txBody>
      <dsp:txXfrm>
        <a:off x="5428275" y="2135323"/>
        <a:ext cx="254630" cy="255316"/>
      </dsp:txXfrm>
    </dsp:sp>
    <dsp:sp modelId="{49E49CC8-6197-4CAC-8C4D-7CF4F740280A}">
      <dsp:nvSpPr>
        <dsp:cNvPr id="0" name=""/>
        <dsp:cNvSpPr/>
      </dsp:nvSpPr>
      <dsp:spPr>
        <a:xfrm>
          <a:off x="5943026" y="1545731"/>
          <a:ext cx="2283782" cy="1434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C#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-&gt;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IronPython </a:t>
          </a:r>
        </a:p>
      </dsp:txBody>
      <dsp:txXfrm>
        <a:off x="5985041" y="1587746"/>
        <a:ext cx="2199752" cy="135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98242-B5FD-4026-80FF-3EE4B385D079}">
      <dsp:nvSpPr>
        <dsp:cNvPr id="0" name=""/>
        <dsp:cNvSpPr/>
      </dsp:nvSpPr>
      <dsp:spPr>
        <a:xfrm>
          <a:off x="4114799" y="860888"/>
          <a:ext cx="3122453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3122453" y="180637"/>
              </a:lnTo>
              <a:lnTo>
                <a:pt x="3122453" y="361275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3BDAB-FEF1-4057-AD81-BA934FEEDA79}">
      <dsp:nvSpPr>
        <dsp:cNvPr id="0" name=""/>
        <dsp:cNvSpPr/>
      </dsp:nvSpPr>
      <dsp:spPr>
        <a:xfrm>
          <a:off x="4114799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1040817" y="180637"/>
              </a:lnTo>
              <a:lnTo>
                <a:pt x="1040817" y="361275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13D37-1106-4803-AD45-D2727CF76ACD}">
      <dsp:nvSpPr>
        <dsp:cNvPr id="0" name=""/>
        <dsp:cNvSpPr/>
      </dsp:nvSpPr>
      <dsp:spPr>
        <a:xfrm>
          <a:off x="3073982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1040817" y="0"/>
              </a:moveTo>
              <a:lnTo>
                <a:pt x="1040817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2176A-D5D2-4F12-BA47-DCAB11585715}">
      <dsp:nvSpPr>
        <dsp:cNvPr id="0" name=""/>
        <dsp:cNvSpPr/>
      </dsp:nvSpPr>
      <dsp:spPr>
        <a:xfrm>
          <a:off x="304202" y="2082343"/>
          <a:ext cx="258054" cy="201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821"/>
              </a:lnTo>
              <a:lnTo>
                <a:pt x="258054" y="2012821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131A2-A773-4D7D-9A9C-44D87DD29D5E}">
      <dsp:nvSpPr>
        <dsp:cNvPr id="0" name=""/>
        <dsp:cNvSpPr/>
      </dsp:nvSpPr>
      <dsp:spPr>
        <a:xfrm>
          <a:off x="304202" y="2082343"/>
          <a:ext cx="258054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258054" y="791365"/>
              </a:lnTo>
            </a:path>
          </a:pathLst>
        </a:custGeom>
        <a:noFill/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A5EBC-12E0-45AF-8A6F-70896A74DD6B}">
      <dsp:nvSpPr>
        <dsp:cNvPr id="0" name=""/>
        <dsp:cNvSpPr/>
      </dsp:nvSpPr>
      <dsp:spPr>
        <a:xfrm>
          <a:off x="992346" y="860888"/>
          <a:ext cx="3122453" cy="361275"/>
        </a:xfrm>
        <a:custGeom>
          <a:avLst/>
          <a:gdLst/>
          <a:ahLst/>
          <a:cxnLst/>
          <a:rect l="0" t="0" r="0" b="0"/>
          <a:pathLst>
            <a:path>
              <a:moveTo>
                <a:pt x="3122453" y="0"/>
              </a:moveTo>
              <a:lnTo>
                <a:pt x="3122453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AAAF7-D0EA-4053-9556-2BE5D615DA63}">
      <dsp:nvSpPr>
        <dsp:cNvPr id="0" name=""/>
        <dsp:cNvSpPr/>
      </dsp:nvSpPr>
      <dsp:spPr>
        <a:xfrm>
          <a:off x="3254619" y="707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Python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3254619" y="707"/>
        <a:ext cx="1720360" cy="860180"/>
      </dsp:txXfrm>
    </dsp:sp>
    <dsp:sp modelId="{049399D8-8BA6-4E2A-B2B1-115F18AE135D}">
      <dsp:nvSpPr>
        <dsp:cNvPr id="0" name=""/>
        <dsp:cNvSpPr/>
      </dsp:nvSpPr>
      <dsp:spPr>
        <a:xfrm>
          <a:off x="132166" y="1222163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CPython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132166" y="1222163"/>
        <a:ext cx="1720360" cy="860180"/>
      </dsp:txXfrm>
    </dsp:sp>
    <dsp:sp modelId="{7974B3F5-9E88-484C-897E-7C7B86E7A0A0}">
      <dsp:nvSpPr>
        <dsp:cNvPr id="0" name=""/>
        <dsp:cNvSpPr/>
      </dsp:nvSpPr>
      <dsp:spPr>
        <a:xfrm>
          <a:off x="562256" y="2443619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Stackless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562256" y="2443619"/>
        <a:ext cx="1720360" cy="860180"/>
      </dsp:txXfrm>
    </dsp:sp>
    <dsp:sp modelId="{2717930A-9DBA-4273-A883-53191C3326AC}">
      <dsp:nvSpPr>
        <dsp:cNvPr id="0" name=""/>
        <dsp:cNvSpPr/>
      </dsp:nvSpPr>
      <dsp:spPr>
        <a:xfrm>
          <a:off x="562256" y="3665074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Unladen Swallow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562256" y="3665074"/>
        <a:ext cx="1720360" cy="860180"/>
      </dsp:txXfrm>
    </dsp:sp>
    <dsp:sp modelId="{16C47AD5-A3B5-4302-80A8-1248FF689BBC}">
      <dsp:nvSpPr>
        <dsp:cNvPr id="0" name=""/>
        <dsp:cNvSpPr/>
      </dsp:nvSpPr>
      <dsp:spPr>
        <a:xfrm>
          <a:off x="2213802" y="1222163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PyPy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2213802" y="1222163"/>
        <a:ext cx="1720360" cy="860180"/>
      </dsp:txXfrm>
    </dsp:sp>
    <dsp:sp modelId="{30A2DDCA-DD32-4895-89BC-95E64FAC73C7}">
      <dsp:nvSpPr>
        <dsp:cNvPr id="0" name=""/>
        <dsp:cNvSpPr/>
      </dsp:nvSpPr>
      <dsp:spPr>
        <a:xfrm>
          <a:off x="4295437" y="1222163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Jython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4295437" y="1222163"/>
        <a:ext cx="1720360" cy="860180"/>
      </dsp:txXfrm>
    </dsp:sp>
    <dsp:sp modelId="{E984E32D-B86A-4BB3-B87B-8FE54F630BE6}">
      <dsp:nvSpPr>
        <dsp:cNvPr id="0" name=""/>
        <dsp:cNvSpPr/>
      </dsp:nvSpPr>
      <dsp:spPr>
        <a:xfrm>
          <a:off x="6377073" y="1222163"/>
          <a:ext cx="1720360" cy="8601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>
              <a:latin typeface="+mn-lt"/>
              <a:ea typeface="Verdana" pitchFamily="34" charset="0"/>
              <a:cs typeface="Verdana" pitchFamily="34" charset="0"/>
            </a:rPr>
            <a:t>IronPython</a:t>
          </a:r>
          <a:endParaRPr lang="en-US" sz="27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6377073" y="1222163"/>
        <a:ext cx="1720360" cy="860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1189292" y="15703"/>
          <a:ext cx="1581855" cy="1581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+mn-lt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+mn-lt"/>
            <a:ea typeface="Segoe UI" pitchFamily="34" charset="0"/>
            <a:cs typeface="Segoe UI" pitchFamily="34" charset="0"/>
          </a:endParaRPr>
        </a:p>
      </dsp:txBody>
      <dsp:txXfrm>
        <a:off x="1420949" y="247360"/>
        <a:ext cx="1118541" cy="1118541"/>
      </dsp:txXfrm>
    </dsp:sp>
    <dsp:sp modelId="{08E551B4-CFF9-4AFF-BDC2-864DC0A48490}">
      <dsp:nvSpPr>
        <dsp:cNvPr id="0" name=""/>
        <dsp:cNvSpPr/>
      </dsp:nvSpPr>
      <dsp:spPr>
        <a:xfrm rot="3600000">
          <a:off x="2357777" y="1558927"/>
          <a:ext cx="421795" cy="533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389412" y="1610909"/>
        <a:ext cx="295257" cy="320326"/>
      </dsp:txXfrm>
    </dsp:sp>
    <dsp:sp modelId="{E1CDD731-B610-4D72-8BDB-A7B9DC212C53}">
      <dsp:nvSpPr>
        <dsp:cNvPr id="0" name=""/>
        <dsp:cNvSpPr/>
      </dsp:nvSpPr>
      <dsp:spPr>
        <a:xfrm>
          <a:off x="2378140" y="2074848"/>
          <a:ext cx="1581855" cy="1581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+mn-lt"/>
              <a:ea typeface="Segoe UI" pitchFamily="34" charset="0"/>
              <a:cs typeface="Segoe UI" pitchFamily="34" charset="0"/>
            </a:rPr>
            <a:t>Build</a:t>
          </a:r>
          <a:endParaRPr lang="en-US" sz="3600" kern="1200" dirty="0">
            <a:latin typeface="+mn-lt"/>
            <a:ea typeface="Segoe UI" pitchFamily="34" charset="0"/>
            <a:cs typeface="Segoe UI" pitchFamily="34" charset="0"/>
          </a:endParaRPr>
        </a:p>
      </dsp:txBody>
      <dsp:txXfrm>
        <a:off x="2609797" y="2306505"/>
        <a:ext cx="1118541" cy="1118541"/>
      </dsp:txXfrm>
    </dsp:sp>
    <dsp:sp modelId="{01926DA9-206F-46E3-B92B-0A7E7B698FEB}">
      <dsp:nvSpPr>
        <dsp:cNvPr id="0" name=""/>
        <dsp:cNvSpPr/>
      </dsp:nvSpPr>
      <dsp:spPr>
        <a:xfrm rot="10800000">
          <a:off x="1781259" y="2598838"/>
          <a:ext cx="421795" cy="533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 rot="10800000">
        <a:off x="1907797" y="2705613"/>
        <a:ext cx="295257" cy="320326"/>
      </dsp:txXfrm>
    </dsp:sp>
    <dsp:sp modelId="{2F4B4BD2-73DB-4B65-BCFC-2DD5657AFD9D}">
      <dsp:nvSpPr>
        <dsp:cNvPr id="0" name=""/>
        <dsp:cNvSpPr/>
      </dsp:nvSpPr>
      <dsp:spPr>
        <a:xfrm>
          <a:off x="444" y="2074848"/>
          <a:ext cx="1581855" cy="1581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+mn-lt"/>
              <a:ea typeface="Segoe UI" pitchFamily="34" charset="0"/>
              <a:cs typeface="Segoe UI" pitchFamily="34" charset="0"/>
            </a:rPr>
            <a:t>Run</a:t>
          </a:r>
          <a:endParaRPr lang="en-US" sz="3600" kern="1200" dirty="0">
            <a:latin typeface="+mn-lt"/>
            <a:ea typeface="Segoe UI" pitchFamily="34" charset="0"/>
            <a:cs typeface="Segoe UI" pitchFamily="34" charset="0"/>
          </a:endParaRPr>
        </a:p>
      </dsp:txBody>
      <dsp:txXfrm>
        <a:off x="232101" y="2306505"/>
        <a:ext cx="1118541" cy="1118541"/>
      </dsp:txXfrm>
    </dsp:sp>
    <dsp:sp modelId="{0E9D6941-A187-4A53-8C33-32C87D9A3065}">
      <dsp:nvSpPr>
        <dsp:cNvPr id="0" name=""/>
        <dsp:cNvSpPr/>
      </dsp:nvSpPr>
      <dsp:spPr>
        <a:xfrm rot="18000000">
          <a:off x="1168929" y="1579604"/>
          <a:ext cx="421795" cy="533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00564" y="1741172"/>
        <a:ext cx="295257" cy="320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319" y="929089"/>
          <a:ext cx="1526196" cy="15261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+mn-lt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+mn-lt"/>
            <a:ea typeface="Segoe UI" pitchFamily="34" charset="0"/>
            <a:cs typeface="Segoe UI" pitchFamily="34" charset="0"/>
          </a:endParaRPr>
        </a:p>
      </dsp:txBody>
      <dsp:txXfrm>
        <a:off x="223825" y="1152595"/>
        <a:ext cx="1079184" cy="1079184"/>
      </dsp:txXfrm>
    </dsp:sp>
    <dsp:sp modelId="{08E551B4-CFF9-4AFF-BDC2-864DC0A48490}">
      <dsp:nvSpPr>
        <dsp:cNvPr id="0" name=""/>
        <dsp:cNvSpPr/>
      </dsp:nvSpPr>
      <dsp:spPr>
        <a:xfrm>
          <a:off x="1406931" y="713536"/>
          <a:ext cx="948851" cy="515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06931" y="816554"/>
        <a:ext cx="794324" cy="309055"/>
      </dsp:txXfrm>
    </dsp:sp>
    <dsp:sp modelId="{2F4B4BD2-73DB-4B65-BCFC-2DD5657AFD9D}">
      <dsp:nvSpPr>
        <dsp:cNvPr id="0" name=""/>
        <dsp:cNvSpPr/>
      </dsp:nvSpPr>
      <dsp:spPr>
        <a:xfrm>
          <a:off x="2289907" y="929089"/>
          <a:ext cx="1526196" cy="15261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+mn-lt"/>
              <a:ea typeface="Segoe UI" pitchFamily="34" charset="0"/>
              <a:cs typeface="Segoe UI" pitchFamily="34" charset="0"/>
            </a:rPr>
            <a:t>Run</a:t>
          </a:r>
          <a:endParaRPr lang="en-US" sz="3600" kern="1200" dirty="0">
            <a:latin typeface="+mn-lt"/>
            <a:ea typeface="Segoe UI" pitchFamily="34" charset="0"/>
            <a:cs typeface="Segoe UI" pitchFamily="34" charset="0"/>
          </a:endParaRPr>
        </a:p>
      </dsp:txBody>
      <dsp:txXfrm>
        <a:off x="2513413" y="1152595"/>
        <a:ext cx="1079184" cy="1079184"/>
      </dsp:txXfrm>
    </dsp:sp>
    <dsp:sp modelId="{0E9D6941-A187-4A53-8C33-32C87D9A3065}">
      <dsp:nvSpPr>
        <dsp:cNvPr id="0" name=""/>
        <dsp:cNvSpPr/>
      </dsp:nvSpPr>
      <dsp:spPr>
        <a:xfrm rot="10800000">
          <a:off x="1460640" y="2155748"/>
          <a:ext cx="948851" cy="515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 rot="10800000">
        <a:off x="1615167" y="2258766"/>
        <a:ext cx="794324" cy="309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1238551" y="873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76871" y="239193"/>
        <a:ext cx="1150712" cy="1150712"/>
      </dsp:txXfrm>
    </dsp:sp>
    <dsp:sp modelId="{08E551B4-CFF9-4AFF-BDC2-864DC0A48490}">
      <dsp:nvSpPr>
        <dsp:cNvPr id="0" name=""/>
        <dsp:cNvSpPr/>
      </dsp:nvSpPr>
      <dsp:spPr>
        <a:xfrm rot="3600000">
          <a:off x="2440724" y="1587002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73128" y="1640722"/>
        <a:ext cx="302441" cy="329539"/>
      </dsp:txXfrm>
    </dsp:sp>
    <dsp:sp modelId="{E1CDD731-B610-4D72-8BDB-A7B9DC212C53}">
      <dsp:nvSpPr>
        <dsp:cNvPr id="0" name=""/>
        <dsp:cNvSpPr/>
      </dsp:nvSpPr>
      <dsp:spPr>
        <a:xfrm>
          <a:off x="2459830" y="2116190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Build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98150" y="2354510"/>
        <a:ext cx="1150712" cy="1150712"/>
      </dsp:txXfrm>
    </dsp:sp>
    <dsp:sp modelId="{01926DA9-206F-46E3-B92B-0A7E7B698FEB}">
      <dsp:nvSpPr>
        <dsp:cNvPr id="0" name=""/>
        <dsp:cNvSpPr/>
      </dsp:nvSpPr>
      <dsp:spPr>
        <a:xfrm rot="10800000">
          <a:off x="1848426" y="2655250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1978043" y="2765096"/>
        <a:ext cx="302441" cy="329539"/>
      </dsp:txXfrm>
    </dsp:sp>
    <dsp:sp modelId="{2F4B4BD2-73DB-4B65-BCFC-2DD5657AFD9D}">
      <dsp:nvSpPr>
        <dsp:cNvPr id="0" name=""/>
        <dsp:cNvSpPr/>
      </dsp:nvSpPr>
      <dsp:spPr>
        <a:xfrm>
          <a:off x="17272" y="2116190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900" kern="1200" dirty="0" smtClean="0"/>
            <a:t>Run</a:t>
          </a:r>
          <a:endParaRPr lang="en-US" sz="4900" kern="1200" dirty="0"/>
        </a:p>
      </dsp:txBody>
      <dsp:txXfrm>
        <a:off x="255592" y="2354510"/>
        <a:ext cx="1150712" cy="1150712"/>
      </dsp:txXfrm>
    </dsp:sp>
    <dsp:sp modelId="{0E9D6941-A187-4A53-8C33-32C87D9A3065}">
      <dsp:nvSpPr>
        <dsp:cNvPr id="0" name=""/>
        <dsp:cNvSpPr/>
      </dsp:nvSpPr>
      <dsp:spPr>
        <a:xfrm rot="18000000">
          <a:off x="1219445" y="1608182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251849" y="1774154"/>
        <a:ext cx="302441" cy="329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1122" y="1009377"/>
          <a:ext cx="1725660" cy="17256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3839" y="1262094"/>
        <a:ext cx="1220226" cy="1220226"/>
      </dsp:txXfrm>
    </dsp:sp>
    <dsp:sp modelId="{08E551B4-CFF9-4AFF-BDC2-864DC0A48490}">
      <dsp:nvSpPr>
        <dsp:cNvPr id="0" name=""/>
        <dsp:cNvSpPr/>
      </dsp:nvSpPr>
      <dsp:spPr>
        <a:xfrm rot="21560467">
          <a:off x="1566949" y="754840"/>
          <a:ext cx="1014644" cy="582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566955" y="872327"/>
        <a:ext cx="839921" cy="349446"/>
      </dsp:txXfrm>
    </dsp:sp>
    <dsp:sp modelId="{2F4B4BD2-73DB-4B65-BCFC-2DD5657AFD9D}">
      <dsp:nvSpPr>
        <dsp:cNvPr id="0" name=""/>
        <dsp:cNvSpPr/>
      </dsp:nvSpPr>
      <dsp:spPr>
        <a:xfrm>
          <a:off x="2519902" y="972131"/>
          <a:ext cx="1725660" cy="1725660"/>
        </a:xfrm>
        <a:prstGeom prst="ellipse">
          <a:avLst/>
        </a:prstGeom>
        <a:gradFill flip="none" rotWithShape="1">
          <a:gsLst>
            <a:gs pos="100000">
              <a:schemeClr val="accent3"/>
            </a:gs>
            <a:gs pos="48000">
              <a:schemeClr val="accent1"/>
            </a:gs>
            <a:gs pos="51248">
              <a:srgbClr xmlns:mc="http://schemas.openxmlformats.org/markup-compatibility/2006" xmlns:a14="http://schemas.microsoft.com/office/drawing/2010/main" val="468A2D" mc:Ignorable=""/>
            </a:gs>
            <a:gs pos="55000">
              <a:schemeClr val="accent3"/>
            </a:gs>
            <a:gs pos="0">
              <a:schemeClr val="accent1"/>
            </a:gs>
          </a:gsLst>
          <a:lin ang="10800000" scaled="1"/>
          <a:tileRect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Run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2619" y="1224848"/>
        <a:ext cx="1220226" cy="1220226"/>
      </dsp:txXfrm>
    </dsp:sp>
    <dsp:sp modelId="{0E9D6941-A187-4A53-8C33-32C87D9A3065}">
      <dsp:nvSpPr>
        <dsp:cNvPr id="0" name=""/>
        <dsp:cNvSpPr/>
      </dsp:nvSpPr>
      <dsp:spPr>
        <a:xfrm rot="10739917">
          <a:off x="1636661" y="2378812"/>
          <a:ext cx="1040874" cy="582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1811371" y="2493767"/>
        <a:ext cx="866151" cy="349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1238551" y="873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76871" y="239193"/>
        <a:ext cx="1150712" cy="1150712"/>
      </dsp:txXfrm>
    </dsp:sp>
    <dsp:sp modelId="{08E551B4-CFF9-4AFF-BDC2-864DC0A48490}">
      <dsp:nvSpPr>
        <dsp:cNvPr id="0" name=""/>
        <dsp:cNvSpPr/>
      </dsp:nvSpPr>
      <dsp:spPr>
        <a:xfrm rot="3600000">
          <a:off x="2440724" y="1587002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73128" y="1640722"/>
        <a:ext cx="302441" cy="329539"/>
      </dsp:txXfrm>
    </dsp:sp>
    <dsp:sp modelId="{E1CDD731-B610-4D72-8BDB-A7B9DC212C53}">
      <dsp:nvSpPr>
        <dsp:cNvPr id="0" name=""/>
        <dsp:cNvSpPr/>
      </dsp:nvSpPr>
      <dsp:spPr>
        <a:xfrm>
          <a:off x="2459830" y="2116190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Build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98150" y="2354510"/>
        <a:ext cx="1150712" cy="1150712"/>
      </dsp:txXfrm>
    </dsp:sp>
    <dsp:sp modelId="{01926DA9-206F-46E3-B92B-0A7E7B698FEB}">
      <dsp:nvSpPr>
        <dsp:cNvPr id="0" name=""/>
        <dsp:cNvSpPr/>
      </dsp:nvSpPr>
      <dsp:spPr>
        <a:xfrm rot="10800000">
          <a:off x="1848426" y="2655250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1978043" y="2765096"/>
        <a:ext cx="302441" cy="329539"/>
      </dsp:txXfrm>
    </dsp:sp>
    <dsp:sp modelId="{2F4B4BD2-73DB-4B65-BCFC-2DD5657AFD9D}">
      <dsp:nvSpPr>
        <dsp:cNvPr id="0" name=""/>
        <dsp:cNvSpPr/>
      </dsp:nvSpPr>
      <dsp:spPr>
        <a:xfrm>
          <a:off x="17272" y="2116190"/>
          <a:ext cx="1627352" cy="162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900" kern="1200" dirty="0" smtClean="0"/>
            <a:t>Run</a:t>
          </a:r>
          <a:endParaRPr lang="en-US" sz="4900" kern="1200" dirty="0"/>
        </a:p>
      </dsp:txBody>
      <dsp:txXfrm>
        <a:off x="255592" y="2354510"/>
        <a:ext cx="1150712" cy="1150712"/>
      </dsp:txXfrm>
    </dsp:sp>
    <dsp:sp modelId="{0E9D6941-A187-4A53-8C33-32C87D9A3065}">
      <dsp:nvSpPr>
        <dsp:cNvPr id="0" name=""/>
        <dsp:cNvSpPr/>
      </dsp:nvSpPr>
      <dsp:spPr>
        <a:xfrm rot="18000000">
          <a:off x="1219445" y="1608182"/>
          <a:ext cx="432058" cy="549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251849" y="1774154"/>
        <a:ext cx="302441" cy="329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905B-832A-4EE4-8C23-0C7D12E2048A}">
      <dsp:nvSpPr>
        <dsp:cNvPr id="0" name=""/>
        <dsp:cNvSpPr/>
      </dsp:nvSpPr>
      <dsp:spPr>
        <a:xfrm>
          <a:off x="1122" y="1009377"/>
          <a:ext cx="1725660" cy="17256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Edit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3839" y="1262094"/>
        <a:ext cx="1220226" cy="1220226"/>
      </dsp:txXfrm>
    </dsp:sp>
    <dsp:sp modelId="{08E551B4-CFF9-4AFF-BDC2-864DC0A48490}">
      <dsp:nvSpPr>
        <dsp:cNvPr id="0" name=""/>
        <dsp:cNvSpPr/>
      </dsp:nvSpPr>
      <dsp:spPr>
        <a:xfrm rot="21560467">
          <a:off x="1566949" y="754840"/>
          <a:ext cx="1014644" cy="582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566955" y="872327"/>
        <a:ext cx="839921" cy="349446"/>
      </dsp:txXfrm>
    </dsp:sp>
    <dsp:sp modelId="{2F4B4BD2-73DB-4B65-BCFC-2DD5657AFD9D}">
      <dsp:nvSpPr>
        <dsp:cNvPr id="0" name=""/>
        <dsp:cNvSpPr/>
      </dsp:nvSpPr>
      <dsp:spPr>
        <a:xfrm>
          <a:off x="2519902" y="972131"/>
          <a:ext cx="1725660" cy="1725660"/>
        </a:xfrm>
        <a:prstGeom prst="ellipse">
          <a:avLst/>
        </a:prstGeom>
        <a:gradFill flip="none" rotWithShape="1">
          <a:gsLst>
            <a:gs pos="100000">
              <a:schemeClr val="accent3"/>
            </a:gs>
            <a:gs pos="48000">
              <a:schemeClr val="accent1"/>
            </a:gs>
            <a:gs pos="51248">
              <a:srgbClr xmlns:mc="http://schemas.openxmlformats.org/markup-compatibility/2006" xmlns:a14="http://schemas.microsoft.com/office/drawing/2010/main" val="468A2D" mc:Ignorable=""/>
            </a:gs>
            <a:gs pos="55000">
              <a:schemeClr val="accent3"/>
            </a:gs>
            <a:gs pos="0">
              <a:schemeClr val="accent1"/>
            </a:gs>
          </a:gsLst>
          <a:lin ang="10800000" scaled="1"/>
          <a:tileRect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Run</a:t>
          </a:r>
          <a:endParaRPr lang="en-US" sz="3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2619" y="1224848"/>
        <a:ext cx="1220226" cy="1220226"/>
      </dsp:txXfrm>
    </dsp:sp>
    <dsp:sp modelId="{0E9D6941-A187-4A53-8C33-32C87D9A3065}">
      <dsp:nvSpPr>
        <dsp:cNvPr id="0" name=""/>
        <dsp:cNvSpPr/>
      </dsp:nvSpPr>
      <dsp:spPr>
        <a:xfrm rot="10739917">
          <a:off x="1636661" y="2378812"/>
          <a:ext cx="1040874" cy="582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1811371" y="2493767"/>
        <a:ext cx="866151" cy="349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34D6-C2FC-4853-9281-49A07BB76D78}" type="datetimeFigureOut">
              <a:rPr lang="pt-PT" smtClean="0"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80844-61FE-4515-AF45-4D8945F5F9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93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852C-8FD9-1F48-A106-C4A9BC059FD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DD797-70A7-6742-AA06-5C4D66560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uido_van_Rossu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uido_van_Rossu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Appeared in 1991 </a:t>
            </a:r>
          </a:p>
          <a:p>
            <a:r>
              <a:rPr lang="en-US" dirty="0" smtClean="0"/>
              <a:t>Designed by </a:t>
            </a:r>
            <a:r>
              <a:rPr lang="en-US" dirty="0" smtClean="0">
                <a:hlinkClick r:id="rId3" tooltip="Guido van &#10;Rossum"/>
              </a:rPr>
              <a:t>Guido van </a:t>
            </a:r>
            <a:r>
              <a:rPr lang="en-US" dirty="0" err="1" smtClean="0">
                <a:hlinkClick r:id="rId3" tooltip="Guido van &#10;Rossum"/>
              </a:rPr>
              <a:t>Rossum</a:t>
            </a:r>
            <a:endParaRPr lang="pt-PT" dirty="0" smtClean="0"/>
          </a:p>
          <a:p>
            <a:r>
              <a:rPr lang="pt-PT" dirty="0" smtClean="0"/>
              <a:t>Nome vem da troupe de comédia</a:t>
            </a:r>
          </a:p>
          <a:p>
            <a:r>
              <a:rPr lang="pt-PT" dirty="0" smtClean="0"/>
              <a:t>Sim, espaços em branco são significantes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Stackless é usado pelos gajos do Eve Online</a:t>
            </a:r>
          </a:p>
          <a:p>
            <a:r>
              <a:rPr lang="pt-PT" dirty="0" smtClean="0"/>
              <a:t>PyPy é um projecto que implementou python em python. Originalmente</a:t>
            </a:r>
            <a:r>
              <a:rPr lang="pt-PT" baseline="0" dirty="0" smtClean="0"/>
              <a:t> tinha performance ordens de magnitude mais lenta do que Cpython, hoje em dia tem performance semelhante (e em certos casos melhor)</a:t>
            </a:r>
          </a:p>
          <a:p>
            <a:r>
              <a:rPr lang="pt-PT" dirty="0" smtClean="0"/>
              <a:t>Unladen Swallo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Appeared in 1991 </a:t>
            </a:r>
          </a:p>
          <a:p>
            <a:r>
              <a:rPr lang="en-US" dirty="0" smtClean="0"/>
              <a:t>Designed by </a:t>
            </a:r>
            <a:r>
              <a:rPr lang="en-US" dirty="0" smtClean="0">
                <a:hlinkClick r:id="rId3" tooltip="Guido van &#10;Rossum"/>
              </a:rPr>
              <a:t>Guido van </a:t>
            </a:r>
            <a:r>
              <a:rPr lang="en-US" dirty="0" err="1" smtClean="0">
                <a:hlinkClick r:id="rId3" tooltip="Guido van &#10;Rossum"/>
              </a:rPr>
              <a:t>Rossum</a:t>
            </a:r>
            <a:endParaRPr lang="pt-PT" dirty="0" smtClean="0"/>
          </a:p>
          <a:p>
            <a:r>
              <a:rPr lang="pt-PT" dirty="0" smtClean="0"/>
              <a:t>Nome vem da troupe de comédia</a:t>
            </a:r>
          </a:p>
          <a:p>
            <a:r>
              <a:rPr lang="pt-PT" dirty="0" smtClean="0"/>
              <a:t>Sim, espaços em branco são significantes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Poder usar uma linha</a:t>
            </a:r>
            <a:r>
              <a:rPr lang="pt-PT" baseline="0" dirty="0" smtClean="0"/>
              <a:t> de comandos para experimentar código reduz em muito o tempo de desenvolvimento exploratório para testar algoritmos e afins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Fazer uma aplicação para cada uma destas coisas podia ser</a:t>
            </a:r>
            <a:r>
              <a:rPr lang="pt-PT" baseline="0" dirty="0" smtClean="0"/>
              <a:t> overkill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Scripts de python administram máquinas virtuais de Xen, com o core em C</a:t>
            </a:r>
          </a:p>
          <a:p>
            <a:endParaRPr lang="pt-PT" dirty="0" smtClean="0"/>
          </a:p>
          <a:p>
            <a:r>
              <a:rPr lang="pt-PT" dirty="0" smtClean="0"/>
              <a:t>yum é em python</a:t>
            </a:r>
          </a:p>
          <a:p>
            <a:endParaRPr lang="pt-PT" dirty="0" smtClean="0"/>
          </a:p>
          <a:p>
            <a:r>
              <a:rPr lang="pt-PT" smtClean="0"/>
              <a:t>Scripting de jogos feito em 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Scripts de python administram máquinas virtuais de Xen, com o core em C</a:t>
            </a:r>
          </a:p>
          <a:p>
            <a:endParaRPr lang="pt-PT" dirty="0" smtClean="0"/>
          </a:p>
          <a:p>
            <a:r>
              <a:rPr lang="pt-PT" dirty="0" smtClean="0"/>
              <a:t>yum é em python</a:t>
            </a:r>
          </a:p>
          <a:p>
            <a:endParaRPr lang="pt-PT" dirty="0" smtClean="0"/>
          </a:p>
          <a:p>
            <a:r>
              <a:rPr lang="pt-PT" dirty="0" smtClean="0"/>
              <a:t>Scripting de jogos feito em 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Scripts de python administram máquinas virtuais de Xen, com o core em C</a:t>
            </a:r>
          </a:p>
          <a:p>
            <a:endParaRPr lang="pt-PT" dirty="0" smtClean="0"/>
          </a:p>
          <a:p>
            <a:r>
              <a:rPr lang="pt-PT" dirty="0" smtClean="0"/>
              <a:t>yum é em python</a:t>
            </a:r>
          </a:p>
          <a:p>
            <a:endParaRPr lang="pt-PT" dirty="0" smtClean="0"/>
          </a:p>
          <a:p>
            <a:r>
              <a:rPr lang="pt-PT" smtClean="0"/>
              <a:t>Scripting de jogos feito em 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Scripts de python administram máquinas virtuais de Xen, com o core em C</a:t>
            </a:r>
          </a:p>
          <a:p>
            <a:endParaRPr lang="pt-PT" dirty="0" smtClean="0"/>
          </a:p>
          <a:p>
            <a:r>
              <a:rPr lang="pt-PT" dirty="0" smtClean="0"/>
              <a:t>yum é em python</a:t>
            </a:r>
          </a:p>
          <a:p>
            <a:endParaRPr lang="pt-PT" dirty="0" smtClean="0"/>
          </a:p>
          <a:p>
            <a:r>
              <a:rPr lang="pt-PT" smtClean="0"/>
              <a:t>Scripting de jogos feito em 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sys.pt/index.htm" TargetMode="External"/><Relationship Id="rId13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2.gif"/><Relationship Id="rId12" Type="http://schemas.openxmlformats.org/officeDocument/2006/relationships/hyperlink" Target="http://www.bi4all.pt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qlpass.org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jpeg"/><Relationship Id="rId15" Type="http://schemas.openxmlformats.org/officeDocument/2006/relationships/image" Target="../media/image17.jpeg"/><Relationship Id="rId10" Type="http://schemas.openxmlformats.org/officeDocument/2006/relationships/hyperlink" Target="http://www.devscope.net/" TargetMode="External"/><Relationship Id="rId4" Type="http://schemas.openxmlformats.org/officeDocument/2006/relationships/hyperlink" Target="http://www.tsunami.pt/" TargetMode="External"/><Relationship Id="rId9" Type="http://schemas.openxmlformats.org/officeDocument/2006/relationships/image" Target="../media/image13.gif"/><Relationship Id="rId14" Type="http://schemas.openxmlformats.org/officeDocument/2006/relationships/image" Target="../media/image1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ETIQUET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61048"/>
            <a:ext cx="4316024" cy="28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0" name="Text Placeholder 49"/>
          <p:cNvSpPr>
            <a:spLocks noGrp="1"/>
          </p:cNvSpPr>
          <p:nvPr>
            <p:ph type="body" sz="quarter" idx="16" hasCustomPrompt="1"/>
          </p:nvPr>
        </p:nvSpPr>
        <p:spPr>
          <a:xfrm rot="21337995">
            <a:off x="4658383" y="4463947"/>
            <a:ext cx="4248150" cy="26797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363636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0" y="1939957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pic>
        <p:nvPicPr>
          <p:cNvPr id="32" name="Picture 5" descr="LOGOTIPO TECHDAY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6" y="271902"/>
            <a:ext cx="2519077" cy="9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35496" y="1939957"/>
            <a:ext cx="9108504" cy="1777075"/>
          </a:xfr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/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sz="5400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</a:rPr>
              <a:t>This is the Full Session Title</a:t>
            </a:r>
            <a:endParaRPr lang="pt-PT" sz="5400" dirty="0">
              <a:solidFill>
                <a:srgbClr xmlns:mc="http://schemas.openxmlformats.org/markup-compatibility/2006" xmlns:a14="http://schemas.microsoft.com/office/drawing/2010/main" val="0070C0" mc:Ignorable=""/>
              </a:solidFill>
              <a:latin typeface="Segoe UI Light" pitchFamily="34" charset="0"/>
            </a:endParaRPr>
          </a:p>
        </p:txBody>
      </p:sp>
      <p:pic>
        <p:nvPicPr>
          <p:cNvPr id="36" name="Picture 4" descr="ETIQUETA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3" y="1551145"/>
            <a:ext cx="1446683" cy="9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1" y="3644853"/>
            <a:ext cx="4572000" cy="32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8" name="Text Placeholder 47"/>
          <p:cNvSpPr>
            <a:spLocks noGrp="1"/>
          </p:cNvSpPr>
          <p:nvPr>
            <p:ph type="body" sz="quarter" idx="15" hasCustomPrompt="1"/>
          </p:nvPr>
        </p:nvSpPr>
        <p:spPr>
          <a:xfrm rot="21357644">
            <a:off x="371881" y="1749989"/>
            <a:ext cx="1164204" cy="36979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xmlns:mc="http://schemas.openxmlformats.org/markup-compatibility/2006" xmlns:a14="http://schemas.microsoft.com/office/drawing/2010/main" val="00B0F0" mc:Ignorable="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pt-PT" dirty="0" smtClean="0"/>
              <a:t>COD000</a:t>
            </a:r>
            <a:endParaRPr lang="pt-PT" dirty="0"/>
          </a:p>
        </p:txBody>
      </p:sp>
      <p:sp>
        <p:nvSpPr>
          <p:cNvPr id="51" name="Text Placeholder 49"/>
          <p:cNvSpPr>
            <a:spLocks noGrp="1"/>
          </p:cNvSpPr>
          <p:nvPr>
            <p:ph type="body" sz="quarter" idx="17" hasCustomPrompt="1"/>
          </p:nvPr>
        </p:nvSpPr>
        <p:spPr>
          <a:xfrm rot="21337995">
            <a:off x="4731320" y="4731714"/>
            <a:ext cx="4248150" cy="136668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COMPANY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SPEAKER.NAME@COMPANY.COM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blog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92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1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 flipH="1">
            <a:off x="4572000" y="2252896"/>
            <a:ext cx="460851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7504" y="2780928"/>
            <a:ext cx="51125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xmlns:mc="http://schemas.openxmlformats.org/markup-compatibility/2006" xmlns:a14="http://schemas.microsoft.com/office/drawing/2010/main" val="FFC000" mc:Ignorable="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&amp; A</a:t>
            </a:r>
            <a:endParaRPr kumimoji="0" lang="pt-PT" sz="13800" b="0" i="0" u="none" strike="noStrike" kern="120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pt-PT" sz="8000" b="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pic>
        <p:nvPicPr>
          <p:cNvPr id="10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884828" y="4221088"/>
            <a:ext cx="3759001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4" descr="BOX OBRIGA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62" y="2215430"/>
            <a:ext cx="4051300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835696" y="47667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A sua opinião é </a:t>
            </a:r>
            <a:r>
              <a:rPr lang="pt-PT" sz="32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importante</a:t>
            </a: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!</a:t>
            </a:r>
            <a:b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</a:b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Complete o questionário de avaliação e devolva-o </a:t>
            </a:r>
            <a:r>
              <a:rPr lang="pt-PT" sz="3200" dirty="0" smtClean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à saida.</a:t>
            </a:r>
            <a:endParaRPr lang="pt-PT" sz="320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99592" y="4945951"/>
            <a:ext cx="7380819" cy="1147345"/>
            <a:chOff x="899592" y="4801935"/>
            <a:chExt cx="7380819" cy="1147345"/>
          </a:xfrm>
        </p:grpSpPr>
        <p:sp>
          <p:nvSpPr>
            <p:cNvPr id="9" name="Rectangle 8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Picture 2" descr="http://www.techdays2010.com/Content/Images/logotsunami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1" name="Picture 4" descr="http://www.techdays2010.com/Content/Images/parceiro.pass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2" name="Picture 6" descr="http://www.techdays2010.com/Content/Images/parceiro.unisys.gif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3" name="Picture 10" descr="http://www.techdays2010.com/Content/Images/devscope.your.partner.logo.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4" name="Picture 8" descr="http://www.techdays2010.com/Content/Images/logotipo.bi4all.gif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5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04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PAS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8" name="Picture 2" descr="Microsoft logo and tagline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2592544" y="2924944"/>
            <a:ext cx="5939896" cy="1130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3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>
            <a:lvl1pPr>
              <a:defRPr b="1"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066800"/>
          </a:xfrm>
        </p:spPr>
        <p:txBody>
          <a:bodyPr/>
          <a:lstStyle>
            <a:lvl1pPr>
              <a:defRPr b="1"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>
            <a:lvl1pPr>
              <a:defRPr b="1">
                <a:solidFill>
                  <a:srgbClr xmlns:mc="http://schemas.openxmlformats.org/markup-compatibility/2006" xmlns:a14="http://schemas.microsoft.com/office/drawing/2010/main" val="00B0F0" mc:Ignorable=""/>
                </a:solidFill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pic>
        <p:nvPicPr>
          <p:cNvPr id="7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>
            <a:off x="3923928" y="2276872"/>
            <a:ext cx="460851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9512" y="3195737"/>
            <a:ext cx="7772400" cy="593303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Demo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496" y="3587532"/>
            <a:ext cx="3339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Segoe UI Light" pitchFamily="34" charset="0"/>
                <a:ea typeface="+mj-ea"/>
              </a:rPr>
              <a:t>Demo</a:t>
            </a:r>
            <a:endParaRPr lang="pt-PT" sz="4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528" y="2420888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861048"/>
            <a:ext cx="5616624" cy="1152525"/>
          </a:xfrm>
        </p:spPr>
        <p:txBody>
          <a:bodyPr>
            <a:noAutofit/>
          </a:bodyPr>
          <a:lstStyle>
            <a:lvl1pPr marL="0" indent="0">
              <a:buNone/>
              <a:defRPr sz="7200" baseline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pt-PT" dirty="0"/>
          </a:p>
        </p:txBody>
      </p:sp>
      <p:pic>
        <p:nvPicPr>
          <p:cNvPr id="12" name="Picture 10" descr="BONECO SLID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65395"/>
            <a:ext cx="3936013" cy="39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27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04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86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88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96200" y="618168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8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1" r:id="rId12"/>
    <p:sldLayoutId id="2147483657" r:id="rId13"/>
    <p:sldLayoutId id="2147483659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xmlns:mc="http://schemas.openxmlformats.org/markup-compatibility/2006" xmlns:a14="http://schemas.microsoft.com/office/drawing/2010/main" val="237AB9" mc:Ignorable=""/>
          </a:solidFill>
          <a:latin typeface="Segoe UI Light" pitchFamily="34" charset="0"/>
          <a:ea typeface="+mj-ea"/>
          <a:cs typeface="Segoe UI Light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mlop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ironpytho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ronpythoninaction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scope.net/" TargetMode="External"/><Relationship Id="rId13" Type="http://schemas.openxmlformats.org/officeDocument/2006/relationships/image" Target="../media/image17.jpeg"/><Relationship Id="rId3" Type="http://schemas.openxmlformats.org/officeDocument/2006/relationships/image" Target="../media/image11.jpeg"/><Relationship Id="rId7" Type="http://schemas.openxmlformats.org/officeDocument/2006/relationships/image" Target="../media/image13.gif"/><Relationship Id="rId12" Type="http://schemas.openxmlformats.org/officeDocument/2006/relationships/image" Target="../media/image16.jpeg"/><Relationship Id="rId2" Type="http://schemas.openxmlformats.org/officeDocument/2006/relationships/hyperlink" Target="http://www.tsunami.p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unisys.pt/index.htm" TargetMode="External"/><Relationship Id="rId11" Type="http://schemas.openxmlformats.org/officeDocument/2006/relationships/image" Target="../media/image15.gif"/><Relationship Id="rId5" Type="http://schemas.openxmlformats.org/officeDocument/2006/relationships/image" Target="../media/image12.gif"/><Relationship Id="rId10" Type="http://schemas.openxmlformats.org/officeDocument/2006/relationships/hyperlink" Target="http://www.bi4all.pt/" TargetMode="External"/><Relationship Id="rId4" Type="http://schemas.openxmlformats.org/officeDocument/2006/relationships/hyperlink" Target="http://www.sqlpass.org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IronPython como multiplicador de velocidade de desenvolvimento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t-PT" smtClean="0"/>
              <a:t>COD305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weListen</a:t>
            </a:r>
          </a:p>
          <a:p>
            <a:r>
              <a:rPr lang="pt-PT" dirty="0" smtClean="0">
                <a:hlinkClick r:id="rId2"/>
              </a:rPr>
              <a:t>brunomlopes@gmail.com</a:t>
            </a:r>
            <a:endParaRPr lang="pt-PT" dirty="0" smtClean="0"/>
          </a:p>
          <a:p>
            <a:r>
              <a:rPr lang="pt-PT" dirty="0" smtClean="0"/>
              <a:t>brunomlopes</a:t>
            </a:r>
          </a:p>
          <a:p>
            <a:r>
              <a:rPr lang="pt-PT" dirty="0" smtClean="0"/>
              <a:t>http://blog.brunomlopes.com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14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Vantagens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6" y="1844824"/>
            <a:ext cx="7696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8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Vantagens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60032" y="1556792"/>
            <a:ext cx="4038600" cy="4525963"/>
          </a:xfrm>
        </p:spPr>
        <p:txBody>
          <a:bodyPr/>
          <a:lstStyle/>
          <a:p>
            <a:r>
              <a:rPr lang="pt-PT" dirty="0" smtClean="0"/>
              <a:t>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38600" cy="4525963"/>
          </a:xfrm>
        </p:spPr>
        <p:txBody>
          <a:bodyPr/>
          <a:lstStyle/>
          <a:p>
            <a:r>
              <a:rPr lang="pt-PT" dirty="0" smtClean="0"/>
              <a:t>IronPython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8964643"/>
              </p:ext>
            </p:extLst>
          </p:nvPr>
        </p:nvGraphicFramePr>
        <p:xfrm>
          <a:off x="4820866" y="2132856"/>
          <a:ext cx="396044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17781341"/>
              </p:ext>
            </p:extLst>
          </p:nvPr>
        </p:nvGraphicFramePr>
        <p:xfrm>
          <a:off x="395536" y="2276872"/>
          <a:ext cx="38164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436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Vantagens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904656" cy="345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5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Vantagens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4038600" cy="4525963"/>
          </a:xfrm>
        </p:spPr>
        <p:txBody>
          <a:bodyPr/>
          <a:lstStyle/>
          <a:p>
            <a:r>
              <a:rPr lang="pt-PT" dirty="0" smtClean="0"/>
              <a:t>IronPython + C#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4154920"/>
              </p:ext>
            </p:extLst>
          </p:nvPr>
        </p:nvGraphicFramePr>
        <p:xfrm>
          <a:off x="3923928" y="2132856"/>
          <a:ext cx="410445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7523981"/>
              </p:ext>
            </p:extLst>
          </p:nvPr>
        </p:nvGraphicFramePr>
        <p:xfrm>
          <a:off x="1403648" y="3212976"/>
          <a:ext cx="43204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928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IronPython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4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800200"/>
          </a:xfrm>
        </p:spPr>
        <p:txBody>
          <a:bodyPr>
            <a:normAutofit/>
          </a:bodyPr>
          <a:lstStyle/>
          <a:p>
            <a:r>
              <a:rPr lang="pt-PT" dirty="0" smtClean="0"/>
              <a:t>Sample python code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65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5400" dirty="0"/>
              <a:t>IronPython -&gt; 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581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Porquê &amp; Para quê?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3645024"/>
            <a:ext cx="842493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>
                <a:solidFill>
                  <a:schemeClr val="tx1"/>
                </a:solidFill>
              </a:rPr>
              <a:t>IronPython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3768" y="2810636"/>
            <a:ext cx="462262" cy="1338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3"/>
          </p:cNvCxnSpPr>
          <p:nvPr/>
        </p:nvCxnSpPr>
        <p:spPr>
          <a:xfrm flipH="1" flipV="1">
            <a:off x="5763326" y="2090555"/>
            <a:ext cx="1256946" cy="1749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2" idx="0"/>
          </p:cNvCxnSpPr>
          <p:nvPr/>
        </p:nvCxnSpPr>
        <p:spPr>
          <a:xfrm flipH="1" flipV="1">
            <a:off x="5292080" y="2810636"/>
            <a:ext cx="1232089" cy="2148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62971" y="2810636"/>
            <a:ext cx="208470" cy="2346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" idx="2"/>
          </p:cNvCxnSpPr>
          <p:nvPr/>
        </p:nvCxnSpPr>
        <p:spPr>
          <a:xfrm flipH="1" flipV="1">
            <a:off x="4215154" y="2810635"/>
            <a:ext cx="248834" cy="1338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66982" y="1370475"/>
            <a:ext cx="3096344" cy="144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.Net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33862" y="4149080"/>
            <a:ext cx="1512168" cy="5400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Setup test data</a:t>
            </a:r>
            <a:endParaRPr lang="en-US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Utilitários, Acessórios, Exploradores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15154" y="2221550"/>
            <a:ext cx="1152128" cy="471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Assembly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99992" y="1582171"/>
            <a:ext cx="1152128" cy="471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Assembly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43808" y="1785837"/>
            <a:ext cx="1152128" cy="471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Assembly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876256" y="3840444"/>
            <a:ext cx="1512168" cy="5400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Integration Testing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85070" y="4959170"/>
            <a:ext cx="1878197" cy="684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Export Database Schema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006932" y="5157192"/>
            <a:ext cx="1878197" cy="684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Bootstrap configuration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885129" y="4149080"/>
            <a:ext cx="1878197" cy="684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Exploratory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8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IronPython -&gt;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linguagens dinâmicas implementadas sobre a DLR em .Net permitem hoje em dia resolver problemas e fornecer plataformas de extensibilidade mais leves e flexíveis com um custo reduzido. Torna-se mais fácil integrar interpretadores de Python ou Ruby dentro das aplicações e interagir com código .Net a partir das mesmas linguagens.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objectivo desta sessão é introduzir brevemente IronPython enquanto linguagem e demonstrar como aproveitar o dinamismo da mesma para auxiliar o processo de desenvolvimento de aplicações, quer através de scripts quer através da integração de um interpretador dentro de uma aplicação que permita alterar o comportamento da mesma enquanto a aplicação corre. 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IronPython como multiplicador de velocidade de desenvolvimento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56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Using html agility pack via ironpython to scrape data from techdays website</a:t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show several steps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72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800200"/>
          </a:xfrm>
        </p:spPr>
        <p:txBody>
          <a:bodyPr>
            <a:normAutofit/>
          </a:bodyPr>
          <a:lstStyle/>
          <a:p>
            <a:r>
              <a:rPr lang="pt-PT" dirty="0" smtClean="0"/>
              <a:t>Show simple script interacting with the running application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34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5400" dirty="0" smtClean="0"/>
              <a:t>C# -&gt; IronPython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71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FFC000" mc:Ignorable="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0133613"/>
              </p:ext>
            </p:extLst>
          </p:nvPr>
        </p:nvGraphicFramePr>
        <p:xfrm>
          <a:off x="3923928" y="980728"/>
          <a:ext cx="410445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700313"/>
              </p:ext>
            </p:extLst>
          </p:nvPr>
        </p:nvGraphicFramePr>
        <p:xfrm>
          <a:off x="1403648" y="2060848"/>
          <a:ext cx="43204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170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Tendencia já existe em outras plataformas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67" r="352" b="555"/>
          <a:stretch/>
        </p:blipFill>
        <p:spPr bwMode="auto">
          <a:xfrm>
            <a:off x="179512" y="1268760"/>
            <a:ext cx="7231380" cy="551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5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Tendencia já existe em outras plataformas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1645"/>
            <a:ext cx="6552728" cy="548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84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Tendencia já existe em outras plataformas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747840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07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Tendencia já existe em outras plataformas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264836"/>
            <a:ext cx="7247531" cy="54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35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Executar IronPython em c#</a:t>
            </a:r>
            <a:endParaRPr lang="pt-PT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3428870"/>
            <a:ext cx="1800200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PythonEngine</a:t>
            </a:r>
            <a:endParaRPr lang="pt-PT" dirty="0"/>
          </a:p>
        </p:txBody>
      </p:sp>
      <p:sp>
        <p:nvSpPr>
          <p:cNvPr id="8" name="Rounded Rectangle 7"/>
          <p:cNvSpPr/>
          <p:nvPr/>
        </p:nvSpPr>
        <p:spPr>
          <a:xfrm>
            <a:off x="3682244" y="2276872"/>
            <a:ext cx="1461380" cy="3960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Scope</a:t>
            </a:r>
            <a:endParaRPr lang="pt-PT" dirty="0"/>
          </a:p>
        </p:txBody>
      </p:sp>
      <p:sp>
        <p:nvSpPr>
          <p:cNvPr id="9" name="Rounded Rectangle 8"/>
          <p:cNvSpPr/>
          <p:nvPr/>
        </p:nvSpPr>
        <p:spPr>
          <a:xfrm>
            <a:off x="3673984" y="3573016"/>
            <a:ext cx="1461380" cy="3960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Scope</a:t>
            </a:r>
            <a:endParaRPr lang="pt-PT" dirty="0"/>
          </a:p>
        </p:txBody>
      </p:sp>
      <p:sp>
        <p:nvSpPr>
          <p:cNvPr id="10" name="Rounded Rectangle 9"/>
          <p:cNvSpPr/>
          <p:nvPr/>
        </p:nvSpPr>
        <p:spPr>
          <a:xfrm>
            <a:off x="3686684" y="4725144"/>
            <a:ext cx="1461380" cy="3960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Scope</a:t>
            </a:r>
            <a:endParaRPr lang="pt-PT" dirty="0"/>
          </a:p>
        </p:txBody>
      </p:sp>
      <p:sp>
        <p:nvSpPr>
          <p:cNvPr id="12" name="Rounded Rectangle 11"/>
          <p:cNvSpPr/>
          <p:nvPr/>
        </p:nvSpPr>
        <p:spPr>
          <a:xfrm>
            <a:off x="6868740" y="2554790"/>
            <a:ext cx="1224136" cy="3960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Codigo</a:t>
            </a:r>
            <a:endParaRPr lang="pt-PT" dirty="0"/>
          </a:p>
        </p:txBody>
      </p:sp>
      <p:sp>
        <p:nvSpPr>
          <p:cNvPr id="13" name="Rounded Rectangle 12"/>
          <p:cNvSpPr/>
          <p:nvPr/>
        </p:nvSpPr>
        <p:spPr>
          <a:xfrm>
            <a:off x="6876256" y="1710296"/>
            <a:ext cx="1224136" cy="3960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Codigo</a:t>
            </a:r>
            <a:endParaRPr lang="pt-PT" dirty="0"/>
          </a:p>
        </p:txBody>
      </p:sp>
      <p:sp>
        <p:nvSpPr>
          <p:cNvPr id="14" name="Rounded Rectangle 13"/>
          <p:cNvSpPr/>
          <p:nvPr/>
        </p:nvSpPr>
        <p:spPr>
          <a:xfrm>
            <a:off x="6713376" y="3573016"/>
            <a:ext cx="1224136" cy="3960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Codigo</a:t>
            </a:r>
            <a:endParaRPr lang="pt-PT" dirty="0"/>
          </a:p>
        </p:txBody>
      </p:sp>
      <p:sp>
        <p:nvSpPr>
          <p:cNvPr id="15" name="Rounded Rectangle 14"/>
          <p:cNvSpPr/>
          <p:nvPr/>
        </p:nvSpPr>
        <p:spPr>
          <a:xfrm>
            <a:off x="6720520" y="5193196"/>
            <a:ext cx="1224136" cy="3960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Codigo</a:t>
            </a:r>
            <a:endParaRPr lang="pt-PT" dirty="0"/>
          </a:p>
        </p:txBody>
      </p:sp>
      <p:sp>
        <p:nvSpPr>
          <p:cNvPr id="29" name="Down Arrow 28"/>
          <p:cNvSpPr/>
          <p:nvPr/>
        </p:nvSpPr>
        <p:spPr>
          <a:xfrm rot="14120562">
            <a:off x="2903983" y="2449161"/>
            <a:ext cx="459469" cy="1253515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Down Arrow 29"/>
          <p:cNvSpPr/>
          <p:nvPr/>
        </p:nvSpPr>
        <p:spPr>
          <a:xfrm rot="17472694">
            <a:off x="2829224" y="3911439"/>
            <a:ext cx="505222" cy="1139996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 rot="16200000">
            <a:off x="2860023" y="3307745"/>
            <a:ext cx="505222" cy="902513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Down Arrow 31"/>
          <p:cNvSpPr/>
          <p:nvPr/>
        </p:nvSpPr>
        <p:spPr>
          <a:xfrm rot="4720186">
            <a:off x="5735657" y="1476020"/>
            <a:ext cx="459469" cy="1253515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Down Arrow 32"/>
          <p:cNvSpPr/>
          <p:nvPr/>
        </p:nvSpPr>
        <p:spPr>
          <a:xfrm rot="5773547">
            <a:off x="5782329" y="2120761"/>
            <a:ext cx="459469" cy="1253515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 rot="5400000">
            <a:off x="5757944" y="3188085"/>
            <a:ext cx="459469" cy="1253515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 rot="6183328">
            <a:off x="5702737" y="4566438"/>
            <a:ext cx="459469" cy="1253515"/>
          </a:xfrm>
          <a:prstGeom prst="downArrow">
            <a:avLst>
              <a:gd name="adj1" fmla="val 49712"/>
              <a:gd name="adj2" fmla="val 39062"/>
            </a:avLst>
          </a:prstGeom>
          <a:solidFill>
            <a:srgbClr xmlns:mc="http://schemas.openxmlformats.org/markup-compatibility/2006" xmlns:a14="http://schemas.microsoft.com/office/drawing/2010/main" val="227AB9" mc:Ignorable="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31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C# -&gt; IronPython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4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Formado em Eng. Informática e Computadores no ramo de Sistemas de Informação em 2005, no Instituto Superior Técnico, durante o qual participou na implementação e manutenção da infra-estrutura de informática do campus de 2001 ate 2003 e realizou actividades de desenvolvimento de sistemas embebidos e aplicações web. </a:t>
            </a:r>
            <a:endParaRPr lang="pt-BR" dirty="0" smtClean="0"/>
          </a:p>
          <a:p>
            <a:r>
              <a:rPr lang="pt-BR" dirty="0" smtClean="0"/>
              <a:t>Durante </a:t>
            </a:r>
            <a:r>
              <a:rPr lang="pt-BR" dirty="0"/>
              <a:t>os anos lectivos de 2005/2006 e 2006/2007 foi monitor das cadeiras de Fundamentos de Programação e Sistemas Operativos e colaborou com a Premium-Minds na capacidade de administração de sistemas e programador de soluções web. </a:t>
            </a:r>
            <a:endParaRPr lang="pt-BR" dirty="0" smtClean="0"/>
          </a:p>
          <a:p>
            <a:r>
              <a:rPr lang="pt-BR" dirty="0" smtClean="0"/>
              <a:t>Neste </a:t>
            </a:r>
            <a:r>
              <a:rPr lang="pt-BR" dirty="0"/>
              <a:t>momento é membro da comunidade NetPonto e sócio gerente da weListen, com as responsabilidades de arquitectura de soluções, manutenção e evolução da infra-estrutura de sistemas de informação e I&amp;D na área de desenvolvimento de software (processos, melhores práticas e tecnologias). 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92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Mostrar código em VS executa o python que está no editor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97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Extensibilidade</a:t>
            </a:r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480720" cy="491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8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Mostrar código em VS que pega nos comandos e guarda-os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34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Implementar um novo comando:</a:t>
            </a:r>
            <a:br>
              <a:rPr lang="pt-PT" dirty="0" smtClean="0"/>
            </a:br>
            <a:r>
              <a:rPr lang="pt-PT" dirty="0" smtClean="0"/>
              <a:t>-ShowCommands</a:t>
            </a:r>
            <a:br>
              <a:rPr lang="pt-PT" dirty="0" smtClean="0"/>
            </a:br>
            <a:r>
              <a:rPr lang="pt-PT" dirty="0" smtClean="0"/>
              <a:t>-IgnoreStep</a:t>
            </a:r>
            <a:br>
              <a:rPr lang="pt-PT" dirty="0" smtClean="0"/>
            </a:br>
            <a:r>
              <a:rPr lang="pt-PT" dirty="0" smtClean="0"/>
              <a:t>Mostrar que a aplicação carregou os dados e já podemos usar o comando novo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69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Extensibilidade</a:t>
            </a:r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64063" cy="399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2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Mostrar código em VS carrega scripts de metadados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2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Hard, </a:t>
            </a:r>
            <a:r>
              <a:rPr lang="pt-PT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soft</a:t>
            </a:r>
            <a:r>
              <a:rPr lang="pt-PT" dirty="0" smtClean="0"/>
              <a:t>, </a:t>
            </a:r>
            <a:r>
              <a:rPr lang="pt-PT" dirty="0" smtClean="0"/>
              <a:t>hard</a:t>
            </a:r>
            <a:r>
              <a:rPr lang="pt-PT" dirty="0" smtClean="0"/>
              <a:t>, </a:t>
            </a:r>
            <a:r>
              <a:rPr lang="pt-PT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soft</a:t>
            </a:r>
            <a:endParaRPr lang="en-US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5353" y="3861048"/>
            <a:ext cx="5341515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27" name="Rectangle 26"/>
          <p:cNvSpPr/>
          <p:nvPr/>
        </p:nvSpPr>
        <p:spPr>
          <a:xfrm>
            <a:off x="1955353" y="4394795"/>
            <a:ext cx="5341515" cy="50405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IronPython</a:t>
            </a:r>
            <a:endParaRPr lang="pt-PT" dirty="0"/>
          </a:p>
        </p:txBody>
      </p:sp>
      <p:sp>
        <p:nvSpPr>
          <p:cNvPr id="28" name="Rectangle 27"/>
          <p:cNvSpPr/>
          <p:nvPr/>
        </p:nvSpPr>
        <p:spPr>
          <a:xfrm>
            <a:off x="1955353" y="5013176"/>
            <a:ext cx="5341515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29" name="Rectangle 28"/>
          <p:cNvSpPr/>
          <p:nvPr/>
        </p:nvSpPr>
        <p:spPr>
          <a:xfrm>
            <a:off x="1955353" y="3212976"/>
            <a:ext cx="2652651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30" name="Rectangle 29"/>
          <p:cNvSpPr/>
          <p:nvPr/>
        </p:nvSpPr>
        <p:spPr>
          <a:xfrm>
            <a:off x="4608004" y="3212976"/>
            <a:ext cx="2688864" cy="50405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IronPython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158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/>
              </a:rPr>
              <a:t>http://ironpython.net</a:t>
            </a:r>
            <a:endParaRPr lang="pt-PT" dirty="0" smtClean="0"/>
          </a:p>
          <a:p>
            <a:r>
              <a:rPr lang="pt-PT" dirty="0" smtClean="0">
                <a:hlinkClick r:id="rId3"/>
              </a:rPr>
              <a:t>http://www.python.org</a:t>
            </a:r>
            <a:endParaRPr lang="pt-PT" dirty="0" smtClean="0"/>
          </a:p>
          <a:p>
            <a:r>
              <a:rPr lang="pt-PT" dirty="0">
                <a:hlinkClick r:id="rId4"/>
              </a:rPr>
              <a:t>http://www.ironpythoninaction.com</a:t>
            </a:r>
            <a:r>
              <a:rPr lang="pt-PT" dirty="0" smtClean="0">
                <a:hlinkClick r:id="rId4"/>
              </a:rPr>
              <a:t>/</a:t>
            </a:r>
            <a:endParaRPr lang="pt-PT" dirty="0" smtClean="0"/>
          </a:p>
          <a:p>
            <a:pPr lvl="1"/>
            <a:r>
              <a:rPr lang="pt-PT" dirty="0" smtClean="0"/>
              <a:t>Livro da Manning: IronPython in Action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1516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85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7667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A sua opinião é </a:t>
            </a:r>
            <a:r>
              <a:rPr lang="pt-PT" sz="32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importante</a:t>
            </a: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!</a:t>
            </a:r>
            <a:b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</a:b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Complete o questionário de avaliação e devolva-o </a:t>
            </a:r>
            <a:r>
              <a:rPr lang="pt-PT" sz="3200" dirty="0" smtClean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à saida.</a:t>
            </a:r>
            <a:endParaRPr lang="pt-PT" sz="320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9592" y="4945951"/>
            <a:ext cx="7380819" cy="1147345"/>
            <a:chOff x="899592" y="4801935"/>
            <a:chExt cx="7380819" cy="1147345"/>
          </a:xfrm>
        </p:grpSpPr>
        <p:sp>
          <p:nvSpPr>
            <p:cNvPr id="7" name="Rectangle 6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50" name="Picture 2" descr="http://www.techdays2010.com/Content/Images/logotsunami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2" name="Picture 4" descr="http://www.techdays2010.com/Content/Images/parceiro.pas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4" name="Picture 6" descr="http://www.techdays2010.com/Content/Images/parceiro.unisys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8" name="Picture 10" descr="http://www.techdays2010.com/Content/Images/devscope.your.partner.logo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6" name="Picture 8" descr="http://www.techdays2010.com/Content/Images/logotipo.bi4all.gif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60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856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714500"/>
            <a:ext cx="3933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5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iagrams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23261" y="3070702"/>
            <a:ext cx="7151914" cy="1447799"/>
          </a:xfrm>
          <a:prstGeom prst="roundRect">
            <a:avLst>
              <a:gd name="adj" fmla="val 5238"/>
            </a:avLst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E8E8E2" mc:Ignorable="">
                  <a:tint val="62000"/>
                  <a:satMod val="180000"/>
                </a:srgbClr>
              </a:gs>
              <a:gs pos="65000">
                <a:srgbClr xmlns:mc="http://schemas.openxmlformats.org/markup-compatibility/2006" xmlns:a14="http://schemas.microsoft.com/office/drawing/2010/main" val="E8E8E2" mc:Ignorable="">
                  <a:tint val="32000"/>
                  <a:satMod val="250000"/>
                </a:srgbClr>
              </a:gs>
              <a:gs pos="100000">
                <a:srgbClr xmlns:mc="http://schemas.openxmlformats.org/markup-compatibility/2006" xmlns:a14="http://schemas.microsoft.com/office/drawing/2010/main" val="E8E8E2" mc:Ignorable="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xmlns:mc="http://schemas.openxmlformats.org/markup-compatibility/2006" xmlns:a14="http://schemas.microsoft.com/office/drawing/2010/main" val="E8E8E2" mc:Ignorable=""/>
            </a:solidFill>
            <a:prstDash val="solid"/>
            <a:headEnd type="none" w="med" len="med"/>
            <a:tailEnd type="none" w="med" len="med"/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Application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7767059" y="4017758"/>
            <a:ext cx="968828" cy="1001486"/>
          </a:xfrm>
          <a:prstGeom prst="can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FFFF66" mc:Ignorable=""/>
              </a:gs>
              <a:gs pos="50000">
                <a:srgbClr xmlns:mc="http://schemas.openxmlformats.org/markup-compatibility/2006" xmlns:a14="http://schemas.microsoft.com/office/drawing/2010/main" val="FFFF99" mc:Ignorable=""/>
              </a:gs>
              <a:gs pos="100000">
                <a:srgbClr xmlns:mc="http://schemas.openxmlformats.org/markup-compatibility/2006" xmlns:a14="http://schemas.microsoft.com/office/drawing/2010/main" val="FFFFCC" mc:Ignorable=""/>
              </a:gs>
            </a:gsLst>
            <a:lin ang="16200000" scaled="1"/>
            <a:tileRect/>
          </a:gradFill>
          <a:ln w="9525" cap="flat" cmpd="sng" algn="ctr">
            <a:solidFill>
              <a:srgbClr xmlns:mc="http://schemas.openxmlformats.org/markup-compatibility/2006" xmlns:a14="http://schemas.microsoft.com/office/drawing/2010/main" val="FFFF00" mc:Ignorable=""/>
            </a:solidFill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DB</a:t>
            </a:r>
          </a:p>
        </p:txBody>
      </p:sp>
      <p:sp>
        <p:nvSpPr>
          <p:cNvPr id="24" name="Cloud 23"/>
          <p:cNvSpPr/>
          <p:nvPr/>
        </p:nvSpPr>
        <p:spPr bwMode="auto">
          <a:xfrm>
            <a:off x="7538459" y="2689702"/>
            <a:ext cx="1426029" cy="979714"/>
          </a:xfrm>
          <a:prstGeom prst="cloud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000000" mc:Ignorable="">
                  <a:tint val="62000"/>
                  <a:satMod val="180000"/>
                </a:srgbClr>
              </a:gs>
              <a:gs pos="65000">
                <a:srgbClr xmlns:mc="http://schemas.openxmlformats.org/markup-compatibility/2006" xmlns:a14="http://schemas.microsoft.com/office/drawing/2010/main" val="000000" mc:Ignorable="">
                  <a:tint val="32000"/>
                  <a:satMod val="250000"/>
                </a:srgbClr>
              </a:gs>
              <a:gs pos="100000">
                <a:srgbClr xmlns:mc="http://schemas.openxmlformats.org/markup-compatibility/2006" xmlns:a14="http://schemas.microsoft.com/office/drawing/2010/main" val="000000" mc:Ignorable="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xmlns:mc="http://schemas.openxmlformats.org/markup-compatibility/2006" xmlns:a14="http://schemas.microsoft.com/office/drawing/2010/main" val="E8E8E2" mc:Ignorable="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Services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872948" y="3344505"/>
            <a:ext cx="1262743" cy="1045034"/>
          </a:xfrm>
          <a:prstGeom prst="roundRect">
            <a:avLst>
              <a:gd name="adj" fmla="val 7108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92D050" mc:Ignorable="">
                  <a:shade val="30000"/>
                  <a:satMod val="115000"/>
                </a:srgbClr>
              </a:gs>
              <a:gs pos="50000">
                <a:srgbClr xmlns:mc="http://schemas.openxmlformats.org/markup-compatibility/2006" xmlns:a14="http://schemas.microsoft.com/office/drawing/2010/main" val="92D050" mc:Ignorable="">
                  <a:shade val="67500"/>
                  <a:satMod val="115000"/>
                </a:srgbClr>
              </a:gs>
              <a:gs pos="100000">
                <a:srgbClr xmlns:mc="http://schemas.openxmlformats.org/markup-compatibility/2006" xmlns:a14="http://schemas.microsoft.com/office/drawing/2010/main" val="92D050" mc:Ignorable="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Data Access Layer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12236" y="3344505"/>
            <a:ext cx="1262743" cy="1045034"/>
          </a:xfrm>
          <a:prstGeom prst="roundRect">
            <a:avLst>
              <a:gd name="adj" fmla="val 7108"/>
            </a:avLst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54B0E2" mc:Ignorable="">
                  <a:shade val="15000"/>
                  <a:satMod val="180000"/>
                </a:srgbClr>
              </a:gs>
              <a:gs pos="50000">
                <a:srgbClr xmlns:mc="http://schemas.openxmlformats.org/markup-compatibility/2006" xmlns:a14="http://schemas.microsoft.com/office/drawing/2010/main" val="54B0E2" mc:Ignorable="">
                  <a:shade val="45000"/>
                  <a:satMod val="170000"/>
                </a:srgbClr>
              </a:gs>
              <a:gs pos="70000">
                <a:srgbClr xmlns:mc="http://schemas.openxmlformats.org/markup-compatibility/2006" xmlns:a14="http://schemas.microsoft.com/office/drawing/2010/main" val="54B0E2" mc:Ignorable="">
                  <a:tint val="99000"/>
                  <a:shade val="65000"/>
                  <a:satMod val="155000"/>
                </a:srgbClr>
              </a:gs>
              <a:gs pos="100000">
                <a:srgbClr xmlns:mc="http://schemas.openxmlformats.org/markup-compatibility/2006" xmlns:a14="http://schemas.microsoft.com/office/drawing/2010/main" val="54B0E2" mc:Ignorable="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App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Logic</a:t>
            </a:r>
          </a:p>
        </p:txBody>
      </p:sp>
      <p:cxnSp>
        <p:nvCxnSpPr>
          <p:cNvPr id="27" name="Elbow Connector 26"/>
          <p:cNvCxnSpPr>
            <a:stCxn id="30" idx="3"/>
            <a:endCxn id="26" idx="1"/>
          </p:cNvCxnSpPr>
          <p:nvPr/>
        </p:nvCxnSpPr>
        <p:spPr>
          <a:xfrm flipV="1">
            <a:off x="1736310" y="3867022"/>
            <a:ext cx="2775926" cy="166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Elbow Connector 27"/>
          <p:cNvCxnSpPr>
            <a:stCxn id="25" idx="3"/>
            <a:endCxn id="23" idx="2"/>
          </p:cNvCxnSpPr>
          <p:nvPr/>
        </p:nvCxnSpPr>
        <p:spPr>
          <a:xfrm>
            <a:off x="7135691" y="3867022"/>
            <a:ext cx="631368" cy="651479"/>
          </a:xfrm>
          <a:prstGeom prst="bentConnector3">
            <a:avLst>
              <a:gd name="adj1" fmla="val 65517"/>
            </a:avLst>
          </a:prstGeom>
          <a:noFill/>
          <a:ln w="19050" cap="flat" cmpd="sng" algn="ctr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29" name="Elbow Connector 25"/>
          <p:cNvCxnSpPr>
            <a:stCxn id="25" idx="3"/>
            <a:endCxn id="24" idx="1"/>
          </p:cNvCxnSpPr>
          <p:nvPr/>
        </p:nvCxnSpPr>
        <p:spPr>
          <a:xfrm flipV="1">
            <a:off x="7135691" y="3668373"/>
            <a:ext cx="1115783" cy="198649"/>
          </a:xfrm>
          <a:prstGeom prst="bentConnector2">
            <a:avLst/>
          </a:prstGeom>
          <a:noFill/>
          <a:ln w="19050" cap="flat" cmpd="sng" algn="ctr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30" name="Rounded Rectangle 29"/>
          <p:cNvSpPr/>
          <p:nvPr/>
        </p:nvSpPr>
        <p:spPr bwMode="auto">
          <a:xfrm>
            <a:off x="473567" y="3342841"/>
            <a:ext cx="1262743" cy="1051693"/>
          </a:xfrm>
          <a:prstGeom prst="roundRect">
            <a:avLst>
              <a:gd name="adj" fmla="val 7108"/>
            </a:avLst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F47E3F" mc:Ignorable="">
                  <a:shade val="15000"/>
                  <a:satMod val="180000"/>
                </a:srgbClr>
              </a:gs>
              <a:gs pos="50000">
                <a:srgbClr xmlns:mc="http://schemas.openxmlformats.org/markup-compatibility/2006" xmlns:a14="http://schemas.microsoft.com/office/drawing/2010/main" val="F47E3F" mc:Ignorable="">
                  <a:shade val="45000"/>
                  <a:satMod val="170000"/>
                </a:srgbClr>
              </a:gs>
              <a:gs pos="70000">
                <a:srgbClr xmlns:mc="http://schemas.openxmlformats.org/markup-compatibility/2006" xmlns:a14="http://schemas.microsoft.com/office/drawing/2010/main" val="F47E3F" mc:Ignorable="">
                  <a:tint val="99000"/>
                  <a:shade val="65000"/>
                  <a:satMod val="155000"/>
                </a:srgbClr>
              </a:gs>
              <a:gs pos="100000">
                <a:srgbClr xmlns:mc="http://schemas.openxmlformats.org/markup-compatibility/2006" xmlns:a14="http://schemas.microsoft.com/office/drawing/2010/main" val="F47E3F" mc:Ignorable="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Presentation</a:t>
            </a:r>
          </a:p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Logic</a:t>
            </a:r>
          </a:p>
        </p:txBody>
      </p:sp>
      <p:sp>
        <p:nvSpPr>
          <p:cNvPr id="31" name="Cloud 30"/>
          <p:cNvSpPr/>
          <p:nvPr/>
        </p:nvSpPr>
        <p:spPr bwMode="auto">
          <a:xfrm>
            <a:off x="2627162" y="3560561"/>
            <a:ext cx="943402" cy="566057"/>
          </a:xfrm>
          <a:prstGeom prst="cloud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000000" mc:Ignorable="">
                  <a:tint val="62000"/>
                  <a:satMod val="180000"/>
                </a:srgbClr>
              </a:gs>
              <a:gs pos="65000">
                <a:srgbClr xmlns:mc="http://schemas.openxmlformats.org/markup-compatibility/2006" xmlns:a14="http://schemas.microsoft.com/office/drawing/2010/main" val="000000" mc:Ignorable="">
                  <a:tint val="32000"/>
                  <a:satMod val="250000"/>
                </a:srgbClr>
              </a:gs>
              <a:gs pos="100000">
                <a:srgbClr xmlns:mc="http://schemas.openxmlformats.org/markup-compatibility/2006" xmlns:a14="http://schemas.microsoft.com/office/drawing/2010/main" val="000000" mc:Ignorable="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xmlns:mc="http://schemas.openxmlformats.org/markup-compatibility/2006" xmlns:a14="http://schemas.microsoft.com/office/drawing/2010/main" val="E8E8E2" mc:Ignorable="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Network</a:t>
            </a:r>
          </a:p>
        </p:txBody>
      </p:sp>
      <p:sp>
        <p:nvSpPr>
          <p:cNvPr id="34" name="Right Arrow 33"/>
          <p:cNvSpPr/>
          <p:nvPr/>
        </p:nvSpPr>
        <p:spPr bwMode="auto">
          <a:xfrm flipH="1" flipV="1">
            <a:off x="2799494" y="2232834"/>
            <a:ext cx="1306286" cy="446320"/>
          </a:xfrm>
          <a:prstGeom prst="rightArrow">
            <a:avLst>
              <a:gd name="adj1" fmla="val 50000"/>
              <a:gd name="adj2" fmla="val 125609"/>
            </a:avLst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54B0E2" mc:Ignorable="">
                  <a:tint val="62000"/>
                  <a:satMod val="180000"/>
                </a:srgbClr>
              </a:gs>
              <a:gs pos="65000">
                <a:srgbClr xmlns:mc="http://schemas.openxmlformats.org/markup-compatibility/2006" xmlns:a14="http://schemas.microsoft.com/office/drawing/2010/main" val="54B0E2" mc:Ignorable="">
                  <a:tint val="32000"/>
                  <a:satMod val="250000"/>
                </a:srgbClr>
              </a:gs>
              <a:gs pos="100000">
                <a:srgbClr xmlns:mc="http://schemas.openxmlformats.org/markup-compatibility/2006" xmlns:a14="http://schemas.microsoft.com/office/drawing/2010/main" val="54B0E2" mc:Ignorable="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V="1">
            <a:off x="2845992" y="5229200"/>
            <a:ext cx="1306286" cy="446320"/>
          </a:xfrm>
          <a:prstGeom prst="rightArrow">
            <a:avLst>
              <a:gd name="adj1" fmla="val 50000"/>
              <a:gd name="adj2" fmla="val 125609"/>
            </a:avLst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54B0E2" mc:Ignorable="">
                  <a:tint val="62000"/>
                  <a:satMod val="180000"/>
                </a:srgbClr>
              </a:gs>
              <a:gs pos="65000">
                <a:srgbClr xmlns:mc="http://schemas.openxmlformats.org/markup-compatibility/2006" xmlns:a14="http://schemas.microsoft.com/office/drawing/2010/main" val="54B0E2" mc:Ignorable="">
                  <a:tint val="32000"/>
                  <a:satMod val="250000"/>
                </a:srgbClr>
              </a:gs>
              <a:gs pos="100000">
                <a:srgbClr xmlns:mc="http://schemas.openxmlformats.org/markup-compatibility/2006" xmlns:a14="http://schemas.microsoft.com/office/drawing/2010/main" val="54B0E2" mc:Ignorable="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8909" y="4739360"/>
            <a:ext cx="127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uLnTx/>
                <a:uFillTx/>
                <a:latin typeface="Calibri" pitchFamily="34" charset="0"/>
              </a:rPr>
              <a:t>This way</a:t>
            </a:r>
          </a:p>
        </p:txBody>
      </p:sp>
    </p:spTree>
    <p:extLst>
      <p:ext uri="{BB962C8B-B14F-4D97-AF65-F5344CB8AC3E}">
        <p14:creationId xmlns:p14="http://schemas.microsoft.com/office/powerpoint/2010/main" val="242567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748345" cy="3561259"/>
          </a:xfrm>
          <a:ln w="101600" cap="rnd" cmpd="sng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</a:t>
            </a:r>
            <a:r>
              <a:rPr lang="pt-PT" dirty="0" smtClean="0"/>
              <a:t>ictures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240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1628800"/>
            <a:ext cx="7704856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Graphs</a:t>
            </a:r>
            <a:endParaRPr lang="pt-PT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70666"/>
              </p:ext>
            </p:extLst>
          </p:nvPr>
        </p:nvGraphicFramePr>
        <p:xfrm>
          <a:off x="827584" y="1772816"/>
          <a:ext cx="7460539" cy="392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Worksheet" r:id="rId3" imgW="6196584" imgH="3453384" progId="Excel.Sheet.8">
                  <p:embed/>
                </p:oleObj>
              </mc:Choice>
              <mc:Fallback>
                <p:oleObj name="Worksheet" r:id="rId3" imgW="6196584" imgH="3453384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460539" cy="392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58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664" y="2276872"/>
            <a:ext cx="5760640" cy="3096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</a:t>
            </a:r>
            <a:r>
              <a:rPr lang="pt-PT" dirty="0" smtClean="0"/>
              <a:t>ables</a:t>
            </a:r>
            <a:endParaRPr lang="pt-PT" dirty="0"/>
          </a:p>
        </p:txBody>
      </p:sp>
      <p:graphicFrame>
        <p:nvGraphicFramePr>
          <p:cNvPr id="4" name="Group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6647"/>
              </p:ext>
            </p:extLst>
          </p:nvPr>
        </p:nvGraphicFramePr>
        <p:xfrm>
          <a:off x="1691680" y="2420888"/>
          <a:ext cx="5486400" cy="280892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2365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Office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Comunications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E38B22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Office Comunications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B32A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Office Comunications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B32A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Office Comunications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B32A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Office Comunications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B32A" mc:Ignorable="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 ipsulm Lorem ipsulm Lorem ipsulm Lorem ipsulm Lorem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ipsulm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Lorem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66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Start with the title slide</a:t>
            </a:r>
          </a:p>
          <a:p>
            <a:endParaRPr lang="pt-PT" dirty="0"/>
          </a:p>
          <a:p>
            <a:r>
              <a:rPr lang="pt-PT" dirty="0"/>
              <a:t>Keep the two </a:t>
            </a:r>
            <a:r>
              <a:rPr lang="pt-PT" dirty="0" smtClean="0"/>
              <a:t>hidden slides(#2&amp;#3) </a:t>
            </a:r>
            <a:r>
              <a:rPr lang="pt-PT" dirty="0"/>
              <a:t>for speaker and session description</a:t>
            </a:r>
          </a:p>
          <a:p>
            <a:endParaRPr lang="pt-PT" dirty="0"/>
          </a:p>
          <a:p>
            <a:r>
              <a:rPr lang="pt-PT" dirty="0"/>
              <a:t>Use the “Demo” Layout for Demos</a:t>
            </a:r>
            <a:endParaRPr lang="pt-PT" dirty="0">
              <a:sym typeface="Wingdings" pitchFamily="2" charset="2"/>
            </a:endParaRPr>
          </a:p>
          <a:p>
            <a:endParaRPr lang="pt-PT" dirty="0">
              <a:sym typeface="Wingdings" pitchFamily="2" charset="2"/>
            </a:endParaRPr>
          </a:p>
          <a:p>
            <a:r>
              <a:rPr lang="pt-PT" dirty="0">
                <a:sym typeface="Wingdings" pitchFamily="2" charset="2"/>
              </a:rPr>
              <a:t>if using Powerpoint 2010, please use sections</a:t>
            </a:r>
          </a:p>
          <a:p>
            <a:endParaRPr lang="pt-PT" dirty="0">
              <a:sym typeface="Wingdings" pitchFamily="2" charset="2"/>
            </a:endParaRPr>
          </a:p>
          <a:p>
            <a:r>
              <a:rPr lang="pt-PT" dirty="0">
                <a:sym typeface="Wingdings" pitchFamily="2" charset="2"/>
              </a:rPr>
              <a:t>There’s a “black” and a “white” </a:t>
            </a:r>
            <a:r>
              <a:rPr lang="pt-PT" dirty="0" smtClean="0">
                <a:sym typeface="Wingdings" pitchFamily="2" charset="2"/>
              </a:rPr>
              <a:t>layouts if necessary</a:t>
            </a:r>
            <a:endParaRPr lang="pt-PT" dirty="0">
              <a:sym typeface="Wingdings" pitchFamily="2" charset="2"/>
            </a:endParaRPr>
          </a:p>
          <a:p>
            <a:endParaRPr lang="pt-PT" dirty="0">
              <a:sym typeface="Wingdings" pitchFamily="2" charset="2"/>
            </a:endParaRPr>
          </a:p>
          <a:p>
            <a:r>
              <a:rPr lang="pt-PT" dirty="0"/>
              <a:t>End with the </a:t>
            </a:r>
            <a:r>
              <a:rPr lang="pt-PT" dirty="0" smtClean="0"/>
              <a:t>Q&amp;A, “thank you”, “fill the forms” and the “Microsoft Potential + Passion</a:t>
            </a:r>
            <a:r>
              <a:rPr lang="pt-PT" dirty="0"/>
              <a:t>” slide</a:t>
            </a:r>
          </a:p>
          <a:p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Quick guide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2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Tópicos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0050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5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(Iron)Python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2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http://www.python.org</a:t>
            </a:r>
          </a:p>
          <a:p>
            <a:r>
              <a:rPr lang="pt-PT" dirty="0" smtClean="0"/>
              <a:t>Object oriented</a:t>
            </a:r>
          </a:p>
          <a:p>
            <a:r>
              <a:rPr lang="pt-PT" dirty="0" smtClean="0"/>
              <a:t>Dinâmica</a:t>
            </a:r>
          </a:p>
          <a:p>
            <a:r>
              <a:rPr lang="pt-PT" dirty="0" smtClean="0"/>
              <a:t>Interpretada</a:t>
            </a:r>
          </a:p>
          <a:p>
            <a:r>
              <a:rPr lang="pt-PT" dirty="0" smtClean="0"/>
              <a:t>Intuitiva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Python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3672408" cy="27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9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421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Várias implementações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</a:t>
            </a:r>
            <a:r>
              <a:rPr lang="pt-PT" dirty="0">
                <a:hlinkClick r:id="rId3"/>
              </a:rPr>
              <a:t>://ironpython.net</a:t>
            </a:r>
            <a:r>
              <a:rPr lang="pt-PT" dirty="0" smtClean="0">
                <a:hlinkClick r:id="rId3"/>
              </a:rPr>
              <a:t>/</a:t>
            </a:r>
            <a:endParaRPr lang="pt-PT" dirty="0" smtClean="0"/>
          </a:p>
          <a:p>
            <a:r>
              <a:rPr lang="pt-PT" dirty="0"/>
              <a:t>Implementaçao de python em .net</a:t>
            </a:r>
          </a:p>
          <a:p>
            <a:r>
              <a:rPr lang="pt-PT" dirty="0" smtClean="0"/>
              <a:t>Podem experimentar no browser</a:t>
            </a:r>
          </a:p>
          <a:p>
            <a:r>
              <a:rPr lang="pt-PT" dirty="0" smtClean="0"/>
              <a:t>Interop com toda a framework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IronPython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5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227AB9" mc:Ignorable=""/>
      </a:accent1>
      <a:accent2>
        <a:srgbClr xmlns:mc="http://schemas.openxmlformats.org/markup-compatibility/2006" xmlns:a14="http://schemas.microsoft.com/office/drawing/2010/main" val="DD4C59" mc:Ignorable=""/>
      </a:accent2>
      <a:accent3>
        <a:srgbClr xmlns:mc="http://schemas.openxmlformats.org/markup-compatibility/2006" xmlns:a14="http://schemas.microsoft.com/office/drawing/2010/main" val="4E8336" mc:Ignorable=""/>
      </a:accent3>
      <a:accent4>
        <a:srgbClr xmlns:mc="http://schemas.openxmlformats.org/markup-compatibility/2006" xmlns:a14="http://schemas.microsoft.com/office/drawing/2010/main" val="EEE36C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227AB9" mc:Ignorable=""/>
      </a:hlink>
      <a:folHlink>
        <a:srgbClr xmlns:mc="http://schemas.openxmlformats.org/markup-compatibility/2006" xmlns:a14="http://schemas.microsoft.com/office/drawing/2010/main" val="227AB9" mc:Ignorable=""/>
      </a:folHlink>
    </a:clrScheme>
    <a:fontScheme name="My Fon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995</Words>
  <Application>Microsoft Office PowerPoint</Application>
  <PresentationFormat>On-screen Show (4:3)</PresentationFormat>
  <Paragraphs>205</Paragraphs>
  <Slides>46</Slides>
  <Notes>10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Worksheet</vt:lpstr>
      <vt:lpstr>IronPython como multiplicador de velocidade de desenvolvimento</vt:lpstr>
      <vt:lpstr>IronPython como multiplicador de velocidade de desenvolvimento</vt:lpstr>
      <vt:lpstr>Bruno Lopes</vt:lpstr>
      <vt:lpstr>PowerPoint Presentation</vt:lpstr>
      <vt:lpstr>Tópicos</vt:lpstr>
      <vt:lpstr>PowerPoint Presentation</vt:lpstr>
      <vt:lpstr>Python</vt:lpstr>
      <vt:lpstr>Várias implementações</vt:lpstr>
      <vt:lpstr>IronPython</vt:lpstr>
      <vt:lpstr>Vantagens</vt:lpstr>
      <vt:lpstr>Vantagens</vt:lpstr>
      <vt:lpstr>Vantagens</vt:lpstr>
      <vt:lpstr>Vantagens</vt:lpstr>
      <vt:lpstr>PowerPoint Presentation</vt:lpstr>
      <vt:lpstr>Sample python code</vt:lpstr>
      <vt:lpstr>PowerPoint Presentation</vt:lpstr>
      <vt:lpstr>Porquê &amp; Para quê?</vt:lpstr>
      <vt:lpstr>Utilitários, Acessórios, Exploradores</vt:lpstr>
      <vt:lpstr>PowerPoint Presentation</vt:lpstr>
      <vt:lpstr>Using html agility pack via ironpython to scrape data from techdays website  show several steps</vt:lpstr>
      <vt:lpstr>Show simple script interacting with the running application</vt:lpstr>
      <vt:lpstr>PowerPoint Presentation</vt:lpstr>
      <vt:lpstr>PowerPoint Presentation</vt:lpstr>
      <vt:lpstr>Tendencia já existe em outras plataformas</vt:lpstr>
      <vt:lpstr>Tendencia já existe em outras plataformas</vt:lpstr>
      <vt:lpstr>Tendencia já existe em outras plataformas</vt:lpstr>
      <vt:lpstr>Tendencia já existe em outras plataformas</vt:lpstr>
      <vt:lpstr>Executar IronPython em c#</vt:lpstr>
      <vt:lpstr>PowerPoint Presentation</vt:lpstr>
      <vt:lpstr>Mostrar código em VS executa o python que está no editor</vt:lpstr>
      <vt:lpstr>Extensibilidade</vt:lpstr>
      <vt:lpstr>Mostrar código em VS que pega nos comandos e guarda-os </vt:lpstr>
      <vt:lpstr>Implementar um novo comando: -ShowCommands -IgnoreStep Mostrar que a aplicação carregou os dados e já podemos usar o comando novo</vt:lpstr>
      <vt:lpstr>Extensibilidade</vt:lpstr>
      <vt:lpstr>Mostrar código em VS carrega scripts de metadados</vt:lpstr>
      <vt:lpstr>Hard, soft, hard, soft</vt:lpstr>
      <vt:lpstr>Referências </vt:lpstr>
      <vt:lpstr>PowerPoint Presentation</vt:lpstr>
      <vt:lpstr>PowerPoint Presentation</vt:lpstr>
      <vt:lpstr>PowerPoint Presentation</vt:lpstr>
      <vt:lpstr>PowerPoint Presentation</vt:lpstr>
      <vt:lpstr>Diagrams</vt:lpstr>
      <vt:lpstr>Pictures</vt:lpstr>
      <vt:lpstr>Graphs</vt:lpstr>
      <vt:lpstr>Tables</vt:lpstr>
      <vt:lpstr>Quick guide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Alves Martins;Bruno Lopes</dc:creator>
  <cp:lastModifiedBy>Bruno Lopes</cp:lastModifiedBy>
  <cp:revision>178</cp:revision>
  <dcterms:created xsi:type="dcterms:W3CDTF">2010-03-24T15:50:32Z</dcterms:created>
  <dcterms:modified xsi:type="dcterms:W3CDTF">2010-04-19T19:24:52Z</dcterms:modified>
</cp:coreProperties>
</file>