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5776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2fc95f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2fc95f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525e9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525e9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746b6b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746b6b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746b6b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746b6b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746b6b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746b6b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 Documentação Inicial de projetos</a:t>
            </a:r>
            <a:endParaRPr/>
          </a:p>
        </p:txBody>
      </p:sp>
      <p:pic>
        <p:nvPicPr>
          <p:cNvPr id="55" name="Google Shape;55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400" y="1872226"/>
            <a:ext cx="2151750" cy="7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24550" y="3352150"/>
            <a:ext cx="7001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 dirty="0">
                <a:solidFill>
                  <a:srgbClr val="464646"/>
                </a:solidFill>
                <a:highlight>
                  <a:srgbClr val="FFFFFF"/>
                </a:highlight>
              </a:rPr>
              <a:t>Este trabalho está licenciado com uma Licença </a:t>
            </a:r>
            <a:r>
              <a:rPr lang="pt-BR" sz="1450" u="sng" dirty="0" err="1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Creative</a:t>
            </a:r>
            <a:r>
              <a:rPr lang="pt-BR" sz="1450" u="sng" dirty="0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 </a:t>
            </a:r>
            <a:r>
              <a:rPr lang="pt-BR" sz="1450" u="sng" dirty="0" err="1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Commons</a:t>
            </a:r>
            <a:r>
              <a:rPr lang="pt-BR" sz="1450" u="sng" dirty="0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 - Atribuição-</a:t>
            </a:r>
            <a:r>
              <a:rPr lang="pt-BR" sz="1450" u="sng" dirty="0" err="1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CompartilhaIgual</a:t>
            </a:r>
            <a:r>
              <a:rPr lang="pt-BR" sz="1450" u="sng" dirty="0">
                <a:solidFill>
                  <a:srgbClr val="049CCF"/>
                </a:solidFill>
                <a:highlight>
                  <a:srgbClr val="FFFFFF"/>
                </a:highlight>
                <a:hlinkClick r:id="rId3"/>
              </a:rPr>
              <a:t> 4.0 Internacional</a:t>
            </a:r>
            <a:r>
              <a:rPr lang="pt-BR" sz="1450" dirty="0">
                <a:solidFill>
                  <a:srgbClr val="464646"/>
                </a:solidFill>
                <a:highlight>
                  <a:srgbClr val="FFFFFF"/>
                </a:highlight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82400" y="448725"/>
            <a:ext cx="8592600" cy="444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2793700" y="484125"/>
            <a:ext cx="6600" cy="44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741325" y="539475"/>
            <a:ext cx="1899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</a:rPr>
              <a:t>Aquecimento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282400" y="1563700"/>
            <a:ext cx="2494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746050" y="90650"/>
            <a:ext cx="2628000" cy="29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Canvas de Documentação Inicial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39800" y="90650"/>
            <a:ext cx="5002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Projeto</a:t>
            </a:r>
            <a:r>
              <a:rPr lang="pt-BR" sz="1000" b="1">
                <a:solidFill>
                  <a:schemeClr val="dk1"/>
                </a:solidFill>
              </a:rPr>
              <a:t>:______________________________________</a:t>
            </a:r>
            <a:endParaRPr sz="1000" b="1">
              <a:solidFill>
                <a:schemeClr val="dk1"/>
              </a:solidFill>
            </a:endParaRPr>
          </a:p>
        </p:txBody>
      </p:sp>
      <p:pic>
        <p:nvPicPr>
          <p:cNvPr id="67" name="Google Shape;67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800" y="91763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61950" y="823575"/>
            <a:ext cx="2280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999999"/>
                </a:solidFill>
              </a:rPr>
              <a:t>Coloque os links do dinâmica de aquecimento do projeto. Ex. Quadro de aquecimento</a:t>
            </a:r>
            <a:r>
              <a:rPr lang="pt-BR" sz="1000" b="1" dirty="0">
                <a:solidFill>
                  <a:srgbClr val="999999"/>
                </a:solidFill>
              </a:rPr>
              <a:t>. Insira também o link para o diário de bordo</a:t>
            </a:r>
            <a:endParaRPr sz="1000" b="1" dirty="0">
              <a:solidFill>
                <a:srgbClr val="99999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79876" y="567025"/>
            <a:ext cx="2012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98275" y="1550800"/>
            <a:ext cx="1690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</a:rPr>
              <a:t>Canvas utilizados no projeto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336300" y="567025"/>
            <a:ext cx="222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</a:rPr>
              <a:t>Prototipação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1950" y="2015275"/>
            <a:ext cx="2280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CCCC"/>
                </a:solidFill>
              </a:rPr>
              <a:t>Documente aqui os canvas que você utilizou o projeto. Exemplo PMC Canvas, canvas de documentação, etc. Coloque também o link do resultado.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13175" y="4803100"/>
            <a:ext cx="2628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 Felipe F. de Oliveira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50" y="466998"/>
            <a:ext cx="28410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900" y="1599814"/>
            <a:ext cx="373200" cy="26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6725" y="497500"/>
            <a:ext cx="373200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450" y="110425"/>
            <a:ext cx="28410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25" y="922053"/>
            <a:ext cx="3670243" cy="20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86" y="1814554"/>
            <a:ext cx="2324862" cy="299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594537" y="3866157"/>
            <a:ext cx="56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Figura 1 </a:t>
            </a:r>
            <a:r>
              <a:rPr lang="pt-BR" dirty="0" smtClean="0"/>
              <a:t>– </a:t>
            </a:r>
            <a:r>
              <a:rPr lang="pt-BR" dirty="0" smtClean="0"/>
              <a:t>Habilidades Wallace Silva de Paula</a:t>
            </a: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50" y="413475"/>
            <a:ext cx="5262775" cy="3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0" y="432705"/>
            <a:ext cx="52292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594537" y="3916675"/>
            <a:ext cx="56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Figura 1 </a:t>
            </a:r>
            <a:r>
              <a:rPr lang="pt-BR" dirty="0" smtClean="0"/>
              <a:t>– </a:t>
            </a:r>
            <a:r>
              <a:rPr lang="pt-BR" dirty="0" smtClean="0"/>
              <a:t>Habilidades Leonardo </a:t>
            </a:r>
            <a:r>
              <a:rPr lang="pt-BR" dirty="0" err="1" smtClean="0"/>
              <a:t>Arpini</a:t>
            </a:r>
            <a:r>
              <a:rPr lang="pt-BR" dirty="0" smtClean="0"/>
              <a:t> Laia </a:t>
            </a: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50" y="413475"/>
            <a:ext cx="5262775" cy="3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0" y="432705"/>
            <a:ext cx="52292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80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594537" y="3927780"/>
            <a:ext cx="56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Figura 1 </a:t>
            </a:r>
            <a:r>
              <a:rPr lang="pt-BR" dirty="0" smtClean="0"/>
              <a:t>– </a:t>
            </a:r>
            <a:r>
              <a:rPr lang="pt-BR" dirty="0" smtClean="0"/>
              <a:t>Habilidades Wallace Silva de Paula</a:t>
            </a: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50" y="413475"/>
            <a:ext cx="5262775" cy="3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0" y="432705"/>
            <a:ext cx="52292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802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112</Words>
  <Application>Microsoft Office PowerPoint</Application>
  <PresentationFormat>Apresentação na tela (16:9)</PresentationFormat>
  <Paragraphs>16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CANVAS Documentação Inicial de projetos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Documentação Inicial de projetos</dc:title>
  <cp:lastModifiedBy>wallace silva</cp:lastModifiedBy>
  <cp:revision>7</cp:revision>
  <dcterms:modified xsi:type="dcterms:W3CDTF">2019-03-14T13:20:11Z</dcterms:modified>
</cp:coreProperties>
</file>