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5FE98C8-260B-477E-A426-DCFFDA355A8B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91BCE6A-D6C7-4A24-8231-721D11FD5DE4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sa/4.0/" TargetMode="External"/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creativecommons.org/licenses/by-sa/4.0/" TargetMode="External"/><Relationship Id="rId6" Type="http://schemas.openxmlformats.org/officeDocument/2006/relationships/hyperlink" Target="http://creativecommons.org/licenses/by-sa/4.0/" TargetMode="External"/><Relationship Id="rId7" Type="http://schemas.openxmlformats.org/officeDocument/2006/relationships/hyperlink" Target="http://creativecommons.org/licenses/by-sa/4.0/" TargetMode="External"/><Relationship Id="rId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112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  <a:ea typeface="Arial"/>
              </a:rPr>
              <a:t>CANVAS Documentação Inicial de projetos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55;p13" descr=""/>
          <p:cNvPicPr/>
          <p:nvPr/>
        </p:nvPicPr>
        <p:blipFill>
          <a:blip r:embed="rId1"/>
          <a:stretch/>
        </p:blipFill>
        <p:spPr>
          <a:xfrm>
            <a:off x="3430440" y="1872360"/>
            <a:ext cx="2151360" cy="75780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324440" y="3352320"/>
            <a:ext cx="700092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1450" spc="-1" strike="noStrike">
                <a:solidFill>
                  <a:srgbClr val="464646"/>
                </a:solidFill>
                <a:latin typeface="Arial"/>
                <a:ea typeface="Arial"/>
              </a:rPr>
              <a:t>Este trabalho está licenciado com uma Licença </a:t>
            </a:r>
            <a:r>
              <a:rPr b="0" lang="pt-BR" sz="145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Creative</a:t>
            </a:r>
            <a:r>
              <a:rPr b="0" lang="pt-BR" sz="145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 </a:t>
            </a:r>
            <a:r>
              <a:rPr b="0" lang="pt-BR" sz="145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Commons</a:t>
            </a:r>
            <a:r>
              <a:rPr b="0" lang="pt-BR" sz="145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5"/>
              </a:rPr>
              <a:t> - Atribuição-</a:t>
            </a:r>
            <a:r>
              <a:rPr b="0" lang="pt-BR" sz="145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6"/>
              </a:rPr>
              <a:t>CompartilhaIgual</a:t>
            </a:r>
            <a:r>
              <a:rPr b="0" lang="pt-BR" sz="145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7"/>
              </a:rPr>
              <a:t> 4.0 Internacional</a:t>
            </a:r>
            <a:r>
              <a:rPr b="0" lang="pt-BR" sz="1450" spc="-1" strike="noStrike">
                <a:solidFill>
                  <a:srgbClr val="464646"/>
                </a:solidFill>
                <a:latin typeface="Arial"/>
                <a:ea typeface="Arial"/>
              </a:rPr>
              <a:t>.</a:t>
            </a:r>
            <a:endParaRPr b="0" lang="pt-BR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2240" y="448560"/>
            <a:ext cx="8592120" cy="444744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2793600" y="484200"/>
            <a:ext cx="6120" cy="44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741240" y="539640"/>
            <a:ext cx="1899360" cy="2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Aquecimento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282240" y="1563840"/>
            <a:ext cx="24937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745920" y="90720"/>
            <a:ext cx="2627640" cy="29736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Canvas de Documentação Inicial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2839680" y="90720"/>
            <a:ext cx="5002560" cy="2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Projeto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:______________________________________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87" name="Google Shape;67;p14" descr=""/>
          <p:cNvPicPr/>
          <p:nvPr/>
        </p:nvPicPr>
        <p:blipFill>
          <a:blip r:embed="rId1"/>
          <a:stretch/>
        </p:blipFill>
        <p:spPr>
          <a:xfrm>
            <a:off x="8036640" y="9180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88" name="CustomShape 7"/>
          <p:cNvSpPr/>
          <p:nvPr/>
        </p:nvSpPr>
        <p:spPr>
          <a:xfrm>
            <a:off x="361800" y="823680"/>
            <a:ext cx="22795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b="0" lang="pt-BR" sz="1000" spc="-1" strike="noStrike">
                <a:solidFill>
                  <a:srgbClr val="999999"/>
                </a:solidFill>
                <a:latin typeface="Arial"/>
                <a:ea typeface="Arial"/>
              </a:rPr>
              <a:t>Coloque os links do dinâmica de aquecimento do projeto. Ex. Quadro de aquecimento</a:t>
            </a:r>
            <a:r>
              <a:rPr b="1" lang="pt-BR" sz="1000" spc="-1" strike="noStrike">
                <a:solidFill>
                  <a:srgbClr val="999999"/>
                </a:solidFill>
                <a:latin typeface="Arial"/>
                <a:ea typeface="Arial"/>
              </a:rPr>
              <a:t>. Insira também o link para o diário de bordo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3279960" y="567000"/>
            <a:ext cx="2012400" cy="2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"/>
          <p:cNvSpPr/>
          <p:nvPr/>
        </p:nvSpPr>
        <p:spPr>
          <a:xfrm>
            <a:off x="798120" y="1550880"/>
            <a:ext cx="168984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Canvas utilizados no projeto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3336480" y="567000"/>
            <a:ext cx="22291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Prototipação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361800" y="2015280"/>
            <a:ext cx="22795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Arial"/>
              </a:rPr>
              <a:t>Documente aqui os canvas que você utilizou o projeto. Exemplo PMC Canvas, canvas de documentação, etc. Coloque também o link do resultado.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6113160" y="4803120"/>
            <a:ext cx="2627640" cy="2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By Felipe F. de Oliveira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94" name="Google Shape;75;p14" descr=""/>
          <p:cNvPicPr/>
          <p:nvPr/>
        </p:nvPicPr>
        <p:blipFill>
          <a:blip r:embed="rId2"/>
          <a:stretch/>
        </p:blipFill>
        <p:spPr>
          <a:xfrm>
            <a:off x="304560" y="466920"/>
            <a:ext cx="283680" cy="283680"/>
          </a:xfrm>
          <a:prstGeom prst="rect">
            <a:avLst/>
          </a:prstGeom>
          <a:ln>
            <a:noFill/>
          </a:ln>
        </p:spPr>
      </p:pic>
      <p:pic>
        <p:nvPicPr>
          <p:cNvPr id="95" name="Google Shape;76;p14" descr=""/>
          <p:cNvPicPr/>
          <p:nvPr/>
        </p:nvPicPr>
        <p:blipFill>
          <a:blip r:embed="rId3"/>
          <a:stretch/>
        </p:blipFill>
        <p:spPr>
          <a:xfrm>
            <a:off x="311040" y="1599840"/>
            <a:ext cx="372960" cy="267840"/>
          </a:xfrm>
          <a:prstGeom prst="rect">
            <a:avLst/>
          </a:prstGeom>
          <a:ln>
            <a:noFill/>
          </a:ln>
        </p:spPr>
      </p:pic>
      <p:pic>
        <p:nvPicPr>
          <p:cNvPr id="96" name="Google Shape;77;p14" descr=""/>
          <p:cNvPicPr/>
          <p:nvPr/>
        </p:nvPicPr>
        <p:blipFill>
          <a:blip r:embed="rId4"/>
          <a:stretch/>
        </p:blipFill>
        <p:spPr>
          <a:xfrm>
            <a:off x="2856600" y="497520"/>
            <a:ext cx="372960" cy="3729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78;p14" descr=""/>
          <p:cNvPicPr/>
          <p:nvPr/>
        </p:nvPicPr>
        <p:blipFill>
          <a:blip r:embed="rId5"/>
          <a:stretch/>
        </p:blipFill>
        <p:spPr>
          <a:xfrm>
            <a:off x="304560" y="110520"/>
            <a:ext cx="283680" cy="283680"/>
          </a:xfrm>
          <a:prstGeom prst="rect">
            <a:avLst/>
          </a:prstGeom>
          <a:ln>
            <a:noFill/>
          </a:ln>
        </p:spPr>
      </p:pic>
      <p:pic>
        <p:nvPicPr>
          <p:cNvPr id="98" name="Picture 3" descr=""/>
          <p:cNvPicPr/>
          <p:nvPr/>
        </p:nvPicPr>
        <p:blipFill>
          <a:blip r:embed="rId6"/>
          <a:stretch/>
        </p:blipFill>
        <p:spPr>
          <a:xfrm>
            <a:off x="2856600" y="921960"/>
            <a:ext cx="3669840" cy="2003400"/>
          </a:xfrm>
          <a:prstGeom prst="rect">
            <a:avLst/>
          </a:prstGeom>
          <a:ln>
            <a:noFill/>
          </a:ln>
        </p:spPr>
      </p:pic>
      <p:pic>
        <p:nvPicPr>
          <p:cNvPr id="99" name="Picture 4" descr=""/>
          <p:cNvPicPr/>
          <p:nvPr/>
        </p:nvPicPr>
        <p:blipFill>
          <a:blip r:embed="rId7"/>
          <a:stretch/>
        </p:blipFill>
        <p:spPr>
          <a:xfrm>
            <a:off x="6428880" y="1814400"/>
            <a:ext cx="2324520" cy="299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94440" y="3866040"/>
            <a:ext cx="56019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Figura 1 – Habilidades Wallace Silva de Paula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01" name="Google Shape;84;p15" descr=""/>
          <p:cNvPicPr/>
          <p:nvPr/>
        </p:nvPicPr>
        <p:blipFill>
          <a:blip r:embed="rId1"/>
          <a:stretch/>
        </p:blipFill>
        <p:spPr>
          <a:xfrm>
            <a:off x="1764360" y="413640"/>
            <a:ext cx="5262480" cy="3789360"/>
          </a:xfrm>
          <a:prstGeom prst="rect">
            <a:avLst/>
          </a:prstGeom>
          <a:ln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2"/>
          <a:stretch/>
        </p:blipFill>
        <p:spPr>
          <a:xfrm>
            <a:off x="1764360" y="432720"/>
            <a:ext cx="5229000" cy="378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94440" y="3916800"/>
            <a:ext cx="56019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Figura 1 – Habilidades Leonardo Arpini Laia 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04" name="Google Shape;84;p15" descr=""/>
          <p:cNvPicPr/>
          <p:nvPr/>
        </p:nvPicPr>
        <p:blipFill>
          <a:blip r:embed="rId1"/>
          <a:stretch/>
        </p:blipFill>
        <p:spPr>
          <a:xfrm>
            <a:off x="1764360" y="413640"/>
            <a:ext cx="5262480" cy="3789360"/>
          </a:xfrm>
          <a:prstGeom prst="rect">
            <a:avLst/>
          </a:prstGeom>
          <a:ln>
            <a:noFill/>
          </a:ln>
        </p:spPr>
      </p:pic>
      <p:pic>
        <p:nvPicPr>
          <p:cNvPr id="105" name="Picture 2" descr=""/>
          <p:cNvPicPr/>
          <p:nvPr/>
        </p:nvPicPr>
        <p:blipFill>
          <a:blip r:embed="rId2"/>
          <a:stretch/>
        </p:blipFill>
        <p:spPr>
          <a:xfrm>
            <a:off x="1764360" y="413640"/>
            <a:ext cx="5229000" cy="378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94440" y="3927960"/>
            <a:ext cx="56019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Figura 1 – Habilidades Wallace Silva de Paula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07" name="Google Shape;84;p15" descr=""/>
          <p:cNvPicPr/>
          <p:nvPr/>
        </p:nvPicPr>
        <p:blipFill>
          <a:blip r:embed="rId1"/>
          <a:stretch/>
        </p:blipFill>
        <p:spPr>
          <a:xfrm>
            <a:off x="1764360" y="413640"/>
            <a:ext cx="5262480" cy="3789360"/>
          </a:xfrm>
          <a:prstGeom prst="rect">
            <a:avLst/>
          </a:prstGeom>
          <a:ln>
            <a:noFill/>
          </a:ln>
        </p:spPr>
      </p:pic>
      <p:pic>
        <p:nvPicPr>
          <p:cNvPr id="108" name="Picture 2" descr=""/>
          <p:cNvPicPr/>
          <p:nvPr/>
        </p:nvPicPr>
        <p:blipFill>
          <a:blip r:embed="rId2"/>
          <a:stretch/>
        </p:blipFill>
        <p:spPr>
          <a:xfrm>
            <a:off x="1764360" y="432720"/>
            <a:ext cx="5229000" cy="378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</TotalTime>
  <Application>LibreOffice/6.1.3.2$Windows_X86_64 LibreOffice_project/86daf60bf00efa86ad547e59e09d6bb77c699acb</Application>
  <Words>112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2019-03-14T10:32:32Z</dcterms:modified>
  <cp:revision>8</cp:revision>
  <dc:subject/>
  <dc:title>CANVAS Documentação Inicial de projetos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