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2E8FDD7-FE1C-4421-8855-D5A26EE7FA2A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F4766F1-4EFD-462C-9D28-DC1755F2E82B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sa/4.0/" TargetMode="External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github.com/pulseirasaude/POO---CARGA-PESADA/blob/master/Project%20Canvas%20-%20Carga%20Pesada.pdf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112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pt-BR" sz="5200" spc="-1" strike="noStrike">
                <a:solidFill>
                  <a:srgbClr val="000000"/>
                </a:solidFill>
                <a:latin typeface="Arial"/>
                <a:ea typeface="Arial"/>
              </a:rPr>
              <a:t>CANVAS Documentação Inicial de projetos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Google Shape;55;p13" descr=""/>
          <p:cNvPicPr/>
          <p:nvPr/>
        </p:nvPicPr>
        <p:blipFill>
          <a:blip r:embed="rId1"/>
          <a:stretch/>
        </p:blipFill>
        <p:spPr>
          <a:xfrm>
            <a:off x="3430440" y="1872360"/>
            <a:ext cx="2151360" cy="75780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1324440" y="3352320"/>
            <a:ext cx="7000920" cy="81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pt-BR" sz="1450" spc="-1" strike="noStrike">
                <a:solidFill>
                  <a:srgbClr val="464646"/>
                </a:solidFill>
                <a:latin typeface="Arial"/>
                <a:ea typeface="Arial"/>
              </a:rPr>
              <a:t>Este trabalho está licenciado com uma Licença </a:t>
            </a:r>
            <a:r>
              <a:rPr b="0" lang="pt-BR" sz="145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Creative Commons - Atribuição-CompartilhaIgual 4.0 Internacional</a:t>
            </a:r>
            <a:r>
              <a:rPr b="0" lang="pt-BR" sz="1450" spc="-1" strike="noStrike">
                <a:solidFill>
                  <a:srgbClr val="464646"/>
                </a:solidFill>
                <a:latin typeface="Arial"/>
                <a:ea typeface="Arial"/>
              </a:rPr>
              <a:t>.</a:t>
            </a:r>
            <a:endParaRPr b="0" lang="pt-BR" sz="14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2240" y="448560"/>
            <a:ext cx="8592120" cy="4447440"/>
          </a:xfrm>
          <a:prstGeom prst="rec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2793600" y="484200"/>
            <a:ext cx="6120" cy="441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741240" y="539640"/>
            <a:ext cx="1899360" cy="2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Aquecimento</a:t>
            </a:r>
            <a:endParaRPr b="0" lang="pt-BR" sz="1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282240" y="1563840"/>
            <a:ext cx="249372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"/>
          <p:cNvSpPr/>
          <p:nvPr/>
        </p:nvSpPr>
        <p:spPr>
          <a:xfrm>
            <a:off x="745920" y="90720"/>
            <a:ext cx="2627640" cy="29736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Canvas de Documentação Inicial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2839680" y="90720"/>
            <a:ext cx="5002560" cy="2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Projeto</a:t>
            </a: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:______________________________________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87" name="Google Shape;67;p14" descr=""/>
          <p:cNvPicPr/>
          <p:nvPr/>
        </p:nvPicPr>
        <p:blipFill>
          <a:blip r:embed="rId1"/>
          <a:stretch/>
        </p:blipFill>
        <p:spPr>
          <a:xfrm>
            <a:off x="8036640" y="91800"/>
            <a:ext cx="837720" cy="294840"/>
          </a:xfrm>
          <a:prstGeom prst="rect">
            <a:avLst/>
          </a:prstGeom>
          <a:ln>
            <a:noFill/>
          </a:ln>
        </p:spPr>
      </p:pic>
      <p:sp>
        <p:nvSpPr>
          <p:cNvPr id="88" name="CustomShape 7"/>
          <p:cNvSpPr/>
          <p:nvPr/>
        </p:nvSpPr>
        <p:spPr>
          <a:xfrm>
            <a:off x="361800" y="823680"/>
            <a:ext cx="22795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b="0" lang="pt-BR" sz="1000" spc="-1" strike="noStrike">
                <a:solidFill>
                  <a:srgbClr val="999999"/>
                </a:solidFill>
                <a:latin typeface="Arial"/>
                <a:ea typeface="Arial"/>
              </a:rPr>
              <a:t>Coloque os links do dinâmica de aquecimento do projeto. Ex. Quadro de aquecimento</a:t>
            </a:r>
            <a:r>
              <a:rPr b="1" lang="pt-BR" sz="1000" spc="-1" strike="noStrike">
                <a:solidFill>
                  <a:srgbClr val="999999"/>
                </a:solidFill>
                <a:latin typeface="Arial"/>
                <a:ea typeface="Arial"/>
              </a:rPr>
              <a:t>. Insira também o link para o diário de bordo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3279960" y="567000"/>
            <a:ext cx="2012400" cy="2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9"/>
          <p:cNvSpPr/>
          <p:nvPr/>
        </p:nvSpPr>
        <p:spPr>
          <a:xfrm>
            <a:off x="3038400" y="898560"/>
            <a:ext cx="570240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b7b7b7"/>
                </a:solidFill>
                <a:latin typeface="Arial"/>
                <a:ea typeface="Arial"/>
              </a:rPr>
              <a:t>Coloque as principais telas do seu sistema. 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b7b7b7"/>
                </a:solidFill>
                <a:latin typeface="Arial"/>
                <a:ea typeface="Arial"/>
              </a:rPr>
              <a:t>Informe o link para a prototipação completa do sistema.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798120" y="1550880"/>
            <a:ext cx="168984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Canvas utilizados no projeto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3336480" y="567000"/>
            <a:ext cx="222912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Prototipação</a:t>
            </a:r>
            <a:endParaRPr b="0" lang="pt-BR" sz="1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93" name="CustomShape 12"/>
          <p:cNvSpPr/>
          <p:nvPr/>
        </p:nvSpPr>
        <p:spPr>
          <a:xfrm>
            <a:off x="361800" y="2015280"/>
            <a:ext cx="2279520" cy="273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111111"/>
                </a:solidFill>
                <a:latin typeface="Arial"/>
                <a:ea typeface="Arial"/>
                <a:hlinkClick r:id="rId2"/>
              </a:rPr>
              <a:t>https://github.com/pulseirasaude/POO---CARGA-PESADA/blob/master/Project%20Canvas%20-%20Carga%20Pesada.pdf</a:t>
            </a:r>
            <a:endParaRPr b="0" lang="pt-BR" sz="1000" spc="-1" strike="noStrike">
              <a:solidFill>
                <a:srgbClr val="11111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11111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11111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111111"/>
                </a:solidFill>
                <a:latin typeface="Arial"/>
                <a:ea typeface="Arial"/>
              </a:rPr>
              <a:t>https://github.com/pulseirasaude/poo-cargapesada-2/blob/master/CANVAS%202.0.JPG</a:t>
            </a:r>
            <a:endParaRPr b="0" lang="pt-BR" sz="10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94" name="CustomShape 13"/>
          <p:cNvSpPr/>
          <p:nvPr/>
        </p:nvSpPr>
        <p:spPr>
          <a:xfrm>
            <a:off x="6113160" y="4803120"/>
            <a:ext cx="2627640" cy="2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By Felipe F. de Oliveira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95" name="Google Shape;75;p14" descr=""/>
          <p:cNvPicPr/>
          <p:nvPr/>
        </p:nvPicPr>
        <p:blipFill>
          <a:blip r:embed="rId3"/>
          <a:stretch/>
        </p:blipFill>
        <p:spPr>
          <a:xfrm>
            <a:off x="304560" y="466920"/>
            <a:ext cx="283680" cy="283680"/>
          </a:xfrm>
          <a:prstGeom prst="rect">
            <a:avLst/>
          </a:prstGeom>
          <a:ln>
            <a:noFill/>
          </a:ln>
        </p:spPr>
      </p:pic>
      <p:pic>
        <p:nvPicPr>
          <p:cNvPr id="96" name="Google Shape;76;p14" descr=""/>
          <p:cNvPicPr/>
          <p:nvPr/>
        </p:nvPicPr>
        <p:blipFill>
          <a:blip r:embed="rId4"/>
          <a:stretch/>
        </p:blipFill>
        <p:spPr>
          <a:xfrm>
            <a:off x="311040" y="1599840"/>
            <a:ext cx="372960" cy="267840"/>
          </a:xfrm>
          <a:prstGeom prst="rect">
            <a:avLst/>
          </a:prstGeom>
          <a:ln>
            <a:noFill/>
          </a:ln>
        </p:spPr>
      </p:pic>
      <p:pic>
        <p:nvPicPr>
          <p:cNvPr id="97" name="Google Shape;77;p14" descr=""/>
          <p:cNvPicPr/>
          <p:nvPr/>
        </p:nvPicPr>
        <p:blipFill>
          <a:blip r:embed="rId5"/>
          <a:stretch/>
        </p:blipFill>
        <p:spPr>
          <a:xfrm>
            <a:off x="2856600" y="497520"/>
            <a:ext cx="372960" cy="372960"/>
          </a:xfrm>
          <a:prstGeom prst="rect">
            <a:avLst/>
          </a:prstGeom>
          <a:ln>
            <a:noFill/>
          </a:ln>
        </p:spPr>
      </p:pic>
      <p:pic>
        <p:nvPicPr>
          <p:cNvPr id="98" name="Google Shape;78;p14" descr=""/>
          <p:cNvPicPr/>
          <p:nvPr/>
        </p:nvPicPr>
        <p:blipFill>
          <a:blip r:embed="rId6"/>
          <a:stretch/>
        </p:blipFill>
        <p:spPr>
          <a:xfrm>
            <a:off x="304560" y="110520"/>
            <a:ext cx="283680" cy="28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995480" y="3859920"/>
            <a:ext cx="560196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Figura 1 - Quadro Conhecer as habilidades da equipe - Felipe Frechiani Fonte: (Leds Up!, 2018), adaptado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00" name="Google Shape;84;p15" descr=""/>
          <p:cNvPicPr/>
          <p:nvPr/>
        </p:nvPicPr>
        <p:blipFill>
          <a:blip r:embed="rId1"/>
          <a:stretch/>
        </p:blipFill>
        <p:spPr>
          <a:xfrm>
            <a:off x="1764360" y="413640"/>
            <a:ext cx="5262480" cy="378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oogle Shape;91;p16" descr=""/>
          <p:cNvPicPr/>
          <p:nvPr/>
        </p:nvPicPr>
        <p:blipFill>
          <a:blip r:embed="rId1"/>
          <a:stretch/>
        </p:blipFill>
        <p:spPr>
          <a:xfrm>
            <a:off x="0" y="-8424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LibreOffice/6.1.3.2$Windows_X86_64 LibreOffice_project/86daf60bf00efa86ad547e59e09d6bb77c699acb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2019-02-28T11:12:47Z</dcterms:modified>
  <cp:revision>1</cp:revision>
  <dc:subject/>
  <dc:title/>
</cp:coreProperties>
</file>