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6" r:id="rId7"/>
    <p:sldId id="277" r:id="rId8"/>
    <p:sldId id="280" r:id="rId9"/>
    <p:sldId id="281" r:id="rId10"/>
    <p:sldId id="282" r:id="rId11"/>
    <p:sldId id="273" r:id="rId12"/>
    <p:sldId id="283" r:id="rId13"/>
    <p:sldId id="284" r:id="rId14"/>
    <p:sldId id="278" r:id="rId15"/>
    <p:sldId id="285" r:id="rId16"/>
    <p:sldId id="286" r:id="rId17"/>
    <p:sldId id="287" r:id="rId18"/>
    <p:sldId id="288" r:id="rId19"/>
    <p:sldId id="289" r:id="rId20"/>
    <p:sldId id="266" r:id="rId21"/>
    <p:sldId id="290" r:id="rId22"/>
    <p:sldId id="291" r:id="rId23"/>
    <p:sldId id="292" r:id="rId24"/>
    <p:sldId id="294" r:id="rId25"/>
    <p:sldId id="265" r:id="rId26"/>
    <p:sldId id="293" r:id="rId27"/>
    <p:sldId id="295" r:id="rId28"/>
    <p:sldId id="267" r:id="rId29"/>
    <p:sldId id="296" r:id="rId30"/>
    <p:sldId id="297" r:id="rId31"/>
    <p:sldId id="268" r:id="rId32"/>
    <p:sldId id="299" r:id="rId33"/>
    <p:sldId id="300" r:id="rId34"/>
    <p:sldId id="298" r:id="rId35"/>
    <p:sldId id="301" r:id="rId36"/>
    <p:sldId id="263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2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7BBD-95DF-4FCE-A0AF-EC51D5DA748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F9AF-AD8D-4A52-B8B1-711448554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6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4100" y="2209468"/>
            <a:ext cx="4567980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4170429" y="2169856"/>
            <a:ext cx="11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Groups</a:t>
            </a:r>
            <a:endParaRPr lang="en-US" sz="14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4100" y="2209468"/>
            <a:ext cx="4567980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4170429" y="2169856"/>
            <a:ext cx="11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Groups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60728" y="233172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3348628" y="2314972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Group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4100" y="2209468"/>
            <a:ext cx="4567980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4170429" y="2169856"/>
            <a:ext cx="11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Groups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56360" y="262128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3347864" y="2587451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Group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60728" y="3036952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/>
          <p:cNvSpPr txBox="1"/>
          <p:nvPr/>
        </p:nvSpPr>
        <p:spPr>
          <a:xfrm>
            <a:off x="3203848" y="323148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956360" y="3732272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/>
          <p:cNvSpPr txBox="1"/>
          <p:nvPr/>
        </p:nvSpPr>
        <p:spPr>
          <a:xfrm>
            <a:off x="3201354" y="38980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56360" y="4426436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/>
          <p:cNvSpPr txBox="1"/>
          <p:nvPr/>
        </p:nvSpPr>
        <p:spPr>
          <a:xfrm>
            <a:off x="3203848" y="459948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3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95636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/>
          <p:cNvSpPr txBox="1"/>
          <p:nvPr/>
        </p:nvSpPr>
        <p:spPr>
          <a:xfrm>
            <a:off x="3203848" y="52662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4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85725"/>
            <a:ext cx="5040560" cy="170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3538206" y="58479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Workbook</a:t>
            </a:r>
            <a:r>
              <a:rPr lang="pt-BR" sz="1400" dirty="0" smtClean="0">
                <a:solidFill>
                  <a:srgbClr val="C00000"/>
                </a:solidFill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2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/>
          <p:cNvSpPr txBox="1"/>
          <p:nvPr/>
        </p:nvSpPr>
        <p:spPr>
          <a:xfrm>
            <a:off x="2594461" y="5113892"/>
            <a:ext cx="139942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to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be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displayed</a:t>
            </a:r>
            <a:r>
              <a:rPr lang="pt-BR" sz="900" dirty="0" smtClean="0">
                <a:solidFill>
                  <a:srgbClr val="FF0000"/>
                </a:solidFill>
              </a:rPr>
              <a:t> in Excel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07704" y="512365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2996952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/>
          <p:cNvSpPr txBox="1"/>
          <p:nvPr/>
        </p:nvSpPr>
        <p:spPr>
          <a:xfrm>
            <a:off x="2594461" y="5113892"/>
            <a:ext cx="139942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to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be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displayed</a:t>
            </a:r>
            <a:r>
              <a:rPr lang="pt-BR" sz="900" dirty="0" smtClean="0">
                <a:solidFill>
                  <a:srgbClr val="FF0000"/>
                </a:solidFill>
              </a:rPr>
              <a:t> in Excel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07704" y="512365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72413"/>
            <a:ext cx="4029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5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2996952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/>
          <p:cNvSpPr txBox="1"/>
          <p:nvPr/>
        </p:nvSpPr>
        <p:spPr>
          <a:xfrm>
            <a:off x="2594461" y="5113892"/>
            <a:ext cx="139942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to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be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displayed</a:t>
            </a:r>
            <a:r>
              <a:rPr lang="pt-BR" sz="900" dirty="0" smtClean="0">
                <a:solidFill>
                  <a:srgbClr val="FF0000"/>
                </a:solidFill>
              </a:rPr>
              <a:t> in Excel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07704" y="512365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72413"/>
            <a:ext cx="4029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4860032" y="3842722"/>
            <a:ext cx="648072" cy="211118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rma livre 1"/>
          <p:cNvSpPr/>
          <p:nvPr/>
        </p:nvSpPr>
        <p:spPr>
          <a:xfrm>
            <a:off x="2194560" y="4061460"/>
            <a:ext cx="2842260" cy="1051560"/>
          </a:xfrm>
          <a:custGeom>
            <a:avLst/>
            <a:gdLst>
              <a:gd name="connsiteX0" fmla="*/ 0 w 2842260"/>
              <a:gd name="connsiteY0" fmla="*/ 1051560 h 1051560"/>
              <a:gd name="connsiteX1" fmla="*/ 2118360 w 2842260"/>
              <a:gd name="connsiteY1" fmla="*/ 746760 h 1051560"/>
              <a:gd name="connsiteX2" fmla="*/ 2842260 w 2842260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60" h="1051560">
                <a:moveTo>
                  <a:pt x="0" y="1051560"/>
                </a:moveTo>
                <a:cubicBezTo>
                  <a:pt x="822325" y="986790"/>
                  <a:pt x="1644650" y="922020"/>
                  <a:pt x="2118360" y="746760"/>
                </a:cubicBezTo>
                <a:cubicBezTo>
                  <a:pt x="2592070" y="571500"/>
                  <a:pt x="2660650" y="127000"/>
                  <a:pt x="284226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4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2028354" y="526970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2710334" y="5248250"/>
            <a:ext cx="11685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Variable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from</a:t>
            </a:r>
            <a:r>
              <a:rPr lang="pt-BR" sz="900" dirty="0" smtClean="0">
                <a:solidFill>
                  <a:srgbClr val="FF0000"/>
                </a:solidFill>
              </a:rPr>
              <a:t> data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8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2996952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2028354" y="526970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2710334" y="5248250"/>
            <a:ext cx="11685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Variable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from</a:t>
            </a:r>
            <a:r>
              <a:rPr lang="pt-BR" sz="900" dirty="0" smtClean="0">
                <a:solidFill>
                  <a:srgbClr val="FF0000"/>
                </a:solidFill>
              </a:rPr>
              <a:t> data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42" name="Picture 2" descr="E:\dat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r="-1" b="43504"/>
          <a:stretch/>
        </p:blipFill>
        <p:spPr bwMode="auto">
          <a:xfrm>
            <a:off x="2002830" y="3475529"/>
            <a:ext cx="5016723" cy="11776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0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2996952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2028354" y="526970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2710334" y="5248250"/>
            <a:ext cx="11685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Variable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from</a:t>
            </a:r>
            <a:r>
              <a:rPr lang="pt-BR" sz="900" dirty="0" smtClean="0">
                <a:solidFill>
                  <a:srgbClr val="FF0000"/>
                </a:solidFill>
              </a:rPr>
              <a:t> data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42" name="Picture 2" descr="E:\dat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r="-1" b="43504"/>
          <a:stretch/>
        </p:blipFill>
        <p:spPr bwMode="auto">
          <a:xfrm>
            <a:off x="2002830" y="3475529"/>
            <a:ext cx="5016723" cy="11776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42"/>
          <p:cNvSpPr/>
          <p:nvPr/>
        </p:nvSpPr>
        <p:spPr>
          <a:xfrm>
            <a:off x="2549526" y="4378325"/>
            <a:ext cx="746124" cy="14605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a livre 3"/>
          <p:cNvSpPr/>
          <p:nvPr/>
        </p:nvSpPr>
        <p:spPr>
          <a:xfrm>
            <a:off x="2374900" y="4518025"/>
            <a:ext cx="498475" cy="755650"/>
          </a:xfrm>
          <a:custGeom>
            <a:avLst/>
            <a:gdLst>
              <a:gd name="connsiteX0" fmla="*/ 0 w 498475"/>
              <a:gd name="connsiteY0" fmla="*/ 762000 h 762000"/>
              <a:gd name="connsiteX1" fmla="*/ 498475 w 498475"/>
              <a:gd name="connsiteY1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8475" h="762000">
                <a:moveTo>
                  <a:pt x="0" y="762000"/>
                </a:moveTo>
                <a:cubicBezTo>
                  <a:pt x="136789" y="435768"/>
                  <a:pt x="273579" y="109537"/>
                  <a:pt x="4984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2576284" y="5399534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Cell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Format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907704" y="5415756"/>
            <a:ext cx="644996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/>
          <p:cNvSpPr txBox="1"/>
          <p:nvPr/>
        </p:nvSpPr>
        <p:spPr>
          <a:xfrm>
            <a:off x="2576284" y="5399534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Cell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Format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907704" y="5415756"/>
            <a:ext cx="644996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1663006" y="404664"/>
            <a:ext cx="644996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724844" y="391964"/>
            <a:ext cx="3837296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rma livre 1"/>
          <p:cNvSpPr/>
          <p:nvPr/>
        </p:nvSpPr>
        <p:spPr>
          <a:xfrm>
            <a:off x="2119745" y="554182"/>
            <a:ext cx="1538651" cy="4862945"/>
          </a:xfrm>
          <a:custGeom>
            <a:avLst/>
            <a:gdLst>
              <a:gd name="connsiteX0" fmla="*/ 166255 w 1538651"/>
              <a:gd name="connsiteY0" fmla="*/ 4862945 h 4862945"/>
              <a:gd name="connsiteX1" fmla="*/ 1537855 w 1538651"/>
              <a:gd name="connsiteY1" fmla="*/ 2410691 h 4862945"/>
              <a:gd name="connsiteX2" fmla="*/ 0 w 1538651"/>
              <a:gd name="connsiteY2" fmla="*/ 0 h 486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1" h="4862945">
                <a:moveTo>
                  <a:pt x="166255" y="4862945"/>
                </a:moveTo>
                <a:cubicBezTo>
                  <a:pt x="865909" y="4042063"/>
                  <a:pt x="1565564" y="3221182"/>
                  <a:pt x="1537855" y="2410691"/>
                </a:cubicBezTo>
                <a:cubicBezTo>
                  <a:pt x="1510146" y="1600200"/>
                  <a:pt x="140854" y="40178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2735034" y="5539234"/>
            <a:ext cx="1191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Group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533525" y="5549106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2735034" y="5539234"/>
            <a:ext cx="1191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Group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533525" y="5549106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956360" y="262128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1839709" y="2621519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rma livre 1"/>
          <p:cNvSpPr/>
          <p:nvPr/>
        </p:nvSpPr>
        <p:spPr>
          <a:xfrm>
            <a:off x="2712720" y="2766060"/>
            <a:ext cx="939330" cy="2796540"/>
          </a:xfrm>
          <a:custGeom>
            <a:avLst/>
            <a:gdLst>
              <a:gd name="connsiteX0" fmla="*/ 0 w 939330"/>
              <a:gd name="connsiteY0" fmla="*/ 2796540 h 2796540"/>
              <a:gd name="connsiteX1" fmla="*/ 937260 w 939330"/>
              <a:gd name="connsiteY1" fmla="*/ 1219200 h 2796540"/>
              <a:gd name="connsiteX2" fmla="*/ 266700 w 939330"/>
              <a:gd name="connsiteY2" fmla="*/ 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30" h="2796540">
                <a:moveTo>
                  <a:pt x="0" y="2796540"/>
                </a:moveTo>
                <a:cubicBezTo>
                  <a:pt x="446405" y="2240915"/>
                  <a:pt x="892810" y="1685290"/>
                  <a:pt x="937260" y="1219200"/>
                </a:cubicBezTo>
                <a:cubicBezTo>
                  <a:pt x="981710" y="753110"/>
                  <a:pt x="295910" y="224790"/>
                  <a:pt x="2667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2735034" y="5539234"/>
            <a:ext cx="1191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Group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533525" y="5549106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956360" y="262128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1839709" y="2621519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rma livre 1"/>
          <p:cNvSpPr/>
          <p:nvPr/>
        </p:nvSpPr>
        <p:spPr>
          <a:xfrm>
            <a:off x="2712720" y="2766060"/>
            <a:ext cx="939330" cy="2796540"/>
          </a:xfrm>
          <a:custGeom>
            <a:avLst/>
            <a:gdLst>
              <a:gd name="connsiteX0" fmla="*/ 0 w 939330"/>
              <a:gd name="connsiteY0" fmla="*/ 2796540 h 2796540"/>
              <a:gd name="connsiteX1" fmla="*/ 937260 w 939330"/>
              <a:gd name="connsiteY1" fmla="*/ 1219200 h 2796540"/>
              <a:gd name="connsiteX2" fmla="*/ 266700 w 939330"/>
              <a:gd name="connsiteY2" fmla="*/ 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30" h="2796540">
                <a:moveTo>
                  <a:pt x="0" y="2796540"/>
                </a:moveTo>
                <a:cubicBezTo>
                  <a:pt x="446405" y="2240915"/>
                  <a:pt x="892810" y="1685290"/>
                  <a:pt x="937260" y="1219200"/>
                </a:cubicBezTo>
                <a:cubicBezTo>
                  <a:pt x="981710" y="753110"/>
                  <a:pt x="295910" y="224790"/>
                  <a:pt x="2667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119312" y="357084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84" y="632545"/>
            <a:ext cx="4029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2735034" y="5539234"/>
            <a:ext cx="1191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Group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533525" y="5549106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956360" y="262128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1839709" y="2621519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rma livre 1"/>
          <p:cNvSpPr/>
          <p:nvPr/>
        </p:nvSpPr>
        <p:spPr>
          <a:xfrm>
            <a:off x="2712720" y="2766060"/>
            <a:ext cx="939330" cy="2796540"/>
          </a:xfrm>
          <a:custGeom>
            <a:avLst/>
            <a:gdLst>
              <a:gd name="connsiteX0" fmla="*/ 0 w 939330"/>
              <a:gd name="connsiteY0" fmla="*/ 2796540 h 2796540"/>
              <a:gd name="connsiteX1" fmla="*/ 937260 w 939330"/>
              <a:gd name="connsiteY1" fmla="*/ 1219200 h 2796540"/>
              <a:gd name="connsiteX2" fmla="*/ 266700 w 939330"/>
              <a:gd name="connsiteY2" fmla="*/ 0 h 279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30" h="2796540">
                <a:moveTo>
                  <a:pt x="0" y="2796540"/>
                </a:moveTo>
                <a:cubicBezTo>
                  <a:pt x="446405" y="2240915"/>
                  <a:pt x="892810" y="1685290"/>
                  <a:pt x="937260" y="1219200"/>
                </a:cubicBezTo>
                <a:cubicBezTo>
                  <a:pt x="981710" y="753110"/>
                  <a:pt x="295910" y="224790"/>
                  <a:pt x="2667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119312" y="357084"/>
            <a:ext cx="6144046" cy="206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84" y="632545"/>
            <a:ext cx="4029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418459" y="958503"/>
            <a:ext cx="1997174" cy="497706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rma livre 2"/>
          <p:cNvSpPr/>
          <p:nvPr/>
        </p:nvSpPr>
        <p:spPr>
          <a:xfrm>
            <a:off x="3524250" y="1438275"/>
            <a:ext cx="923925" cy="1181100"/>
          </a:xfrm>
          <a:custGeom>
            <a:avLst/>
            <a:gdLst>
              <a:gd name="connsiteX0" fmla="*/ 0 w 923925"/>
              <a:gd name="connsiteY0" fmla="*/ 1181100 h 1181100"/>
              <a:gd name="connsiteX1" fmla="*/ 161925 w 923925"/>
              <a:gd name="connsiteY1" fmla="*/ 495300 h 1181100"/>
              <a:gd name="connsiteX2" fmla="*/ 923925 w 923925"/>
              <a:gd name="connsiteY2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" h="1181100">
                <a:moveTo>
                  <a:pt x="0" y="1181100"/>
                </a:moveTo>
                <a:cubicBezTo>
                  <a:pt x="3969" y="936625"/>
                  <a:pt x="7938" y="692150"/>
                  <a:pt x="161925" y="495300"/>
                </a:cubicBezTo>
                <a:cubicBezTo>
                  <a:pt x="315912" y="298450"/>
                  <a:pt x="804863" y="53975"/>
                  <a:pt x="923925" y="0"/>
                </a:cubicBezTo>
              </a:path>
            </a:pathLst>
          </a:cu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85725"/>
            <a:ext cx="5040560" cy="170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724844" y="391964"/>
            <a:ext cx="3837296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466806" y="356956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Cell</a:t>
            </a:r>
            <a:r>
              <a:rPr lang="pt-BR" sz="1400" dirty="0" smtClean="0">
                <a:solidFill>
                  <a:srgbClr val="CC00CC"/>
                </a:solidFill>
              </a:rPr>
              <a:t> </a:t>
            </a:r>
            <a:r>
              <a:rPr lang="pt-BR" sz="1400" dirty="0" err="1" smtClean="0">
                <a:solidFill>
                  <a:srgbClr val="CC00CC"/>
                </a:solidFill>
              </a:rPr>
              <a:t>format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27002" y="1091630"/>
            <a:ext cx="3837296" cy="67367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3466806" y="106070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Cell</a:t>
            </a:r>
            <a:r>
              <a:rPr lang="pt-BR" sz="1400" dirty="0" smtClean="0">
                <a:solidFill>
                  <a:srgbClr val="CC00CC"/>
                </a:solidFill>
              </a:rPr>
              <a:t> </a:t>
            </a:r>
            <a:r>
              <a:rPr lang="pt-BR" sz="1400" dirty="0" err="1" smtClean="0">
                <a:solidFill>
                  <a:srgbClr val="CC00CC"/>
                </a:solidFill>
              </a:rPr>
              <a:t>format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38206" y="58479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Workbook</a:t>
            </a:r>
            <a:r>
              <a:rPr lang="pt-BR" sz="1400" dirty="0" smtClean="0">
                <a:solidFill>
                  <a:srgbClr val="C00000"/>
                </a:solidFill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530280" y="5806440"/>
            <a:ext cx="5049832" cy="115095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749659" y="5768088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2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4100" y="2209468"/>
            <a:ext cx="4567980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4170429" y="2169856"/>
            <a:ext cx="11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Groups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4100" y="2914308"/>
            <a:ext cx="4567980" cy="289213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92626" y="2874719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Columns</a:t>
            </a:r>
            <a:endParaRPr lang="en-US" sz="1400" dirty="0">
              <a:solidFill>
                <a:srgbClr val="996633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60728" y="233172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3348628" y="2314972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Group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56360" y="2621281"/>
            <a:ext cx="3131898" cy="2895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3347864" y="2587451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Group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60728" y="3036952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/>
          <p:cNvSpPr/>
          <p:nvPr/>
        </p:nvSpPr>
        <p:spPr>
          <a:xfrm>
            <a:off x="956360" y="3732272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956360" y="4426436"/>
            <a:ext cx="3131898" cy="6968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5636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/>
          <p:cNvSpPr txBox="1"/>
          <p:nvPr/>
        </p:nvSpPr>
        <p:spPr>
          <a:xfrm>
            <a:off x="3203848" y="323148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201354" y="38980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203848" y="459948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3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203848" y="52662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Column</a:t>
            </a:r>
            <a:r>
              <a:rPr lang="pt-BR" sz="1400" dirty="0" smtClean="0">
                <a:solidFill>
                  <a:srgbClr val="CC00CC"/>
                </a:solidFill>
              </a:rPr>
              <a:t> 4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6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2996952"/>
            <a:ext cx="6144046" cy="206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/>
          <p:cNvSpPr/>
          <p:nvPr/>
        </p:nvSpPr>
        <p:spPr>
          <a:xfrm>
            <a:off x="943040" y="5123656"/>
            <a:ext cx="3131898" cy="68278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/>
          <p:cNvSpPr txBox="1"/>
          <p:nvPr/>
        </p:nvSpPr>
        <p:spPr>
          <a:xfrm>
            <a:off x="2640181" y="5113892"/>
            <a:ext cx="139942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Name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to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be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displayed</a:t>
            </a:r>
            <a:r>
              <a:rPr lang="pt-BR" sz="900" dirty="0" smtClean="0">
                <a:solidFill>
                  <a:srgbClr val="FF0000"/>
                </a:solidFill>
              </a:rPr>
              <a:t> in Excel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07704" y="512365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2028354" y="5269706"/>
            <a:ext cx="61460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2672234" y="5248250"/>
            <a:ext cx="11685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Variabl</a:t>
            </a:r>
            <a:r>
              <a:rPr lang="pt-BR" sz="900" dirty="0" err="1" smtClean="0">
                <a:solidFill>
                  <a:srgbClr val="FF0000"/>
                </a:solidFill>
              </a:rPr>
              <a:t>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>
                <a:solidFill>
                  <a:srgbClr val="FF0000"/>
                </a:solidFill>
              </a:rPr>
              <a:t>n</a:t>
            </a:r>
            <a:r>
              <a:rPr lang="pt-BR" sz="900" dirty="0" err="1" smtClean="0">
                <a:solidFill>
                  <a:srgbClr val="FF0000"/>
                </a:solidFill>
              </a:rPr>
              <a:t>ame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from</a:t>
            </a:r>
            <a:r>
              <a:rPr lang="pt-BR" sz="900" dirty="0" smtClean="0">
                <a:solidFill>
                  <a:srgbClr val="FF0000"/>
                </a:solidFill>
              </a:rPr>
              <a:t> data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576284" y="5399534"/>
            <a:ext cx="14346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Cell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Format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907704" y="5415756"/>
            <a:ext cx="644996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2735034" y="5539234"/>
            <a:ext cx="1191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900" dirty="0" err="1" smtClean="0">
                <a:solidFill>
                  <a:srgbClr val="FF0000"/>
                </a:solidFill>
              </a:rPr>
              <a:t>Previously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defined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>
                <a:solidFill>
                  <a:srgbClr val="FF0000"/>
                </a:solidFill>
              </a:rPr>
              <a:t>Group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533525" y="5549106"/>
            <a:ext cx="1171575" cy="1341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30280" y="5806440"/>
            <a:ext cx="5049832" cy="115095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3749659" y="5768088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2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85725"/>
            <a:ext cx="5040560" cy="170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3538206" y="58479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Workbook</a:t>
            </a:r>
            <a:r>
              <a:rPr lang="pt-BR" sz="1400" dirty="0" smtClean="0">
                <a:solidFill>
                  <a:srgbClr val="C00000"/>
                </a:solidFill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85725"/>
            <a:ext cx="5040560" cy="170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724844" y="391964"/>
            <a:ext cx="3837296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466806" y="356956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Cell</a:t>
            </a:r>
            <a:r>
              <a:rPr lang="pt-BR" sz="1400" dirty="0" smtClean="0">
                <a:solidFill>
                  <a:srgbClr val="CC00CC"/>
                </a:solidFill>
              </a:rPr>
              <a:t> </a:t>
            </a:r>
            <a:r>
              <a:rPr lang="pt-BR" sz="1400" dirty="0" err="1" smtClean="0">
                <a:solidFill>
                  <a:srgbClr val="CC00CC"/>
                </a:solidFill>
              </a:rPr>
              <a:t>format</a:t>
            </a:r>
            <a:r>
              <a:rPr lang="pt-BR" sz="1400" dirty="0" smtClean="0">
                <a:solidFill>
                  <a:srgbClr val="CC00CC"/>
                </a:solidFill>
              </a:rPr>
              <a:t> 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38206" y="58479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Workbook</a:t>
            </a:r>
            <a:r>
              <a:rPr lang="pt-BR" sz="1400" dirty="0" smtClean="0">
                <a:solidFill>
                  <a:srgbClr val="C00000"/>
                </a:solidFill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0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85725"/>
            <a:ext cx="5040560" cy="1701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727002" y="1091630"/>
            <a:ext cx="3837296" cy="67367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3466806" y="106070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Cell</a:t>
            </a:r>
            <a:r>
              <a:rPr lang="pt-BR" sz="1400" dirty="0" smtClean="0">
                <a:solidFill>
                  <a:srgbClr val="CC00CC"/>
                </a:solidFill>
              </a:rPr>
              <a:t> </a:t>
            </a:r>
            <a:r>
              <a:rPr lang="pt-BR" sz="1400" dirty="0" err="1" smtClean="0">
                <a:solidFill>
                  <a:srgbClr val="CC00CC"/>
                </a:solidFill>
              </a:rPr>
              <a:t>format</a:t>
            </a:r>
            <a:r>
              <a:rPr lang="pt-BR" sz="1400" dirty="0" smtClean="0">
                <a:solidFill>
                  <a:srgbClr val="CC00CC"/>
                </a:solidFill>
              </a:rPr>
              <a:t> 2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38206" y="58479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Workbook</a:t>
            </a:r>
            <a:r>
              <a:rPr lang="pt-BR" sz="1400" dirty="0" smtClean="0">
                <a:solidFill>
                  <a:srgbClr val="C00000"/>
                </a:solidFill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0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782625" cy="66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35772" y="1905124"/>
            <a:ext cx="5044340" cy="390131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3721949" y="1897087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00000"/>
                </a:solidFill>
              </a:rPr>
              <a:t>Sheet</a:t>
            </a:r>
            <a:r>
              <a:rPr lang="pt-BR" sz="1400" dirty="0" smtClean="0">
                <a:solidFill>
                  <a:srgbClr val="C00000"/>
                </a:solidFill>
              </a:rPr>
              <a:t> 1 </a:t>
            </a:r>
            <a:r>
              <a:rPr lang="pt-BR" sz="1400" dirty="0" err="1" smtClean="0">
                <a:solidFill>
                  <a:srgbClr val="C00000"/>
                </a:solidFill>
              </a:rPr>
              <a:t>Configurations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24100" y="2209468"/>
            <a:ext cx="4567980" cy="70023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4170429" y="2169856"/>
            <a:ext cx="116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96633"/>
                </a:solidFill>
              </a:rPr>
              <a:t>Sheet</a:t>
            </a:r>
            <a:r>
              <a:rPr lang="pt-BR" sz="1400" dirty="0" smtClean="0">
                <a:solidFill>
                  <a:srgbClr val="996633"/>
                </a:solidFill>
              </a:rPr>
              <a:t> </a:t>
            </a:r>
            <a:r>
              <a:rPr lang="pt-BR" sz="1400" dirty="0" err="1" smtClean="0">
                <a:solidFill>
                  <a:srgbClr val="996633"/>
                </a:solidFill>
              </a:rPr>
              <a:t>Groups</a:t>
            </a:r>
            <a:endParaRPr lang="en-US" sz="14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182</Words>
  <Application>Microsoft Office PowerPoint</Application>
  <PresentationFormat>Apresentação na tela (4:3)</PresentationFormat>
  <Paragraphs>64</Paragraphs>
  <Slides>37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8</cp:revision>
  <dcterms:created xsi:type="dcterms:W3CDTF">2023-02-23T12:09:47Z</dcterms:created>
  <dcterms:modified xsi:type="dcterms:W3CDTF">2023-02-23T13:21:30Z</dcterms:modified>
</cp:coreProperties>
</file>