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70" r:id="rId5"/>
    <p:sldId id="264" r:id="rId6"/>
    <p:sldId id="265" r:id="rId7"/>
    <p:sldId id="276" r:id="rId8"/>
    <p:sldId id="272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0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1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8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8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E112-E09C-4959-9622-92C8E6A742B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849D-9348-4C7F-9F04-BB1EDA4F56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9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3269753" y="1160127"/>
            <a:ext cx="3927971" cy="218617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/>
          <p:cNvSpPr txBox="1"/>
          <p:nvPr/>
        </p:nvSpPr>
        <p:spPr>
          <a:xfrm>
            <a:off x="4962890" y="85235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CC00CC"/>
                </a:solidFill>
              </a:rPr>
              <a:t>URL</a:t>
            </a:r>
            <a:endParaRPr 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2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9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610495" y="931653"/>
            <a:ext cx="7921945" cy="1526876"/>
            <a:chOff x="610495" y="931653"/>
            <a:chExt cx="7921945" cy="1526876"/>
          </a:xfrm>
        </p:grpSpPr>
        <p:sp>
          <p:nvSpPr>
            <p:cNvPr id="5" name="Retângulo 4"/>
            <p:cNvSpPr/>
            <p:nvPr/>
          </p:nvSpPr>
          <p:spPr>
            <a:xfrm>
              <a:off x="610495" y="931653"/>
              <a:ext cx="7057849" cy="15268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800508" y="1541202"/>
              <a:ext cx="731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solidFill>
                    <a:srgbClr val="FF0000"/>
                  </a:solidFill>
                </a:rPr>
                <a:t>Sheet</a:t>
              </a:r>
              <a:r>
                <a:rPr lang="pt-BR" sz="1400" dirty="0" smtClean="0">
                  <a:solidFill>
                    <a:srgbClr val="FF0000"/>
                  </a:solidFill>
                </a:rPr>
                <a:t> 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26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616122" y="2461018"/>
            <a:ext cx="7916318" cy="1127571"/>
            <a:chOff x="616122" y="2461018"/>
            <a:chExt cx="7916318" cy="1127571"/>
          </a:xfrm>
        </p:grpSpPr>
        <p:sp>
          <p:nvSpPr>
            <p:cNvPr id="6" name="Retângulo 5"/>
            <p:cNvSpPr/>
            <p:nvPr/>
          </p:nvSpPr>
          <p:spPr>
            <a:xfrm>
              <a:off x="616122" y="2461018"/>
              <a:ext cx="7052222" cy="11275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800508" y="2760156"/>
              <a:ext cx="731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solidFill>
                    <a:srgbClr val="FF0000"/>
                  </a:solidFill>
                </a:rPr>
                <a:t>Sheet</a:t>
              </a:r>
              <a:r>
                <a:rPr lang="pt-BR" sz="1400" dirty="0" smtClean="0">
                  <a:solidFill>
                    <a:srgbClr val="FF0000"/>
                  </a:solidFill>
                </a:rPr>
                <a:t> 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93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616122" y="2461018"/>
            <a:ext cx="7916318" cy="1127571"/>
            <a:chOff x="616122" y="2461018"/>
            <a:chExt cx="7916318" cy="1127571"/>
          </a:xfrm>
        </p:grpSpPr>
        <p:sp>
          <p:nvSpPr>
            <p:cNvPr id="6" name="Retângulo 5"/>
            <p:cNvSpPr/>
            <p:nvPr/>
          </p:nvSpPr>
          <p:spPr>
            <a:xfrm>
              <a:off x="616122" y="2461018"/>
              <a:ext cx="7052222" cy="11275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800508" y="2760156"/>
              <a:ext cx="731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solidFill>
                    <a:srgbClr val="FF0000"/>
                  </a:solidFill>
                </a:rPr>
                <a:t>Sheet</a:t>
              </a:r>
              <a:r>
                <a:rPr lang="pt-BR" sz="1400" dirty="0" smtClean="0">
                  <a:solidFill>
                    <a:srgbClr val="FF0000"/>
                  </a:solidFill>
                </a:rPr>
                <a:t> 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970535" y="2621306"/>
            <a:ext cx="4801295" cy="307777"/>
            <a:chOff x="970535" y="2621306"/>
            <a:chExt cx="4801295" cy="307777"/>
          </a:xfrm>
        </p:grpSpPr>
        <p:sp>
          <p:nvSpPr>
            <p:cNvPr id="11" name="Retângulo 10"/>
            <p:cNvSpPr/>
            <p:nvPr/>
          </p:nvSpPr>
          <p:spPr>
            <a:xfrm>
              <a:off x="970535" y="2670944"/>
              <a:ext cx="3888432" cy="22542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891461" y="2621306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solidFill>
                    <a:srgbClr val="006600"/>
                  </a:solidFill>
                </a:rPr>
                <a:t>Column</a:t>
              </a:r>
              <a:r>
                <a:rPr lang="pt-BR" sz="1400" dirty="0" smtClean="0">
                  <a:solidFill>
                    <a:srgbClr val="006600"/>
                  </a:solidFill>
                </a:rPr>
                <a:t> 1</a:t>
              </a:r>
              <a:endParaRPr lang="en-US" sz="1400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04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616122" y="2461018"/>
            <a:ext cx="7916318" cy="1127571"/>
            <a:chOff x="616122" y="2461018"/>
            <a:chExt cx="7916318" cy="1127571"/>
          </a:xfrm>
        </p:grpSpPr>
        <p:sp>
          <p:nvSpPr>
            <p:cNvPr id="6" name="Retângulo 5"/>
            <p:cNvSpPr/>
            <p:nvPr/>
          </p:nvSpPr>
          <p:spPr>
            <a:xfrm>
              <a:off x="616122" y="2461018"/>
              <a:ext cx="7052222" cy="11275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800508" y="2760156"/>
              <a:ext cx="731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solidFill>
                    <a:srgbClr val="FF0000"/>
                  </a:solidFill>
                </a:rPr>
                <a:t>Sheet</a:t>
              </a:r>
              <a:r>
                <a:rPr lang="pt-BR" sz="1400" dirty="0" smtClean="0">
                  <a:solidFill>
                    <a:srgbClr val="FF0000"/>
                  </a:solidFill>
                </a:rPr>
                <a:t> 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70535" y="2856625"/>
            <a:ext cx="4801105" cy="307777"/>
            <a:chOff x="970535" y="2856625"/>
            <a:chExt cx="4801105" cy="307777"/>
          </a:xfrm>
        </p:grpSpPr>
        <p:sp>
          <p:nvSpPr>
            <p:cNvPr id="10" name="Retângulo 9"/>
            <p:cNvSpPr/>
            <p:nvPr/>
          </p:nvSpPr>
          <p:spPr>
            <a:xfrm>
              <a:off x="970535" y="2895600"/>
              <a:ext cx="3888432" cy="22542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891271" y="285662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solidFill>
                    <a:srgbClr val="006600"/>
                  </a:solidFill>
                </a:rPr>
                <a:t>Column</a:t>
              </a:r>
              <a:r>
                <a:rPr lang="pt-BR" sz="1400" dirty="0" smtClean="0">
                  <a:solidFill>
                    <a:srgbClr val="006600"/>
                  </a:solidFill>
                </a:rPr>
                <a:t> 2</a:t>
              </a:r>
              <a:endParaRPr lang="en-US" sz="1400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9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616122" y="2461018"/>
            <a:ext cx="7916318" cy="1127571"/>
            <a:chOff x="616122" y="2461018"/>
            <a:chExt cx="7916318" cy="1127571"/>
          </a:xfrm>
        </p:grpSpPr>
        <p:sp>
          <p:nvSpPr>
            <p:cNvPr id="6" name="Retângulo 5"/>
            <p:cNvSpPr/>
            <p:nvPr/>
          </p:nvSpPr>
          <p:spPr>
            <a:xfrm>
              <a:off x="616122" y="2461018"/>
              <a:ext cx="7052222" cy="11275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800508" y="2760156"/>
              <a:ext cx="731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solidFill>
                    <a:srgbClr val="FF0000"/>
                  </a:solidFill>
                </a:rPr>
                <a:t>Sheet</a:t>
              </a:r>
              <a:r>
                <a:rPr lang="pt-BR" sz="1400" dirty="0" smtClean="0">
                  <a:solidFill>
                    <a:srgbClr val="FF0000"/>
                  </a:solidFill>
                </a:rPr>
                <a:t> 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970535" y="3073914"/>
            <a:ext cx="4801105" cy="307777"/>
            <a:chOff x="970535" y="3073914"/>
            <a:chExt cx="4801105" cy="307777"/>
          </a:xfrm>
        </p:grpSpPr>
        <p:sp>
          <p:nvSpPr>
            <p:cNvPr id="12" name="Retângulo 11"/>
            <p:cNvSpPr/>
            <p:nvPr/>
          </p:nvSpPr>
          <p:spPr>
            <a:xfrm>
              <a:off x="970535" y="3122042"/>
              <a:ext cx="3888432" cy="22542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891271" y="307391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solidFill>
                    <a:srgbClr val="006600"/>
                  </a:solidFill>
                </a:rPr>
                <a:t>Column</a:t>
              </a:r>
              <a:r>
                <a:rPr lang="pt-BR" sz="1400" dirty="0" smtClean="0">
                  <a:solidFill>
                    <a:srgbClr val="006600"/>
                  </a:solidFill>
                </a:rPr>
                <a:t> 3</a:t>
              </a:r>
              <a:endParaRPr lang="en-US" sz="1400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9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86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2574828" y="1160127"/>
            <a:ext cx="4733476" cy="218617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/>
          <p:cNvSpPr txBox="1"/>
          <p:nvPr/>
        </p:nvSpPr>
        <p:spPr>
          <a:xfrm>
            <a:off x="4221485" y="808022"/>
            <a:ext cx="1539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Cell</a:t>
            </a:r>
            <a:r>
              <a:rPr lang="pt-BR" sz="1400" dirty="0" smtClean="0">
                <a:solidFill>
                  <a:srgbClr val="CC00CC"/>
                </a:solidFill>
              </a:rPr>
              <a:t> </a:t>
            </a:r>
            <a:r>
              <a:rPr lang="pt-BR" sz="1400" dirty="0" err="1" smtClean="0">
                <a:solidFill>
                  <a:srgbClr val="CC00CC"/>
                </a:solidFill>
              </a:rPr>
              <a:t>with</a:t>
            </a:r>
            <a:r>
              <a:rPr lang="pt-BR" sz="1400" dirty="0" smtClean="0">
                <a:solidFill>
                  <a:srgbClr val="CC00CC"/>
                </a:solidFill>
              </a:rPr>
              <a:t> hyperlink</a:t>
            </a:r>
            <a:endParaRPr 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0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691200"/>
            <a:ext cx="756126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2667000" y="1160127"/>
            <a:ext cx="412750" cy="218617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/>
          <p:cNvSpPr txBox="1"/>
          <p:nvPr/>
        </p:nvSpPr>
        <p:spPr>
          <a:xfrm>
            <a:off x="2561111" y="852350"/>
            <a:ext cx="589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CC00CC"/>
                </a:solidFill>
              </a:rPr>
              <a:t>Value</a:t>
            </a:r>
            <a:endParaRPr lang="en-US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9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8</cp:revision>
  <dcterms:created xsi:type="dcterms:W3CDTF">2023-02-23T10:47:53Z</dcterms:created>
  <dcterms:modified xsi:type="dcterms:W3CDTF">2023-02-23T11:57:08Z</dcterms:modified>
</cp:coreProperties>
</file>