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0011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83861"/>
            <a:ext cx="6750844" cy="1880235"/>
          </a:xfrm>
        </p:spPr>
        <p:txBody>
          <a:bodyPr anchor="b"/>
          <a:lstStyle>
            <a:lvl1pPr algn="ctr">
              <a:defRPr sz="443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836605"/>
            <a:ext cx="675084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51" indent="0" algn="ctr">
              <a:buNone/>
              <a:defRPr sz="1477"/>
            </a:lvl2pPr>
            <a:lvl3pPr marL="675102" indent="0" algn="ctr">
              <a:buNone/>
              <a:defRPr sz="1329"/>
            </a:lvl3pPr>
            <a:lvl4pPr marL="1012652" indent="0" algn="ctr">
              <a:buNone/>
              <a:defRPr sz="1181"/>
            </a:lvl4pPr>
            <a:lvl5pPr marL="1350203" indent="0" algn="ctr">
              <a:buNone/>
              <a:defRPr sz="1181"/>
            </a:lvl5pPr>
            <a:lvl6pPr marL="1687754" indent="0" algn="ctr">
              <a:buNone/>
              <a:defRPr sz="1181"/>
            </a:lvl6pPr>
            <a:lvl7pPr marL="2025305" indent="0" algn="ctr">
              <a:buNone/>
              <a:defRPr sz="1181"/>
            </a:lvl7pPr>
            <a:lvl8pPr marL="2362855" indent="0" algn="ctr">
              <a:buNone/>
              <a:defRPr sz="1181"/>
            </a:lvl8pPr>
            <a:lvl9pPr marL="2700406" indent="0" algn="ctr">
              <a:buNone/>
              <a:defRPr sz="1181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094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39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87536"/>
            <a:ext cx="1940868" cy="457682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87536"/>
            <a:ext cx="5710089" cy="4576822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92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17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346419"/>
            <a:ext cx="7763470" cy="2246530"/>
          </a:xfrm>
        </p:spPr>
        <p:txBody>
          <a:bodyPr anchor="b"/>
          <a:lstStyle>
            <a:lvl1pPr>
              <a:defRPr sz="443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614203"/>
            <a:ext cx="7763470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5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2pPr>
            <a:lvl3pPr marL="675102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65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203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754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30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85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406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723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437680"/>
            <a:ext cx="3825478" cy="34266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437680"/>
            <a:ext cx="3825478" cy="34266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6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87536"/>
            <a:ext cx="7763470" cy="104388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323916"/>
            <a:ext cx="3807897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51" indent="0">
              <a:buNone/>
              <a:defRPr sz="1477" b="1"/>
            </a:lvl2pPr>
            <a:lvl3pPr marL="675102" indent="0">
              <a:buNone/>
              <a:defRPr sz="1329" b="1"/>
            </a:lvl3pPr>
            <a:lvl4pPr marL="1012652" indent="0">
              <a:buNone/>
              <a:defRPr sz="1181" b="1"/>
            </a:lvl4pPr>
            <a:lvl5pPr marL="1350203" indent="0">
              <a:buNone/>
              <a:defRPr sz="1181" b="1"/>
            </a:lvl5pPr>
            <a:lvl6pPr marL="1687754" indent="0">
              <a:buNone/>
              <a:defRPr sz="1181" b="1"/>
            </a:lvl6pPr>
            <a:lvl7pPr marL="2025305" indent="0">
              <a:buNone/>
              <a:defRPr sz="1181" b="1"/>
            </a:lvl7pPr>
            <a:lvl8pPr marL="2362855" indent="0">
              <a:buNone/>
              <a:defRPr sz="1181" b="1"/>
            </a:lvl8pPr>
            <a:lvl9pPr marL="2700406" indent="0">
              <a:buNone/>
              <a:defRPr sz="1181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972747"/>
            <a:ext cx="3807897" cy="29016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323916"/>
            <a:ext cx="3826651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51" indent="0">
              <a:buNone/>
              <a:defRPr sz="1477" b="1"/>
            </a:lvl2pPr>
            <a:lvl3pPr marL="675102" indent="0">
              <a:buNone/>
              <a:defRPr sz="1329" b="1"/>
            </a:lvl3pPr>
            <a:lvl4pPr marL="1012652" indent="0">
              <a:buNone/>
              <a:defRPr sz="1181" b="1"/>
            </a:lvl4pPr>
            <a:lvl5pPr marL="1350203" indent="0">
              <a:buNone/>
              <a:defRPr sz="1181" b="1"/>
            </a:lvl5pPr>
            <a:lvl6pPr marL="1687754" indent="0">
              <a:buNone/>
              <a:defRPr sz="1181" b="1"/>
            </a:lvl6pPr>
            <a:lvl7pPr marL="2025305" indent="0">
              <a:buNone/>
              <a:defRPr sz="1181" b="1"/>
            </a:lvl7pPr>
            <a:lvl8pPr marL="2362855" indent="0">
              <a:buNone/>
              <a:defRPr sz="1181" b="1"/>
            </a:lvl8pPr>
            <a:lvl9pPr marL="2700406" indent="0">
              <a:buNone/>
              <a:defRPr sz="1181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972747"/>
            <a:ext cx="3826651" cy="29016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16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457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49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60045"/>
            <a:ext cx="2903097" cy="1260158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77597"/>
            <a:ext cx="4556820" cy="3837980"/>
          </a:xfrm>
        </p:spPr>
        <p:txBody>
          <a:bodyPr/>
          <a:lstStyle>
            <a:lvl1pPr>
              <a:defRPr sz="2363"/>
            </a:lvl1pPr>
            <a:lvl2pPr>
              <a:defRPr sz="2067"/>
            </a:lvl2pPr>
            <a:lvl3pPr>
              <a:defRPr sz="177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620202"/>
            <a:ext cx="2903097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51" indent="0">
              <a:buNone/>
              <a:defRPr sz="1034"/>
            </a:lvl2pPr>
            <a:lvl3pPr marL="675102" indent="0">
              <a:buNone/>
              <a:defRPr sz="886"/>
            </a:lvl3pPr>
            <a:lvl4pPr marL="1012652" indent="0">
              <a:buNone/>
              <a:defRPr sz="738"/>
            </a:lvl4pPr>
            <a:lvl5pPr marL="1350203" indent="0">
              <a:buNone/>
              <a:defRPr sz="738"/>
            </a:lvl5pPr>
            <a:lvl6pPr marL="1687754" indent="0">
              <a:buNone/>
              <a:defRPr sz="738"/>
            </a:lvl6pPr>
            <a:lvl7pPr marL="2025305" indent="0">
              <a:buNone/>
              <a:defRPr sz="738"/>
            </a:lvl7pPr>
            <a:lvl8pPr marL="2362855" indent="0">
              <a:buNone/>
              <a:defRPr sz="738"/>
            </a:lvl8pPr>
            <a:lvl9pPr marL="2700406" indent="0">
              <a:buNone/>
              <a:defRPr sz="738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90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60045"/>
            <a:ext cx="2903097" cy="1260158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77597"/>
            <a:ext cx="4556820" cy="3837980"/>
          </a:xfrm>
        </p:spPr>
        <p:txBody>
          <a:bodyPr anchor="t"/>
          <a:lstStyle>
            <a:lvl1pPr marL="0" indent="0">
              <a:buNone/>
              <a:defRPr sz="2363"/>
            </a:lvl1pPr>
            <a:lvl2pPr marL="337551" indent="0">
              <a:buNone/>
              <a:defRPr sz="2067"/>
            </a:lvl2pPr>
            <a:lvl3pPr marL="675102" indent="0">
              <a:buNone/>
              <a:defRPr sz="1772"/>
            </a:lvl3pPr>
            <a:lvl4pPr marL="1012652" indent="0">
              <a:buNone/>
              <a:defRPr sz="1477"/>
            </a:lvl4pPr>
            <a:lvl5pPr marL="1350203" indent="0">
              <a:buNone/>
              <a:defRPr sz="1477"/>
            </a:lvl5pPr>
            <a:lvl6pPr marL="1687754" indent="0">
              <a:buNone/>
              <a:defRPr sz="1477"/>
            </a:lvl6pPr>
            <a:lvl7pPr marL="2025305" indent="0">
              <a:buNone/>
              <a:defRPr sz="1477"/>
            </a:lvl7pPr>
            <a:lvl8pPr marL="2362855" indent="0">
              <a:buNone/>
              <a:defRPr sz="1477"/>
            </a:lvl8pPr>
            <a:lvl9pPr marL="2700406" indent="0">
              <a:buNone/>
              <a:defRPr sz="1477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620202"/>
            <a:ext cx="2903097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51" indent="0">
              <a:buNone/>
              <a:defRPr sz="1034"/>
            </a:lvl2pPr>
            <a:lvl3pPr marL="675102" indent="0">
              <a:buNone/>
              <a:defRPr sz="886"/>
            </a:lvl3pPr>
            <a:lvl4pPr marL="1012652" indent="0">
              <a:buNone/>
              <a:defRPr sz="738"/>
            </a:lvl4pPr>
            <a:lvl5pPr marL="1350203" indent="0">
              <a:buNone/>
              <a:defRPr sz="738"/>
            </a:lvl5pPr>
            <a:lvl6pPr marL="1687754" indent="0">
              <a:buNone/>
              <a:defRPr sz="738"/>
            </a:lvl6pPr>
            <a:lvl7pPr marL="2025305" indent="0">
              <a:buNone/>
              <a:defRPr sz="738"/>
            </a:lvl7pPr>
            <a:lvl8pPr marL="2362855" indent="0">
              <a:buNone/>
              <a:defRPr sz="738"/>
            </a:lvl8pPr>
            <a:lvl9pPr marL="2700406" indent="0">
              <a:buNone/>
              <a:defRPr sz="738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81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87536"/>
            <a:ext cx="776347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437680"/>
            <a:ext cx="776347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5005626"/>
            <a:ext cx="202525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CB4D-466A-47BC-8E14-4F015EFD8679}" type="datetimeFigureOut">
              <a:rPr lang="pt-PT" smtClean="0"/>
              <a:t>06-12-2017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5005626"/>
            <a:ext cx="303788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5005626"/>
            <a:ext cx="202525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5102" rtl="0" eaLnBrk="1" latinLnBrk="0" hangingPunct="1">
        <a:lnSpc>
          <a:spcPct val="90000"/>
        </a:lnSpc>
        <a:spcBef>
          <a:spcPct val="0"/>
        </a:spcBef>
        <a:buNone/>
        <a:defRPr sz="32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75" indent="-168775" algn="l" defTabSz="675102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326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877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81428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978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529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4080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631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9181" indent="-168775" algn="l" defTabSz="675102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51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102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652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203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754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305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855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406" algn="l" defTabSz="675102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E32E006-FAFD-4039-B3B3-ECB8FD7E2022}"/>
              </a:ext>
            </a:extLst>
          </p:cNvPr>
          <p:cNvSpPr/>
          <p:nvPr/>
        </p:nvSpPr>
        <p:spPr>
          <a:xfrm>
            <a:off x="5221223" y="2895598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C04430F-AF90-4BDC-9D85-06CA9435BF07}"/>
              </a:ext>
            </a:extLst>
          </p:cNvPr>
          <p:cNvSpPr/>
          <p:nvPr/>
        </p:nvSpPr>
        <p:spPr>
          <a:xfrm>
            <a:off x="3104840" y="2895598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040B2B6-54AC-423D-9365-EE0EF88B7C11}"/>
              </a:ext>
            </a:extLst>
          </p:cNvPr>
          <p:cNvSpPr/>
          <p:nvPr/>
        </p:nvSpPr>
        <p:spPr>
          <a:xfrm>
            <a:off x="6638497" y="1962805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E2F3525-F171-44E8-B57F-59D5EE2A1C51}"/>
              </a:ext>
            </a:extLst>
          </p:cNvPr>
          <p:cNvSpPr/>
          <p:nvPr/>
        </p:nvSpPr>
        <p:spPr>
          <a:xfrm>
            <a:off x="5230246" y="1030012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683D0AF-7F3C-4CD9-8C95-6BDFC94B9A69}"/>
              </a:ext>
            </a:extLst>
          </p:cNvPr>
          <p:cNvSpPr/>
          <p:nvPr/>
        </p:nvSpPr>
        <p:spPr>
          <a:xfrm>
            <a:off x="3104840" y="1030012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1BD20AD-A074-4FF2-98D9-64564A24BC15}"/>
              </a:ext>
            </a:extLst>
          </p:cNvPr>
          <p:cNvSpPr/>
          <p:nvPr/>
        </p:nvSpPr>
        <p:spPr>
          <a:xfrm>
            <a:off x="1638647" y="1962805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235A3579-B96A-4FE4-A5CF-812FAD0ACAF2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1992714" y="1383861"/>
            <a:ext cx="1112126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706B1C4D-DF4F-45F1-8A50-D4776481DC09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>
            <a:off x="3812973" y="1383861"/>
            <a:ext cx="14172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CDDB06D2-CA2A-4664-A245-E8711A9929EA}"/>
              </a:ext>
            </a:extLst>
          </p:cNvPr>
          <p:cNvCxnSpPr>
            <a:stCxn id="20" idx="3"/>
            <a:endCxn id="18" idx="0"/>
          </p:cNvCxnSpPr>
          <p:nvPr/>
        </p:nvCxnSpPr>
        <p:spPr>
          <a:xfrm>
            <a:off x="5938379" y="1383861"/>
            <a:ext cx="1054185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C7AD06F3-9F6C-4588-834D-37B2142BB7A3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flipH="1">
            <a:off x="5929356" y="2670503"/>
            <a:ext cx="1063208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B402A6CD-0010-4507-B990-A9D0159FCEFB}"/>
              </a:ext>
            </a:extLst>
          </p:cNvPr>
          <p:cNvCxnSpPr>
            <a:stCxn id="6" idx="1"/>
            <a:endCxn id="16" idx="3"/>
          </p:cNvCxnSpPr>
          <p:nvPr/>
        </p:nvCxnSpPr>
        <p:spPr>
          <a:xfrm flipH="1">
            <a:off x="3812973" y="3249447"/>
            <a:ext cx="1408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4D2E65F3-AA22-4333-A69A-70F097E89202}"/>
              </a:ext>
            </a:extLst>
          </p:cNvPr>
          <p:cNvCxnSpPr>
            <a:stCxn id="16" idx="0"/>
            <a:endCxn id="22" idx="2"/>
          </p:cNvCxnSpPr>
          <p:nvPr/>
        </p:nvCxnSpPr>
        <p:spPr>
          <a:xfrm flipV="1">
            <a:off x="3458907" y="1737710"/>
            <a:ext cx="0" cy="115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C5EADB01-3D08-4E7B-870A-9D979E84610D}"/>
              </a:ext>
            </a:extLst>
          </p:cNvPr>
          <p:cNvCxnSpPr>
            <a:stCxn id="16" idx="1"/>
            <a:endCxn id="24" idx="2"/>
          </p:cNvCxnSpPr>
          <p:nvPr/>
        </p:nvCxnSpPr>
        <p:spPr>
          <a:xfrm flipH="1" flipV="1">
            <a:off x="1992714" y="2670503"/>
            <a:ext cx="1112126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16660659-A403-4941-AFE7-35FC15F09C62}"/>
              </a:ext>
            </a:extLst>
          </p:cNvPr>
          <p:cNvCxnSpPr/>
          <p:nvPr/>
        </p:nvCxnSpPr>
        <p:spPr>
          <a:xfrm>
            <a:off x="3803950" y="1383861"/>
            <a:ext cx="14172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8DA2FCD-9D33-40D1-98B3-124B8E7DDE9C}"/>
              </a:ext>
            </a:extLst>
          </p:cNvPr>
          <p:cNvCxnSpPr>
            <a:stCxn id="20" idx="2"/>
            <a:endCxn id="6" idx="0"/>
          </p:cNvCxnSpPr>
          <p:nvPr/>
        </p:nvCxnSpPr>
        <p:spPr>
          <a:xfrm flipH="1">
            <a:off x="5575290" y="1737710"/>
            <a:ext cx="9023" cy="115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4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</Words>
  <Application>Microsoft Office PowerPoint</Application>
  <PresentationFormat>Personalizados</PresentationFormat>
  <Paragraphs>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</dc:creator>
  <cp:lastModifiedBy>Tiago</cp:lastModifiedBy>
  <cp:revision>4</cp:revision>
  <dcterms:created xsi:type="dcterms:W3CDTF">2017-11-29T19:34:42Z</dcterms:created>
  <dcterms:modified xsi:type="dcterms:W3CDTF">2017-12-06T21:53:18Z</dcterms:modified>
</cp:coreProperties>
</file>