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83861"/>
            <a:ext cx="6750844" cy="1880235"/>
          </a:xfrm>
        </p:spPr>
        <p:txBody>
          <a:bodyPr anchor="b"/>
          <a:lstStyle>
            <a:lvl1pPr algn="ctr">
              <a:defRPr sz="443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836605"/>
            <a:ext cx="675084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51" indent="0" algn="ctr">
              <a:buNone/>
              <a:defRPr sz="1477"/>
            </a:lvl2pPr>
            <a:lvl3pPr marL="675102" indent="0" algn="ctr">
              <a:buNone/>
              <a:defRPr sz="1329"/>
            </a:lvl3pPr>
            <a:lvl4pPr marL="1012652" indent="0" algn="ctr">
              <a:buNone/>
              <a:defRPr sz="1181"/>
            </a:lvl4pPr>
            <a:lvl5pPr marL="1350203" indent="0" algn="ctr">
              <a:buNone/>
              <a:defRPr sz="1181"/>
            </a:lvl5pPr>
            <a:lvl6pPr marL="1687754" indent="0" algn="ctr">
              <a:buNone/>
              <a:defRPr sz="1181"/>
            </a:lvl6pPr>
            <a:lvl7pPr marL="2025305" indent="0" algn="ctr">
              <a:buNone/>
              <a:defRPr sz="1181"/>
            </a:lvl7pPr>
            <a:lvl8pPr marL="2362855" indent="0" algn="ctr">
              <a:buNone/>
              <a:defRPr sz="1181"/>
            </a:lvl8pPr>
            <a:lvl9pPr marL="2700406" indent="0" algn="ctr">
              <a:buNone/>
              <a:defRPr sz="1181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9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87536"/>
            <a:ext cx="1940868" cy="457682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87536"/>
            <a:ext cx="5710089" cy="457682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17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346419"/>
            <a:ext cx="7763470" cy="2246530"/>
          </a:xfrm>
        </p:spPr>
        <p:txBody>
          <a:bodyPr anchor="b"/>
          <a:lstStyle>
            <a:lvl1pPr>
              <a:defRPr sz="443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614203"/>
            <a:ext cx="7763470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5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2pPr>
            <a:lvl3pPr marL="675102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65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203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754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30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85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406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2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437680"/>
            <a:ext cx="3825478" cy="34266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437680"/>
            <a:ext cx="3825478" cy="34266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87536"/>
            <a:ext cx="7763470" cy="104388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323916"/>
            <a:ext cx="3807897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51" indent="0">
              <a:buNone/>
              <a:defRPr sz="1477" b="1"/>
            </a:lvl2pPr>
            <a:lvl3pPr marL="675102" indent="0">
              <a:buNone/>
              <a:defRPr sz="1329" b="1"/>
            </a:lvl3pPr>
            <a:lvl4pPr marL="1012652" indent="0">
              <a:buNone/>
              <a:defRPr sz="1181" b="1"/>
            </a:lvl4pPr>
            <a:lvl5pPr marL="1350203" indent="0">
              <a:buNone/>
              <a:defRPr sz="1181" b="1"/>
            </a:lvl5pPr>
            <a:lvl6pPr marL="1687754" indent="0">
              <a:buNone/>
              <a:defRPr sz="1181" b="1"/>
            </a:lvl6pPr>
            <a:lvl7pPr marL="2025305" indent="0">
              <a:buNone/>
              <a:defRPr sz="1181" b="1"/>
            </a:lvl7pPr>
            <a:lvl8pPr marL="2362855" indent="0">
              <a:buNone/>
              <a:defRPr sz="1181" b="1"/>
            </a:lvl8pPr>
            <a:lvl9pPr marL="2700406" indent="0">
              <a:buNone/>
              <a:defRPr sz="118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972747"/>
            <a:ext cx="3807897" cy="29016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323916"/>
            <a:ext cx="3826651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51" indent="0">
              <a:buNone/>
              <a:defRPr sz="1477" b="1"/>
            </a:lvl2pPr>
            <a:lvl3pPr marL="675102" indent="0">
              <a:buNone/>
              <a:defRPr sz="1329" b="1"/>
            </a:lvl3pPr>
            <a:lvl4pPr marL="1012652" indent="0">
              <a:buNone/>
              <a:defRPr sz="1181" b="1"/>
            </a:lvl4pPr>
            <a:lvl5pPr marL="1350203" indent="0">
              <a:buNone/>
              <a:defRPr sz="1181" b="1"/>
            </a:lvl5pPr>
            <a:lvl6pPr marL="1687754" indent="0">
              <a:buNone/>
              <a:defRPr sz="1181" b="1"/>
            </a:lvl6pPr>
            <a:lvl7pPr marL="2025305" indent="0">
              <a:buNone/>
              <a:defRPr sz="1181" b="1"/>
            </a:lvl7pPr>
            <a:lvl8pPr marL="2362855" indent="0">
              <a:buNone/>
              <a:defRPr sz="1181" b="1"/>
            </a:lvl8pPr>
            <a:lvl9pPr marL="2700406" indent="0">
              <a:buNone/>
              <a:defRPr sz="118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972747"/>
            <a:ext cx="3826651" cy="29016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6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5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9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0045"/>
            <a:ext cx="2903097" cy="126015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77597"/>
            <a:ext cx="4556820" cy="3837980"/>
          </a:xfrm>
        </p:spPr>
        <p:txBody>
          <a:bodyPr/>
          <a:lstStyle>
            <a:lvl1pPr>
              <a:defRPr sz="2363"/>
            </a:lvl1pPr>
            <a:lvl2pPr>
              <a:defRPr sz="2067"/>
            </a:lvl2pPr>
            <a:lvl3pPr>
              <a:defRPr sz="177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620202"/>
            <a:ext cx="2903097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51" indent="0">
              <a:buNone/>
              <a:defRPr sz="1034"/>
            </a:lvl2pPr>
            <a:lvl3pPr marL="675102" indent="0">
              <a:buNone/>
              <a:defRPr sz="886"/>
            </a:lvl3pPr>
            <a:lvl4pPr marL="1012652" indent="0">
              <a:buNone/>
              <a:defRPr sz="738"/>
            </a:lvl4pPr>
            <a:lvl5pPr marL="1350203" indent="0">
              <a:buNone/>
              <a:defRPr sz="738"/>
            </a:lvl5pPr>
            <a:lvl6pPr marL="1687754" indent="0">
              <a:buNone/>
              <a:defRPr sz="738"/>
            </a:lvl6pPr>
            <a:lvl7pPr marL="2025305" indent="0">
              <a:buNone/>
              <a:defRPr sz="738"/>
            </a:lvl7pPr>
            <a:lvl8pPr marL="2362855" indent="0">
              <a:buNone/>
              <a:defRPr sz="738"/>
            </a:lvl8pPr>
            <a:lvl9pPr marL="2700406" indent="0">
              <a:buNone/>
              <a:defRPr sz="738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0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0045"/>
            <a:ext cx="2903097" cy="126015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77597"/>
            <a:ext cx="4556820" cy="3837980"/>
          </a:xfrm>
        </p:spPr>
        <p:txBody>
          <a:bodyPr anchor="t"/>
          <a:lstStyle>
            <a:lvl1pPr marL="0" indent="0">
              <a:buNone/>
              <a:defRPr sz="2363"/>
            </a:lvl1pPr>
            <a:lvl2pPr marL="337551" indent="0">
              <a:buNone/>
              <a:defRPr sz="2067"/>
            </a:lvl2pPr>
            <a:lvl3pPr marL="675102" indent="0">
              <a:buNone/>
              <a:defRPr sz="1772"/>
            </a:lvl3pPr>
            <a:lvl4pPr marL="1012652" indent="0">
              <a:buNone/>
              <a:defRPr sz="1477"/>
            </a:lvl4pPr>
            <a:lvl5pPr marL="1350203" indent="0">
              <a:buNone/>
              <a:defRPr sz="1477"/>
            </a:lvl5pPr>
            <a:lvl6pPr marL="1687754" indent="0">
              <a:buNone/>
              <a:defRPr sz="1477"/>
            </a:lvl6pPr>
            <a:lvl7pPr marL="2025305" indent="0">
              <a:buNone/>
              <a:defRPr sz="1477"/>
            </a:lvl7pPr>
            <a:lvl8pPr marL="2362855" indent="0">
              <a:buNone/>
              <a:defRPr sz="1477"/>
            </a:lvl8pPr>
            <a:lvl9pPr marL="2700406" indent="0">
              <a:buNone/>
              <a:defRPr sz="147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620202"/>
            <a:ext cx="2903097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51" indent="0">
              <a:buNone/>
              <a:defRPr sz="1034"/>
            </a:lvl2pPr>
            <a:lvl3pPr marL="675102" indent="0">
              <a:buNone/>
              <a:defRPr sz="886"/>
            </a:lvl3pPr>
            <a:lvl4pPr marL="1012652" indent="0">
              <a:buNone/>
              <a:defRPr sz="738"/>
            </a:lvl4pPr>
            <a:lvl5pPr marL="1350203" indent="0">
              <a:buNone/>
              <a:defRPr sz="738"/>
            </a:lvl5pPr>
            <a:lvl6pPr marL="1687754" indent="0">
              <a:buNone/>
              <a:defRPr sz="738"/>
            </a:lvl6pPr>
            <a:lvl7pPr marL="2025305" indent="0">
              <a:buNone/>
              <a:defRPr sz="738"/>
            </a:lvl7pPr>
            <a:lvl8pPr marL="2362855" indent="0">
              <a:buNone/>
              <a:defRPr sz="738"/>
            </a:lvl8pPr>
            <a:lvl9pPr marL="2700406" indent="0">
              <a:buNone/>
              <a:defRPr sz="738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1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87536"/>
            <a:ext cx="776347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437680"/>
            <a:ext cx="776347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5005626"/>
            <a:ext cx="202525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CB4D-466A-47BC-8E14-4F015EFD8679}" type="datetimeFigureOut">
              <a:rPr lang="pt-PT" smtClean="0"/>
              <a:t>29-11-2017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5005626"/>
            <a:ext cx="303788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5005626"/>
            <a:ext cx="202525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5102" rtl="0" eaLnBrk="1" latinLnBrk="0" hangingPunct="1">
        <a:lnSpc>
          <a:spcPct val="90000"/>
        </a:lnSpc>
        <a:spcBef>
          <a:spcPct val="0"/>
        </a:spcBef>
        <a:buNone/>
        <a:defRPr sz="3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75" indent="-168775" algn="l" defTabSz="675102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326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877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81428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978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529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4080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631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9181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102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652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203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754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305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855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406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68BE8D3-C266-4BB0-B374-67E333B6CE58}"/>
              </a:ext>
            </a:extLst>
          </p:cNvPr>
          <p:cNvSpPr/>
          <p:nvPr/>
        </p:nvSpPr>
        <p:spPr>
          <a:xfrm>
            <a:off x="1134801" y="2065347"/>
            <a:ext cx="689256" cy="681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CDD03ED-A7AC-4C21-B6EA-97AA001B24B3}"/>
              </a:ext>
            </a:extLst>
          </p:cNvPr>
          <p:cNvSpPr/>
          <p:nvPr/>
        </p:nvSpPr>
        <p:spPr>
          <a:xfrm>
            <a:off x="2879833" y="3342289"/>
            <a:ext cx="729086" cy="640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32E006-FAFD-4039-B3B3-ECB8FD7E2022}"/>
              </a:ext>
            </a:extLst>
          </p:cNvPr>
          <p:cNvSpPr/>
          <p:nvPr/>
        </p:nvSpPr>
        <p:spPr>
          <a:xfrm>
            <a:off x="5175377" y="3342289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9D8F1DC-CC8C-4CF2-925D-91380D769886}"/>
              </a:ext>
            </a:extLst>
          </p:cNvPr>
          <p:cNvSpPr/>
          <p:nvPr/>
        </p:nvSpPr>
        <p:spPr>
          <a:xfrm>
            <a:off x="2902258" y="1149509"/>
            <a:ext cx="684236" cy="641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93C842C-7CF0-42ED-8930-464A7C17DFC7}"/>
              </a:ext>
            </a:extLst>
          </p:cNvPr>
          <p:cNvSpPr/>
          <p:nvPr/>
        </p:nvSpPr>
        <p:spPr>
          <a:xfrm>
            <a:off x="5157651" y="1128030"/>
            <a:ext cx="725859" cy="6633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78C8A5-0627-4C55-869B-157ADF7E15E4}"/>
              </a:ext>
            </a:extLst>
          </p:cNvPr>
          <p:cNvSpPr/>
          <p:nvPr/>
        </p:nvSpPr>
        <p:spPr>
          <a:xfrm>
            <a:off x="6939253" y="2077844"/>
            <a:ext cx="671045" cy="669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9BBA1A7-3D92-4265-B7B3-B860244E0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489939" y="1470453"/>
            <a:ext cx="1412319" cy="59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CD5B7EFC-0598-491D-8613-1661B082DB8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86494" y="1459713"/>
            <a:ext cx="1571157" cy="10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666B63A0-B644-4E3F-B2A8-DEFF3A0EEC6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83510" y="1459713"/>
            <a:ext cx="1391266" cy="61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7C4EF138-F687-4B7D-87C2-59EE12602ADC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flipH="1">
            <a:off x="5883510" y="2747305"/>
            <a:ext cx="1391266" cy="948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64E93D41-799C-4380-A2CA-59C243BE53D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608919" y="3662770"/>
            <a:ext cx="1566458" cy="33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A94BBD6-0FEC-4A2D-AE72-8D524ABB82A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89939" y="2747305"/>
            <a:ext cx="1389894" cy="915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556D1D55-2E70-40C5-BB6E-8DD6AE82C305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520581" y="1791396"/>
            <a:ext cx="8863" cy="1550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1D108E00-C477-4899-8BCD-7D6E4577E02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3244376" y="1791396"/>
            <a:ext cx="0" cy="1550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2</cp:revision>
  <dcterms:created xsi:type="dcterms:W3CDTF">2017-11-29T19:34:42Z</dcterms:created>
  <dcterms:modified xsi:type="dcterms:W3CDTF">2017-11-29T19:47:21Z</dcterms:modified>
</cp:coreProperties>
</file>