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7169150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6144" y="471289"/>
            <a:ext cx="5376863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144" y="1512522"/>
            <a:ext cx="5376863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02/04/2018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091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02/04/2018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6567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0423" y="153319"/>
            <a:ext cx="1545848" cy="244043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2879" y="153319"/>
            <a:ext cx="4547930" cy="2440434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02/04/2018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391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02/04/2018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10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145" y="717932"/>
            <a:ext cx="6183392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145" y="1927150"/>
            <a:ext cx="6183392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02/04/2018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767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879" y="766593"/>
            <a:ext cx="3046889" cy="182715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9382" y="766593"/>
            <a:ext cx="3046889" cy="1827159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02/04/2018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791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153319"/>
            <a:ext cx="6183392" cy="556614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813" y="705933"/>
            <a:ext cx="3032886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813" y="1051899"/>
            <a:ext cx="3032886" cy="154718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29382" y="705933"/>
            <a:ext cx="3047823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29382" y="1051899"/>
            <a:ext cx="3047823" cy="1547186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02/04/2018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555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02/04/2018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755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02/04/2018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461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191982"/>
            <a:ext cx="2312237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823" y="414627"/>
            <a:ext cx="3629382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813" y="863918"/>
            <a:ext cx="2312237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02/04/2018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460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191982"/>
            <a:ext cx="2312237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47823" y="414627"/>
            <a:ext cx="3629382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813" y="863918"/>
            <a:ext cx="2312237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DCB4D-466A-47BC-8E14-4F015EFD8679}" type="datetimeFigureOut">
              <a:rPr lang="pt-PT" smtClean="0"/>
              <a:t>02/04/2018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83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879" y="153319"/>
            <a:ext cx="6183392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879" y="766593"/>
            <a:ext cx="6183392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2879" y="2669079"/>
            <a:ext cx="161305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DCB4D-466A-47BC-8E14-4F015EFD8679}" type="datetimeFigureOut">
              <a:rPr lang="pt-PT" smtClean="0"/>
              <a:t>02/04/2018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74781" y="2669079"/>
            <a:ext cx="241958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63212" y="2669079"/>
            <a:ext cx="161305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A4B5B-5E6C-4742-B327-3997BADC98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184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E32E006-FAFD-4039-B3B3-ECB8FD7E2022}"/>
              </a:ext>
            </a:extLst>
          </p:cNvPr>
          <p:cNvSpPr/>
          <p:nvPr/>
        </p:nvSpPr>
        <p:spPr>
          <a:xfrm>
            <a:off x="4326671" y="2037961"/>
            <a:ext cx="708133" cy="7076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25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9C04430F-AF90-4BDC-9D85-06CA9435BF07}"/>
              </a:ext>
            </a:extLst>
          </p:cNvPr>
          <p:cNvSpPr/>
          <p:nvPr/>
        </p:nvSpPr>
        <p:spPr>
          <a:xfrm>
            <a:off x="2210288" y="2037961"/>
            <a:ext cx="708133" cy="7076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25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8040B2B6-54AC-423D-9365-EE0EF88B7C11}"/>
              </a:ext>
            </a:extLst>
          </p:cNvPr>
          <p:cNvSpPr/>
          <p:nvPr/>
        </p:nvSpPr>
        <p:spPr>
          <a:xfrm>
            <a:off x="5743945" y="1105168"/>
            <a:ext cx="708133" cy="7076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25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8E2F3525-F171-44E8-B57F-59D5EE2A1C51}"/>
              </a:ext>
            </a:extLst>
          </p:cNvPr>
          <p:cNvSpPr/>
          <p:nvPr/>
        </p:nvSpPr>
        <p:spPr>
          <a:xfrm>
            <a:off x="4335694" y="172375"/>
            <a:ext cx="708133" cy="7076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25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A683D0AF-7F3C-4CD9-8C95-6BDFC94B9A69}"/>
              </a:ext>
            </a:extLst>
          </p:cNvPr>
          <p:cNvSpPr/>
          <p:nvPr/>
        </p:nvSpPr>
        <p:spPr>
          <a:xfrm>
            <a:off x="2210288" y="172375"/>
            <a:ext cx="708133" cy="7076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25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F1BD20AD-A074-4FF2-98D9-64564A24BC15}"/>
              </a:ext>
            </a:extLst>
          </p:cNvPr>
          <p:cNvSpPr/>
          <p:nvPr/>
        </p:nvSpPr>
        <p:spPr>
          <a:xfrm>
            <a:off x="744095" y="1105168"/>
            <a:ext cx="708133" cy="7076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25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235A3579-B96A-4FE4-A5CF-812FAD0ACAF2}"/>
              </a:ext>
            </a:extLst>
          </p:cNvPr>
          <p:cNvCxnSpPr>
            <a:stCxn id="22" idx="1"/>
            <a:endCxn id="24" idx="0"/>
          </p:cNvCxnSpPr>
          <p:nvPr/>
        </p:nvCxnSpPr>
        <p:spPr>
          <a:xfrm flipH="1">
            <a:off x="1098159" y="526224"/>
            <a:ext cx="1112126" cy="5789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706B1C4D-DF4F-45F1-8A50-D4776481DC09}"/>
              </a:ext>
            </a:extLst>
          </p:cNvPr>
          <p:cNvCxnSpPr>
            <a:stCxn id="22" idx="3"/>
            <a:endCxn id="20" idx="1"/>
          </p:cNvCxnSpPr>
          <p:nvPr/>
        </p:nvCxnSpPr>
        <p:spPr>
          <a:xfrm>
            <a:off x="2918421" y="526224"/>
            <a:ext cx="14172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CDDB06D2-CA2A-4664-A245-E8711A9929EA}"/>
              </a:ext>
            </a:extLst>
          </p:cNvPr>
          <p:cNvCxnSpPr>
            <a:stCxn id="20" idx="3"/>
            <a:endCxn id="18" idx="0"/>
          </p:cNvCxnSpPr>
          <p:nvPr/>
        </p:nvCxnSpPr>
        <p:spPr>
          <a:xfrm>
            <a:off x="5043827" y="526224"/>
            <a:ext cx="1054185" cy="5789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xão reta unidirecional 29">
            <a:extLst>
              <a:ext uri="{FF2B5EF4-FFF2-40B4-BE49-F238E27FC236}">
                <a16:creationId xmlns:a16="http://schemas.microsoft.com/office/drawing/2014/main" id="{C7AD06F3-9F6C-4588-834D-37B2142BB7A3}"/>
              </a:ext>
            </a:extLst>
          </p:cNvPr>
          <p:cNvCxnSpPr>
            <a:stCxn id="18" idx="2"/>
            <a:endCxn id="6" idx="3"/>
          </p:cNvCxnSpPr>
          <p:nvPr/>
        </p:nvCxnSpPr>
        <p:spPr>
          <a:xfrm flipH="1">
            <a:off x="5034801" y="1812866"/>
            <a:ext cx="1063208" cy="5789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exão reta unidirecional 33">
            <a:extLst>
              <a:ext uri="{FF2B5EF4-FFF2-40B4-BE49-F238E27FC236}">
                <a16:creationId xmlns:a16="http://schemas.microsoft.com/office/drawing/2014/main" id="{B402A6CD-0010-4507-B990-A9D0159FCEFB}"/>
              </a:ext>
            </a:extLst>
          </p:cNvPr>
          <p:cNvCxnSpPr>
            <a:stCxn id="6" idx="1"/>
            <a:endCxn id="16" idx="3"/>
          </p:cNvCxnSpPr>
          <p:nvPr/>
        </p:nvCxnSpPr>
        <p:spPr>
          <a:xfrm flipH="1">
            <a:off x="2918418" y="2391810"/>
            <a:ext cx="14082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exão reta unidirecional 38">
            <a:extLst>
              <a:ext uri="{FF2B5EF4-FFF2-40B4-BE49-F238E27FC236}">
                <a16:creationId xmlns:a16="http://schemas.microsoft.com/office/drawing/2014/main" id="{16660659-A403-4941-AFE7-35FC15F09C62}"/>
              </a:ext>
            </a:extLst>
          </p:cNvPr>
          <p:cNvCxnSpPr/>
          <p:nvPr/>
        </p:nvCxnSpPr>
        <p:spPr>
          <a:xfrm>
            <a:off x="2909398" y="526224"/>
            <a:ext cx="14172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exão reta unidirecional 27">
            <a:extLst>
              <a:ext uri="{FF2B5EF4-FFF2-40B4-BE49-F238E27FC236}">
                <a16:creationId xmlns:a16="http://schemas.microsoft.com/office/drawing/2014/main" id="{EB3C458A-12C9-4982-A430-47EA974DD6B7}"/>
              </a:ext>
            </a:extLst>
          </p:cNvPr>
          <p:cNvCxnSpPr>
            <a:cxnSpLocks/>
          </p:cNvCxnSpPr>
          <p:nvPr/>
        </p:nvCxnSpPr>
        <p:spPr>
          <a:xfrm>
            <a:off x="1117247" y="1820773"/>
            <a:ext cx="1093648" cy="5920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2401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6</Words>
  <Application>Microsoft Office PowerPoint</Application>
  <PresentationFormat>Personalizar</PresentationFormat>
  <Paragraphs>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</dc:creator>
  <cp:lastModifiedBy>Tiago</cp:lastModifiedBy>
  <cp:revision>9</cp:revision>
  <dcterms:created xsi:type="dcterms:W3CDTF">2017-11-29T19:34:42Z</dcterms:created>
  <dcterms:modified xsi:type="dcterms:W3CDTF">2018-04-02T21:36:10Z</dcterms:modified>
</cp:coreProperties>
</file>