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96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456855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Cultura durante a Guerra Fria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45650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Explore as origens, a influência cultural e o impacto duradouro da guerra fria em todo o mundo.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19599" y="541722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Por: Pedro Luís Rezende Borbas e Vinícius Paiva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5B21CAA-E3C8-4EDB-A485-01DF39AD8A65}"/>
              </a:ext>
            </a:extLst>
          </p:cNvPr>
          <p:cNvSpPr/>
          <p:nvPr/>
        </p:nvSpPr>
        <p:spPr>
          <a:xfrm>
            <a:off x="12242153" y="7589520"/>
            <a:ext cx="229680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113955"/>
            <a:ext cx="54398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Origens da Guerra Fria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3151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29721" y="3356848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391495"/>
            <a:ext cx="244090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Guerra Ideológica </a:t>
            </a:r>
            <a:r>
              <a:rPr lang="en-US" sz="2187" b="1" kern="0" spc="-66" dirty="0">
                <a:solidFill>
                  <a:srgbClr val="000000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💡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33851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Conflito entre os sistemas capitalista e socialista, cada um defendendo sua visão de mundo.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3151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80616" y="335684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391495"/>
            <a:ext cx="244090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Rivalidade Geopolítica </a:t>
            </a:r>
            <a:r>
              <a:rPr lang="en-US" sz="2187" b="1" kern="0" spc="-66" dirty="0">
                <a:solidFill>
                  <a:srgbClr val="000000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🌍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33851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Disputa pela influência global entre Estados Unidos e União Soviética após a Segunda Guerra Mundial.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3151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69611" y="335684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391495"/>
            <a:ext cx="244090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Corrida Armamentista </a:t>
            </a:r>
            <a:r>
              <a:rPr lang="en-US" sz="2187" b="1" kern="0" spc="-66" dirty="0">
                <a:solidFill>
                  <a:srgbClr val="000000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🔫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433851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Competição para desenvolver e acumular armas nucleares e tecnológicas entre as duas superpotências.</a:t>
            </a:r>
            <a:endParaRPr lang="en-US" sz="1750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FD691C1-4C3C-43FC-A7F5-CEB61010E9C0}"/>
              </a:ext>
            </a:extLst>
          </p:cNvPr>
          <p:cNvSpPr/>
          <p:nvPr/>
        </p:nvSpPr>
        <p:spPr>
          <a:xfrm>
            <a:off x="12281773" y="7589520"/>
            <a:ext cx="225718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01263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Compreensão da Cultura durante a Guerra Fria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Arte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59545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Pinturas, esculturas e música refletindo a tensão e os valores da época.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Filme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59545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Propaganda, espionagem e filmes de guerra retratando o conflito bipolar.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Literatura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59545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Escritores aclamados explorando a condição humana sob a ameaça nuclear e a divisão ideológica.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142EB08-AF67-46C6-AAB0-3C9258362DDA}"/>
              </a:ext>
            </a:extLst>
          </p:cNvPr>
          <p:cNvSpPr/>
          <p:nvPr/>
        </p:nvSpPr>
        <p:spPr>
          <a:xfrm>
            <a:off x="12242153" y="7589520"/>
            <a:ext cx="229680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0930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Manifestações Culturais do lado Ocidental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942392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5129093"/>
            <a:ext cx="26521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Festival de Woodstock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698450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Celebração da música e contracultura, simbolizando a liberdade e a paz nos anos 60.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942392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512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Beatles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698450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banda britânica icônica que transcendeu barreiras e influenciou uma geração com sua música.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942392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5129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Jeans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698569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 jeans tornou-se um símbolo de rebeldia e expressão individualista ao redor do mundo.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681D01D-3E06-48CD-B81E-B0F891F161B9}"/>
              </a:ext>
            </a:extLst>
          </p:cNvPr>
          <p:cNvSpPr/>
          <p:nvPr/>
        </p:nvSpPr>
        <p:spPr>
          <a:xfrm>
            <a:off x="12281892" y="7589520"/>
            <a:ext cx="2257068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34028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Propaganda e a Cultura durante a Guerra Fria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173373"/>
            <a:ext cx="9933503" cy="3715941"/>
          </a:xfrm>
          <a:prstGeom prst="roundRect">
            <a:avLst>
              <a:gd name="adj" fmla="val 2691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362200" y="3187184"/>
            <a:ext cx="9905881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584490" y="34169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Propaganda: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41181" y="3328035"/>
            <a:ext cx="450473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Controle da informação e disseminação de ideologias através de mídia e artes visuais.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362200" y="4179689"/>
            <a:ext cx="9905881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584490" y="44094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Cinema: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541181" y="4320540"/>
            <a:ext cx="450473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Espionagem, super-heróis e filmes de guerra moldaram percepções e estereótipos culturais.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362200" y="5527596"/>
            <a:ext cx="9905881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584490" y="57573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Música: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7541181" y="5668447"/>
            <a:ext cx="450473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Hinos patrióticos e canções de protesto influenciaram a opinião pública e inspiraram movimentos sociais.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52D98D3-47D1-451F-9683-27C18C08811A}"/>
              </a:ext>
            </a:extLst>
          </p:cNvPr>
          <p:cNvSpPr/>
          <p:nvPr/>
        </p:nvSpPr>
        <p:spPr>
          <a:xfrm>
            <a:off x="12242153" y="7589520"/>
            <a:ext cx="229680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76695"/>
            <a:ext cx="82055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Impacto da Cultura na Guerra Fria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315408"/>
            <a:ext cx="44410" cy="4737378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6" name="Shape 3"/>
          <p:cNvSpPr/>
          <p:nvPr/>
        </p:nvSpPr>
        <p:spPr>
          <a:xfrm>
            <a:off x="7565053" y="2716709"/>
            <a:ext cx="777597" cy="44410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9" y="24890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6441" y="253067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5375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Soft Power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106936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 uso da cultura como ferramenta de influência para atrair e conquistar simpatia internacional.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3827562"/>
            <a:ext cx="777597" cy="44410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599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2151" y="364152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079" y="3648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Aliança Cultural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217789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Iniciativas diplomáticas para promover intercâmbios artísticos e culturais entre países aliados.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018782"/>
            <a:ext cx="777597" cy="44410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109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5961" y="483274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839653"/>
            <a:ext cx="2887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Liberdade de Expressão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409009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arte e a cultura desempenharam um papel fundamental na luta pela liberdade de expressão contra regimes autoritários.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329CE43-B07E-4AB2-813C-70236E053A80}"/>
              </a:ext>
            </a:extLst>
          </p:cNvPr>
          <p:cNvSpPr/>
          <p:nvPr/>
        </p:nvSpPr>
        <p:spPr>
          <a:xfrm>
            <a:off x="12281892" y="7589520"/>
            <a:ext cx="2257068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136219"/>
            <a:ext cx="97285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Legado da Cultura durante a Guerra Fria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Tecnologia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4080272"/>
            <a:ext cx="26910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Inovações tecnológicas aceleraram o desenvolvimento da mídia e do entretenimento.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69556" y="3510915"/>
            <a:ext cx="2410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Movimentos Sociais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69556" y="4080272"/>
            <a:ext cx="26910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cultura influenciou movimentos pelos direitos humanos, igualdade racial e feminismo.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54741" y="3510915"/>
            <a:ext cx="24851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Diversidade Cultural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54741" y="4080272"/>
            <a:ext cx="26910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Uma maior consciência e apreciação pela diversidade cultural global surgiu das trocas culturais durante a guerra fria.</a:t>
            </a:r>
            <a:endParaRPr lang="en-US" sz="1750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1B2B485-A069-4758-9223-305486A4738B}"/>
              </a:ext>
            </a:extLst>
          </p:cNvPr>
          <p:cNvSpPr/>
          <p:nvPr/>
        </p:nvSpPr>
        <p:spPr>
          <a:xfrm>
            <a:off x="12281773" y="7589520"/>
            <a:ext cx="225718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4CBEDF-6153-4D21-8CE9-750B7C6C960E}"/>
              </a:ext>
            </a:extLst>
          </p:cNvPr>
          <p:cNvSpPr txBox="1"/>
          <p:nvPr/>
        </p:nvSpPr>
        <p:spPr>
          <a:xfrm>
            <a:off x="4950372" y="3760857"/>
            <a:ext cx="570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ook Antiqua" panose="02040602050305030304" pitchFamily="18" charset="0"/>
              </a:rPr>
              <a:t>Obrigado</a:t>
            </a:r>
            <a:r>
              <a:rPr lang="pt-BR" sz="4000" dirty="0">
                <a:solidFill>
                  <a:schemeClr val="bg1"/>
                </a:solidFill>
              </a:rPr>
              <a:t>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83893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386</Words>
  <Application>Microsoft Office PowerPoint</Application>
  <PresentationFormat>Personalizar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Overpass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Laboratório 6 Unidade Fátima</cp:lastModifiedBy>
  <cp:revision>2</cp:revision>
  <dcterms:created xsi:type="dcterms:W3CDTF">2023-09-13T18:45:13Z</dcterms:created>
  <dcterms:modified xsi:type="dcterms:W3CDTF">2023-09-13T18:49:06Z</dcterms:modified>
</cp:coreProperties>
</file>