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Título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Conjunto de Instruções - Tabela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Arquitetura Base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Apresentação - Nome, RA, Matéria, Projeto proposto por docente tal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Proposta - Desenvolvimento de um processador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 Inicial - Processador MIPS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Dizer: “Desenvolvimento inicial de um processador MIPS”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 futuramente almejado - Transformar o processador MIPS em um processador vetorial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Fundamentação Teórica: Processador, Quartus, Verilog, RISC e CISC, MIPS, Vetorial (Breve), FPGA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Seminário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Ponto de Checagem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Conjunto de Instruções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3 Formatos de Instrução: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pt-BR"/>
              <a:t>Tipo R (Lógico-Aritmética)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pt-BR"/>
              <a:t>Tipo I (Transferência de Dados/Branch)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pt-BR"/>
              <a:t>Tipo J (Jump)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/>
              <a:t>O processador NorMIPS contará com 21 instruções: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pt-BR"/>
              <a:t>14 R-type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pt-BR"/>
              <a:t>5 I-type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pt-BR"/>
              <a:t>2 J-type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Formatos de Instrução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             * As instruções de NorMIPS contém 32 bits de largura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985112"/>
            <a:ext cx="67437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Conjunto de Instruções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1479625"/>
            <a:ext cx="45148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Arquitetura Base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Arquitetura Base de NorMIPS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999" y="179425"/>
            <a:ext cx="4198000" cy="405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Aluno: Bruno Ogata Franchi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RA: 101893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UC: Laboratório de Arquitetura e Organização de Computadores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Projeto proposto pelo Prof. Dr. Tiago de Oliveira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Desenvolvimento de um processador em FPGA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b="1" lang="pt-BR"/>
              <a:t>Conjunto de Instruções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Unidade de Processamento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Unidade de Controle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Processador NorMIPS 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pt-BR"/>
              <a:t>Arquitetura MIPS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pt-BR"/>
              <a:t>Conjunto de Instruções RISC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pt-BR"/>
              <a:t>SISD (Single Instruction Single Data)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Processador VectorIPS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pt-BR"/>
              <a:t>Arquitetura MIPS-Adaptada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pt-BR"/>
              <a:t>Conjunto de Instruções RISC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pt-BR"/>
              <a:t>SIMD (Single Instruction Multiple Data)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448" y="458024"/>
            <a:ext cx="3011725" cy="37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Fundamentação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Teórica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Fundamentação Teórica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CPU (Unidade de Central de Processamento)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Quartus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Verilog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RISC e CISC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SISD e SIMD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pt-BR"/>
              <a:t>FPGA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Conjunto de Instruções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