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7"/>
  </p:notesMasterIdLst>
  <p:sldIdLst>
    <p:sldId id="272" r:id="rId5"/>
    <p:sldId id="260" r:id="rId6"/>
    <p:sldId id="261" r:id="rId7"/>
    <p:sldId id="270" r:id="rId8"/>
    <p:sldId id="262" r:id="rId9"/>
    <p:sldId id="265" r:id="rId10"/>
    <p:sldId id="383" r:id="rId11"/>
    <p:sldId id="386" r:id="rId12"/>
    <p:sldId id="381" r:id="rId13"/>
    <p:sldId id="384" r:id="rId14"/>
    <p:sldId id="385" r:id="rId15"/>
    <p:sldId id="275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22" autoAdjust="0"/>
  </p:normalViewPr>
  <p:slideViewPr>
    <p:cSldViewPr snapToGrid="0">
      <p:cViewPr varScale="1">
        <p:scale>
          <a:sx n="157" d="100"/>
          <a:sy n="157" d="100"/>
        </p:scale>
        <p:origin x="27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117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11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11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027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056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18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811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9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Trabalhando com mídias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Alguém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ainda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isso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&lt;track&gt;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5;p5">
            <a:extLst>
              <a:ext uri="{FF2B5EF4-FFF2-40B4-BE49-F238E27FC236}">
                <a16:creationId xmlns:a16="http://schemas.microsoft.com/office/drawing/2014/main" id="{6A4CA299-4C5A-2BB4-D5E2-0F25EAEBA62A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mídias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5250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Hum,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isso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já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é um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pouco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novo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iframe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5;p5">
            <a:extLst>
              <a:ext uri="{FF2B5EF4-FFF2-40B4-BE49-F238E27FC236}">
                <a16:creationId xmlns:a16="http://schemas.microsoft.com/office/drawing/2014/main" id="{AC87BF20-D125-4C58-9BB6-FA9312C47A78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mídias</a:t>
            </a:r>
            <a:endParaRPr sz="2400" b="0" i="0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077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Trabalhando com mídias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</a:pP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tags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mídia</a:t>
            </a:r>
            <a:endParaRPr lang="en-US"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img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audio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&lt;video&gt;</a:t>
            </a:r>
            <a:endParaRPr lang="pt-BR"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&lt;track&gt;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iframe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58440" y="1364017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58440" y="182199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58439" y="228632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58439" y="274658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58438" y="320455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58438" y="365846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mídias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HTML.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colocar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imagens,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vídeos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músicas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enriquecer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usuário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site.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Um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pouco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conceito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mídias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>
                <a:sym typeface="Calibri"/>
              </a:rPr>
              <a:t>O que </a:t>
            </a:r>
            <a:r>
              <a:rPr lang="en-US" dirty="0" err="1">
                <a:sym typeface="Calibri"/>
              </a:rPr>
              <a:t>são</a:t>
            </a:r>
            <a:r>
              <a:rPr lang="en-US" dirty="0">
                <a:sym typeface="Calibri"/>
              </a:rPr>
              <a:t> as tags de </a:t>
            </a:r>
            <a:r>
              <a:rPr lang="en-US" dirty="0" err="1">
                <a:sym typeface="Calibri"/>
              </a:rPr>
              <a:t>mídia</a:t>
            </a:r>
            <a:r>
              <a:rPr lang="en-US" dirty="0">
                <a:sym typeface="Calibri"/>
              </a:rPr>
              <a:t>?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Imagens “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nóis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gosta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>
                <a:sym typeface="Calibri"/>
              </a:rPr>
              <a:t>Tag &lt;</a:t>
            </a:r>
            <a:r>
              <a:rPr lang="en-US" dirty="0" err="1">
                <a:sym typeface="Calibri"/>
              </a:rPr>
              <a:t>img</a:t>
            </a:r>
            <a:r>
              <a:rPr lang="en-US" dirty="0">
                <a:sym typeface="Calibri"/>
              </a:rPr>
              <a:t>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5;p5">
            <a:extLst>
              <a:ext uri="{FF2B5EF4-FFF2-40B4-BE49-F238E27FC236}">
                <a16:creationId xmlns:a16="http://schemas.microsoft.com/office/drawing/2014/main" id="{D82C0122-F04D-717D-364D-3511FADF8A72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mídias</a:t>
            </a:r>
            <a:endParaRPr sz="2400" b="0" i="0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3732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curtindo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som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audio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5;p5">
            <a:extLst>
              <a:ext uri="{FF2B5EF4-FFF2-40B4-BE49-F238E27FC236}">
                <a16:creationId xmlns:a16="http://schemas.microsoft.com/office/drawing/2014/main" id="{1A151419-AB11-E4C9-FD8A-C0CF7018921D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mídias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237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Colcando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vídeos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site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video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5;p5">
            <a:extLst>
              <a:ext uri="{FF2B5EF4-FFF2-40B4-BE49-F238E27FC236}">
                <a16:creationId xmlns:a16="http://schemas.microsoft.com/office/drawing/2014/main" id="{B33FE390-0BDE-B427-F593-C292444B2423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mídias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859461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F8C5DFB-E6D2-4C33-84FB-8508E47094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3627</TotalTime>
  <Words>257</Words>
  <Application>Microsoft Office PowerPoint</Application>
  <PresentationFormat>Apresentação na tela (16:9)</PresentationFormat>
  <Paragraphs>45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23</cp:revision>
  <dcterms:modified xsi:type="dcterms:W3CDTF">2023-07-07T10:08:39Z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