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72" r:id="rId5"/>
    <p:sldId id="260" r:id="rId6"/>
    <p:sldId id="261" r:id="rId7"/>
    <p:sldId id="270" r:id="rId8"/>
    <p:sldId id="262" r:id="rId9"/>
    <p:sldId id="265" r:id="rId10"/>
    <p:sldId id="387" r:id="rId11"/>
    <p:sldId id="389" r:id="rId12"/>
    <p:sldId id="388" r:id="rId13"/>
    <p:sldId id="383" r:id="rId14"/>
    <p:sldId id="386" r:id="rId15"/>
    <p:sldId id="381" r:id="rId16"/>
    <p:sldId id="384" r:id="rId17"/>
    <p:sldId id="385" r:id="rId18"/>
    <p:sldId id="27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22" autoAdjust="0"/>
  </p:normalViewPr>
  <p:slideViewPr>
    <p:cSldViewPr snapToGrid="0">
      <p:cViewPr varScale="1">
        <p:scale>
          <a:sx n="157" d="100"/>
          <a:sy n="157" d="100"/>
        </p:scale>
        <p:origin x="27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113" Type="http://customschemas.google.com/relationships/presentationmetadata" Target="meta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183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811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99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027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056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85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90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35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Trabalhando com Tabelas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tabela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>
                <a:sym typeface="Calibri"/>
              </a:rPr>
              <a:t>Tag &lt;table&gt;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AD835FA6-D7C2-5AD4-B91A-745233730DB3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3732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B30BCB68-F035-DDB9-B19E-9B51FB79F7D0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237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Colcando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vídeos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site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td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&lt;tf&gt;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20A7E368-03A4-989A-B5E7-15FAF5A1AB5F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85946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Existe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isso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thead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tbody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tfoot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5;p5">
            <a:extLst>
              <a:ext uri="{FF2B5EF4-FFF2-40B4-BE49-F238E27FC236}">
                <a16:creationId xmlns:a16="http://schemas.microsoft.com/office/drawing/2014/main" id="{3D7921AA-60DF-7F33-687E-EF3EFF778011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52501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Hum,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isso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já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ficando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legal!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Estilizando uma tabela com CSS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5;p5">
            <a:extLst>
              <a:ext uri="{FF2B5EF4-FFF2-40B4-BE49-F238E27FC236}">
                <a16:creationId xmlns:a16="http://schemas.microsoft.com/office/drawing/2014/main" id="{AC87BF20-D125-4C58-9BB6-FA9312C47A78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2400" b="0" i="0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0773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Trabalhando com Tabelas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tabelas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usamos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&lt;td&gt;</a:t>
            </a:r>
            <a:endParaRPr lang="pt-BR"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tbody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thead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tfoot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Estilizando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tabelas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CSS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58440" y="1364017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58440" y="182199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58439" y="228632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58439" y="274658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58438" y="320455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58438" y="365846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tabelas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visualmente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dados.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utilizer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utilizar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Um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pouco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conceito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>
                <a:sym typeface="Calibri"/>
              </a:rPr>
              <a:t>O que </a:t>
            </a:r>
            <a:r>
              <a:rPr lang="en-US" dirty="0" err="1">
                <a:sym typeface="Calibri"/>
              </a:rPr>
              <a:t>são</a:t>
            </a:r>
            <a:r>
              <a:rPr lang="en-US" dirty="0">
                <a:sym typeface="Calibri"/>
              </a:rPr>
              <a:t> </a:t>
            </a:r>
            <a:r>
              <a:rPr lang="en-US" dirty="0" err="1">
                <a:sym typeface="Calibri"/>
              </a:rPr>
              <a:t>tabelas</a:t>
            </a:r>
            <a:r>
              <a:rPr lang="en-US" dirty="0">
                <a:sym typeface="Calibri"/>
              </a:rPr>
              <a:t> e </a:t>
            </a:r>
            <a:r>
              <a:rPr lang="en-US" dirty="0" err="1">
                <a:sym typeface="Calibri"/>
              </a:rPr>
              <a:t>quando</a:t>
            </a:r>
            <a:r>
              <a:rPr lang="en-US" dirty="0">
                <a:sym typeface="Calibri"/>
              </a:rPr>
              <a:t> </a:t>
            </a:r>
            <a:r>
              <a:rPr lang="en-US" dirty="0" err="1">
                <a:sym typeface="Calibri"/>
              </a:rPr>
              <a:t>usamos</a:t>
            </a:r>
            <a:r>
              <a:rPr lang="en-US" dirty="0">
                <a:sym typeface="Calibri"/>
              </a:rPr>
              <a:t>?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omo fazer uma tabela. Dicas de como fazer uma tabela - Escola Kids">
            <a:extLst>
              <a:ext uri="{FF2B5EF4-FFF2-40B4-BE49-F238E27FC236}">
                <a16:creationId xmlns:a16="http://schemas.microsoft.com/office/drawing/2014/main" id="{08966D2A-700E-10DB-AD10-2C818F743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21" y="1455058"/>
            <a:ext cx="4989359" cy="275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69;p3">
            <a:extLst>
              <a:ext uri="{FF2B5EF4-FFF2-40B4-BE49-F238E27FC236}">
                <a16:creationId xmlns:a16="http://schemas.microsoft.com/office/drawing/2014/main" id="{A1F18272-E393-AE81-E510-5826443B1188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7571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9;p3">
            <a:extLst>
              <a:ext uri="{FF2B5EF4-FFF2-40B4-BE49-F238E27FC236}">
                <a16:creationId xmlns:a16="http://schemas.microsoft.com/office/drawing/2014/main" id="{A1F18272-E393-AE81-E510-5826443B1188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Curso de HTML - Aula 5: Criação de tabelas | Hiperbytes">
            <a:extLst>
              <a:ext uri="{FF2B5EF4-FFF2-40B4-BE49-F238E27FC236}">
                <a16:creationId xmlns:a16="http://schemas.microsoft.com/office/drawing/2014/main" id="{6EB420DC-D9C7-EEFF-4030-0D60FB3FB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3" y="1300696"/>
            <a:ext cx="2205514" cy="111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odelo de tabela de preços Modelo HTML">
            <a:extLst>
              <a:ext uri="{FF2B5EF4-FFF2-40B4-BE49-F238E27FC236}">
                <a16:creationId xmlns:a16="http://schemas.microsoft.com/office/drawing/2014/main" id="{FE2E7123-37BF-7D4F-D254-3D66DFE2D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" t="35306" r="3152" b="4226"/>
          <a:stretch/>
        </p:blipFill>
        <p:spPr bwMode="auto">
          <a:xfrm>
            <a:off x="455797" y="3133025"/>
            <a:ext cx="4950843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riar lista ordenavel - HTML - GUJ">
            <a:extLst>
              <a:ext uri="{FF2B5EF4-FFF2-40B4-BE49-F238E27FC236}">
                <a16:creationId xmlns:a16="http://schemas.microsoft.com/office/drawing/2014/main" id="{70913D54-020D-6ADF-C57E-61C9E1088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586" y="1018959"/>
            <a:ext cx="3354439" cy="207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30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90398" y="194514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Não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8" name="Picture 4" descr="HTML – Website Layout | 101 Computing">
            <a:extLst>
              <a:ext uri="{FF2B5EF4-FFF2-40B4-BE49-F238E27FC236}">
                <a16:creationId xmlns:a16="http://schemas.microsoft.com/office/drawing/2014/main" id="{E1C452F0-59AC-C8F5-99D5-DFD1573B0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7" y="968083"/>
            <a:ext cx="1838327" cy="176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 – Website Layout | 101 Computing">
            <a:extLst>
              <a:ext uri="{FF2B5EF4-FFF2-40B4-BE49-F238E27FC236}">
                <a16:creationId xmlns:a16="http://schemas.microsoft.com/office/drawing/2014/main" id="{48E4D3F9-916A-A1DE-1314-F56E02933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874" y="1231535"/>
            <a:ext cx="20288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ML – Website Layout | 101 Computing">
            <a:extLst>
              <a:ext uri="{FF2B5EF4-FFF2-40B4-BE49-F238E27FC236}">
                <a16:creationId xmlns:a16="http://schemas.microsoft.com/office/drawing/2014/main" id="{018FD334-D5E9-A542-ACAE-09615F15E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57" y="2828448"/>
            <a:ext cx="20288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63;g109ffa863cd_0_0">
            <a:extLst>
              <a:ext uri="{FF2B5EF4-FFF2-40B4-BE49-F238E27FC236}">
                <a16:creationId xmlns:a16="http://schemas.microsoft.com/office/drawing/2014/main" id="{9603A0C1-8D26-18F1-C0E3-6855EC182628}"/>
              </a:ext>
            </a:extLst>
          </p:cNvPr>
          <p:cNvSpPr txBox="1"/>
          <p:nvPr/>
        </p:nvSpPr>
        <p:spPr>
          <a:xfrm>
            <a:off x="4875249" y="1540842"/>
            <a:ext cx="3663981" cy="1178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Semântica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Tamanho do arquivo HTML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Acessibilidade</a:t>
            </a:r>
          </a:p>
        </p:txBody>
      </p:sp>
    </p:spTree>
    <p:extLst>
      <p:ext uri="{BB962C8B-B14F-4D97-AF65-F5344CB8AC3E}">
        <p14:creationId xmlns:p14="http://schemas.microsoft.com/office/powerpoint/2010/main" val="9897902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2EC05AC4-6D33-4959-8968-ECBB9ECD92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3725</TotalTime>
  <Words>294</Words>
  <Application>Microsoft Office PowerPoint</Application>
  <PresentationFormat>Apresentação na tela (16:9)</PresentationFormat>
  <Paragraphs>51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25</cp:revision>
  <dcterms:modified xsi:type="dcterms:W3CDTF">2023-07-13T09:25:05Z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