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1C50A-0ADC-4D36-80B1-A5861D1173FD}" v="1" dt="2023-03-09T11:05:11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8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Barbosa" userId="0e4079a4e7ff93ff" providerId="LiveId" clId="{92322B0B-CC5E-4B30-B8DD-EEA0AC1FBFD2}"/>
    <pc:docChg chg="custSel addSld modSld sldOrd">
      <pc:chgData name="Bruno Barbosa" userId="0e4079a4e7ff93ff" providerId="LiveId" clId="{92322B0B-CC5E-4B30-B8DD-EEA0AC1FBFD2}" dt="2023-03-07T20:25:01.697" v="28" actId="1076"/>
      <pc:docMkLst>
        <pc:docMk/>
      </pc:docMkLst>
      <pc:sldChg chg="addSp delSp modSp add mod ord">
        <pc:chgData name="Bruno Barbosa" userId="0e4079a4e7ff93ff" providerId="LiveId" clId="{92322B0B-CC5E-4B30-B8DD-EEA0AC1FBFD2}" dt="2023-03-07T20:25:01.697" v="28" actId="1076"/>
        <pc:sldMkLst>
          <pc:docMk/>
          <pc:sldMk cId="4168825218" sldId="262"/>
        </pc:sldMkLst>
        <pc:spChg chg="mod">
          <ac:chgData name="Bruno Barbosa" userId="0e4079a4e7ff93ff" providerId="LiveId" clId="{92322B0B-CC5E-4B30-B8DD-EEA0AC1FBFD2}" dt="2023-03-07T20:24:08.782" v="19" actId="1076"/>
          <ac:spMkLst>
            <pc:docMk/>
            <pc:sldMk cId="4168825218" sldId="262"/>
            <ac:spMk id="8" creationId="{60D305A6-5A95-E7DC-7346-4E6C082E9CA5}"/>
          </ac:spMkLst>
        </pc:spChg>
        <pc:picChg chg="del">
          <ac:chgData name="Bruno Barbosa" userId="0e4079a4e7ff93ff" providerId="LiveId" clId="{92322B0B-CC5E-4B30-B8DD-EEA0AC1FBFD2}" dt="2023-03-07T20:23:59.669" v="1" actId="478"/>
          <ac:picMkLst>
            <pc:docMk/>
            <pc:sldMk cId="4168825218" sldId="262"/>
            <ac:picMk id="3" creationId="{FB33F8A6-F6BB-64C3-D77B-D51EB53A3360}"/>
          </ac:picMkLst>
        </pc:picChg>
        <pc:picChg chg="add mod">
          <ac:chgData name="Bruno Barbosa" userId="0e4079a4e7ff93ff" providerId="LiveId" clId="{92322B0B-CC5E-4B30-B8DD-EEA0AC1FBFD2}" dt="2023-03-07T20:25:01.697" v="28" actId="1076"/>
          <ac:picMkLst>
            <pc:docMk/>
            <pc:sldMk cId="4168825218" sldId="262"/>
            <ac:picMk id="4" creationId="{D2FF19F3-7653-A8BB-3E59-0B814A6066BA}"/>
          </ac:picMkLst>
        </pc:picChg>
        <pc:picChg chg="add mod">
          <ac:chgData name="Bruno Barbosa" userId="0e4079a4e7ff93ff" providerId="LiveId" clId="{92322B0B-CC5E-4B30-B8DD-EEA0AC1FBFD2}" dt="2023-03-07T20:24:56.515" v="25" actId="1076"/>
          <ac:picMkLst>
            <pc:docMk/>
            <pc:sldMk cId="4168825218" sldId="262"/>
            <ac:picMk id="6" creationId="{EE410D42-AADB-D8F5-1B18-430881F83CC6}"/>
          </ac:picMkLst>
        </pc:picChg>
      </pc:sldChg>
    </pc:docChg>
  </pc:docChgLst>
  <pc:docChgLst>
    <pc:chgData name="Bruno Barbosa" userId="0e4079a4e7ff93ff" providerId="LiveId" clId="{F981C50A-0ADC-4D36-80B1-A5861D1173FD}"/>
    <pc:docChg chg="modSld">
      <pc:chgData name="Bruno Barbosa" userId="0e4079a4e7ff93ff" providerId="LiveId" clId="{F981C50A-0ADC-4D36-80B1-A5861D1173FD}" dt="2023-03-09T11:06:27.810" v="23" actId="207"/>
      <pc:docMkLst>
        <pc:docMk/>
      </pc:docMkLst>
      <pc:sldChg chg="addSp modSp mod">
        <pc:chgData name="Bruno Barbosa" userId="0e4079a4e7ff93ff" providerId="LiveId" clId="{F981C50A-0ADC-4D36-80B1-A5861D1173FD}" dt="2023-03-09T11:06:27.810" v="23" actId="207"/>
        <pc:sldMkLst>
          <pc:docMk/>
          <pc:sldMk cId="1586985968" sldId="258"/>
        </pc:sldMkLst>
        <pc:spChg chg="mod">
          <ac:chgData name="Bruno Barbosa" userId="0e4079a4e7ff93ff" providerId="LiveId" clId="{F981C50A-0ADC-4D36-80B1-A5861D1173FD}" dt="2023-03-09T11:05:09.644" v="1" actId="1076"/>
          <ac:spMkLst>
            <pc:docMk/>
            <pc:sldMk cId="1586985968" sldId="258"/>
            <ac:spMk id="2" creationId="{0D253391-8866-2DC4-E65A-389C50A415AC}"/>
          </ac:spMkLst>
        </pc:spChg>
        <pc:spChg chg="mod">
          <ac:chgData name="Bruno Barbosa" userId="0e4079a4e7ff93ff" providerId="LiveId" clId="{F981C50A-0ADC-4D36-80B1-A5861D1173FD}" dt="2023-03-09T11:05:45.051" v="13" actId="20577"/>
          <ac:spMkLst>
            <pc:docMk/>
            <pc:sldMk cId="1586985968" sldId="258"/>
            <ac:spMk id="7" creationId="{3BE447D3-B1D5-9096-3E77-79CFD12B582D}"/>
          </ac:spMkLst>
        </pc:spChg>
        <pc:spChg chg="mod">
          <ac:chgData name="Bruno Barbosa" userId="0e4079a4e7ff93ff" providerId="LiveId" clId="{F981C50A-0ADC-4D36-80B1-A5861D1173FD}" dt="2023-03-09T11:05:11.756" v="2"/>
          <ac:spMkLst>
            <pc:docMk/>
            <pc:sldMk cId="1586985968" sldId="258"/>
            <ac:spMk id="11" creationId="{5D200E66-6D8D-7118-12B8-28EA722FA220}"/>
          </ac:spMkLst>
        </pc:spChg>
        <pc:spChg chg="mod">
          <ac:chgData name="Bruno Barbosa" userId="0e4079a4e7ff93ff" providerId="LiveId" clId="{F981C50A-0ADC-4D36-80B1-A5861D1173FD}" dt="2023-03-09T11:05:11.756" v="2"/>
          <ac:spMkLst>
            <pc:docMk/>
            <pc:sldMk cId="1586985968" sldId="258"/>
            <ac:spMk id="12" creationId="{6B4B50C7-FF42-0A5D-8553-7DE91A7D2969}"/>
          </ac:spMkLst>
        </pc:spChg>
        <pc:spChg chg="mod">
          <ac:chgData name="Bruno Barbosa" userId="0e4079a4e7ff93ff" providerId="LiveId" clId="{F981C50A-0ADC-4D36-80B1-A5861D1173FD}" dt="2023-03-09T11:06:27.810" v="23" actId="207"/>
          <ac:spMkLst>
            <pc:docMk/>
            <pc:sldMk cId="1586985968" sldId="258"/>
            <ac:spMk id="13" creationId="{98436EE0-D7F4-4B46-B69C-2973DB0F5CE3}"/>
          </ac:spMkLst>
        </pc:spChg>
        <pc:spChg chg="mod">
          <ac:chgData name="Bruno Barbosa" userId="0e4079a4e7ff93ff" providerId="LiveId" clId="{F981C50A-0ADC-4D36-80B1-A5861D1173FD}" dt="2023-03-09T11:05:11.756" v="2"/>
          <ac:spMkLst>
            <pc:docMk/>
            <pc:sldMk cId="1586985968" sldId="258"/>
            <ac:spMk id="14" creationId="{AFC2FF77-7C98-F9B4-2087-134A619A4AA6}"/>
          </ac:spMkLst>
        </pc:spChg>
        <pc:spChg chg="mod">
          <ac:chgData name="Bruno Barbosa" userId="0e4079a4e7ff93ff" providerId="LiveId" clId="{F981C50A-0ADC-4D36-80B1-A5861D1173FD}" dt="2023-03-09T11:05:11.756" v="2"/>
          <ac:spMkLst>
            <pc:docMk/>
            <pc:sldMk cId="1586985968" sldId="258"/>
            <ac:spMk id="16" creationId="{19FAC465-BF74-8971-CFB0-CA19BD8937B1}"/>
          </ac:spMkLst>
        </pc:spChg>
        <pc:spChg chg="mod">
          <ac:chgData name="Bruno Barbosa" userId="0e4079a4e7ff93ff" providerId="LiveId" clId="{F981C50A-0ADC-4D36-80B1-A5861D1173FD}" dt="2023-03-09T11:05:09.644" v="1" actId="1076"/>
          <ac:spMkLst>
            <pc:docMk/>
            <pc:sldMk cId="1586985968" sldId="258"/>
            <ac:spMk id="26" creationId="{82C117B5-1A82-9528-EE14-980F5E877D24}"/>
          </ac:spMkLst>
        </pc:spChg>
        <pc:spChg chg="mod">
          <ac:chgData name="Bruno Barbosa" userId="0e4079a4e7ff93ff" providerId="LiveId" clId="{F981C50A-0ADC-4D36-80B1-A5861D1173FD}" dt="2023-03-09T11:06:24.405" v="22" actId="207"/>
          <ac:spMkLst>
            <pc:docMk/>
            <pc:sldMk cId="1586985968" sldId="258"/>
            <ac:spMk id="27" creationId="{783E6095-096E-D898-EE1B-F07EBAD7F0F4}"/>
          </ac:spMkLst>
        </pc:spChg>
        <pc:spChg chg="mod">
          <ac:chgData name="Bruno Barbosa" userId="0e4079a4e7ff93ff" providerId="LiveId" clId="{F981C50A-0ADC-4D36-80B1-A5861D1173FD}" dt="2023-03-09T11:05:09.644" v="1" actId="1076"/>
          <ac:spMkLst>
            <pc:docMk/>
            <pc:sldMk cId="1586985968" sldId="258"/>
            <ac:spMk id="28" creationId="{33AEC669-5540-4690-F4D0-CE1236BA0F86}"/>
          </ac:spMkLst>
        </pc:spChg>
        <pc:spChg chg="mod">
          <ac:chgData name="Bruno Barbosa" userId="0e4079a4e7ff93ff" providerId="LiveId" clId="{F981C50A-0ADC-4D36-80B1-A5861D1173FD}" dt="2023-03-09T11:05:09.644" v="1" actId="1076"/>
          <ac:spMkLst>
            <pc:docMk/>
            <pc:sldMk cId="1586985968" sldId="258"/>
            <ac:spMk id="29" creationId="{BB0C106E-44D6-6DB8-572E-2C7C95D88106}"/>
          </ac:spMkLst>
        </pc:spChg>
        <pc:spChg chg="mod">
          <ac:chgData name="Bruno Barbosa" userId="0e4079a4e7ff93ff" providerId="LiveId" clId="{F981C50A-0ADC-4D36-80B1-A5861D1173FD}" dt="2023-03-09T11:05:09.644" v="1" actId="1076"/>
          <ac:spMkLst>
            <pc:docMk/>
            <pc:sldMk cId="1586985968" sldId="258"/>
            <ac:spMk id="30" creationId="{ED5EF27B-D969-BC23-0AAF-B25BBBA500F1}"/>
          </ac:spMkLst>
        </pc:spChg>
        <pc:spChg chg="mod">
          <ac:chgData name="Bruno Barbosa" userId="0e4079a4e7ff93ff" providerId="LiveId" clId="{F981C50A-0ADC-4D36-80B1-A5861D1173FD}" dt="2023-03-09T11:05:09.644" v="1" actId="1076"/>
          <ac:spMkLst>
            <pc:docMk/>
            <pc:sldMk cId="1586985968" sldId="258"/>
            <ac:spMk id="31" creationId="{812918AE-45BE-BF7A-56EF-606EB61722C1}"/>
          </ac:spMkLst>
        </pc:spChg>
        <pc:spChg chg="mod">
          <ac:chgData name="Bruno Barbosa" userId="0e4079a4e7ff93ff" providerId="LiveId" clId="{F981C50A-0ADC-4D36-80B1-A5861D1173FD}" dt="2023-03-09T11:05:09.644" v="1" actId="1076"/>
          <ac:spMkLst>
            <pc:docMk/>
            <pc:sldMk cId="1586985968" sldId="258"/>
            <ac:spMk id="32" creationId="{9121E600-2E66-BBFF-3FC1-514994D4C0AB}"/>
          </ac:spMkLst>
        </pc:spChg>
        <pc:spChg chg="mod">
          <ac:chgData name="Bruno Barbosa" userId="0e4079a4e7ff93ff" providerId="LiveId" clId="{F981C50A-0ADC-4D36-80B1-A5861D1173FD}" dt="2023-03-09T11:05:09.644" v="1" actId="1076"/>
          <ac:spMkLst>
            <pc:docMk/>
            <pc:sldMk cId="1586985968" sldId="258"/>
            <ac:spMk id="33" creationId="{6A15D049-2415-A64A-5426-C51F5722118B}"/>
          </ac:spMkLst>
        </pc:spChg>
        <pc:spChg chg="mod">
          <ac:chgData name="Bruno Barbosa" userId="0e4079a4e7ff93ff" providerId="LiveId" clId="{F981C50A-0ADC-4D36-80B1-A5861D1173FD}" dt="2023-03-09T11:05:09.644" v="1" actId="1076"/>
          <ac:spMkLst>
            <pc:docMk/>
            <pc:sldMk cId="1586985968" sldId="258"/>
            <ac:spMk id="34" creationId="{37A551CF-3BF7-0E3E-E2B1-C510DD2ABF97}"/>
          </ac:spMkLst>
        </pc:spChg>
        <pc:spChg chg="mod">
          <ac:chgData name="Bruno Barbosa" userId="0e4079a4e7ff93ff" providerId="LiveId" clId="{F981C50A-0ADC-4D36-80B1-A5861D1173FD}" dt="2023-03-09T11:05:09.644" v="1" actId="1076"/>
          <ac:spMkLst>
            <pc:docMk/>
            <pc:sldMk cId="1586985968" sldId="258"/>
            <ac:spMk id="35" creationId="{A8A825E6-AD53-8108-9201-FD109753FB71}"/>
          </ac:spMkLst>
        </pc:spChg>
        <pc:spChg chg="mod">
          <ac:chgData name="Bruno Barbosa" userId="0e4079a4e7ff93ff" providerId="LiveId" clId="{F981C50A-0ADC-4D36-80B1-A5861D1173FD}" dt="2023-03-09T11:05:09.644" v="1" actId="1076"/>
          <ac:spMkLst>
            <pc:docMk/>
            <pc:sldMk cId="1586985968" sldId="258"/>
            <ac:spMk id="36" creationId="{A92894D6-0058-72E9-CAF8-E384EAB86211}"/>
          </ac:spMkLst>
        </pc:spChg>
        <pc:spChg chg="mod">
          <ac:chgData name="Bruno Barbosa" userId="0e4079a4e7ff93ff" providerId="LiveId" clId="{F981C50A-0ADC-4D36-80B1-A5861D1173FD}" dt="2023-03-09T11:05:09.644" v="1" actId="1076"/>
          <ac:spMkLst>
            <pc:docMk/>
            <pc:sldMk cId="1586985968" sldId="258"/>
            <ac:spMk id="54" creationId="{3D1744C3-FAC6-DC50-E5AC-0830C2B31D68}"/>
          </ac:spMkLst>
        </pc:spChg>
        <pc:grpChg chg="add mod">
          <ac:chgData name="Bruno Barbosa" userId="0e4079a4e7ff93ff" providerId="LiveId" clId="{F981C50A-0ADC-4D36-80B1-A5861D1173FD}" dt="2023-03-09T11:05:18.752" v="5" actId="1076"/>
          <ac:grpSpMkLst>
            <pc:docMk/>
            <pc:sldMk cId="1586985968" sldId="258"/>
            <ac:grpSpMk id="4" creationId="{D820B246-D4CA-A810-8D7F-7BD76218FFD3}"/>
          </ac:grpSpMkLst>
        </pc:grpChg>
        <pc:grpChg chg="mod">
          <ac:chgData name="Bruno Barbosa" userId="0e4079a4e7ff93ff" providerId="LiveId" clId="{F981C50A-0ADC-4D36-80B1-A5861D1173FD}" dt="2023-03-09T11:05:16.032" v="4" actId="1076"/>
          <ac:grpSpMkLst>
            <pc:docMk/>
            <pc:sldMk cId="1586985968" sldId="258"/>
            <ac:grpSpMk id="25" creationId="{BF0A11B6-4EA0-AD85-1A4D-1B7A345A81E5}"/>
          </ac:grpSpMkLst>
        </pc:grpChg>
        <pc:grpChg chg="mod">
          <ac:chgData name="Bruno Barbosa" userId="0e4079a4e7ff93ff" providerId="LiveId" clId="{F981C50A-0ADC-4D36-80B1-A5861D1173FD}" dt="2023-03-09T11:05:05.246" v="0" actId="1076"/>
          <ac:grpSpMkLst>
            <pc:docMk/>
            <pc:sldMk cId="1586985968" sldId="258"/>
            <ac:grpSpMk id="45" creationId="{D108D79F-A554-04B4-9112-1A4D5973D7EB}"/>
          </ac:grpSpMkLst>
        </pc:grpChg>
        <pc:cxnChg chg="mod">
          <ac:chgData name="Bruno Barbosa" userId="0e4079a4e7ff93ff" providerId="LiveId" clId="{F981C50A-0ADC-4D36-80B1-A5861D1173FD}" dt="2023-03-09T11:05:11.756" v="2"/>
          <ac:cxnSpMkLst>
            <pc:docMk/>
            <pc:sldMk cId="1586985968" sldId="258"/>
            <ac:cxnSpMk id="15" creationId="{8BDB5719-757D-9D77-4895-56024D69DEAB}"/>
          </ac:cxnSpMkLst>
        </pc:cxnChg>
      </pc:sldChg>
    </pc:docChg>
  </pc:docChgLst>
  <pc:docChgLst>
    <pc:chgData name="Bruno Barbosa" userId="0e4079a4e7ff93ff" providerId="LiveId" clId="{213456DE-F0A7-B54C-B5DE-4DBBB620BC87}"/>
    <pc:docChg chg="undo redo custSel addSld delSld modSld sldOrd">
      <pc:chgData name="Bruno Barbosa" userId="0e4079a4e7ff93ff" providerId="LiveId" clId="{213456DE-F0A7-B54C-B5DE-4DBBB620BC87}" dt="2023-03-07T10:17:30.340" v="763" actId="20577"/>
      <pc:docMkLst>
        <pc:docMk/>
      </pc:docMkLst>
      <pc:sldChg chg="addSp delSp modSp add mod">
        <pc:chgData name="Bruno Barbosa" userId="0e4079a4e7ff93ff" providerId="LiveId" clId="{213456DE-F0A7-B54C-B5DE-4DBBB620BC87}" dt="2023-03-07T09:52:07.361" v="310"/>
        <pc:sldMkLst>
          <pc:docMk/>
          <pc:sldMk cId="1042740577" sldId="257"/>
        </pc:sldMkLst>
        <pc:spChg chg="del">
          <ac:chgData name="Bruno Barbosa" userId="0e4079a4e7ff93ff" providerId="LiveId" clId="{213456DE-F0A7-B54C-B5DE-4DBBB620BC87}" dt="2023-03-07T09:43:01" v="1" actId="478"/>
          <ac:spMkLst>
            <pc:docMk/>
            <pc:sldMk cId="1042740577" sldId="257"/>
            <ac:spMk id="2" creationId="{2CC36417-9066-ECE8-8432-DC5FB7CA0326}"/>
          </ac:spMkLst>
        </pc:spChg>
        <pc:spChg chg="del">
          <ac:chgData name="Bruno Barbosa" userId="0e4079a4e7ff93ff" providerId="LiveId" clId="{213456DE-F0A7-B54C-B5DE-4DBBB620BC87}" dt="2023-03-07T09:43:01" v="1" actId="478"/>
          <ac:spMkLst>
            <pc:docMk/>
            <pc:sldMk cId="1042740577" sldId="257"/>
            <ac:spMk id="3" creationId="{59C5FCC7-4146-BAFB-9BED-04D4AEBBDFA5}"/>
          </ac:spMkLst>
        </pc:spChg>
        <pc:spChg chg="add del mod">
          <ac:chgData name="Bruno Barbosa" userId="0e4079a4e7ff93ff" providerId="LiveId" clId="{213456DE-F0A7-B54C-B5DE-4DBBB620BC87}" dt="2023-03-07T09:43:02.583" v="2" actId="478"/>
          <ac:spMkLst>
            <pc:docMk/>
            <pc:sldMk cId="1042740577" sldId="257"/>
            <ac:spMk id="5" creationId="{027838AF-8C28-B046-4C6F-903977A9ABE7}"/>
          </ac:spMkLst>
        </pc:spChg>
        <pc:spChg chg="add del mod">
          <ac:chgData name="Bruno Barbosa" userId="0e4079a4e7ff93ff" providerId="LiveId" clId="{213456DE-F0A7-B54C-B5DE-4DBBB620BC87}" dt="2023-03-07T09:43:02.583" v="2" actId="478"/>
          <ac:spMkLst>
            <pc:docMk/>
            <pc:sldMk cId="1042740577" sldId="257"/>
            <ac:spMk id="7" creationId="{CE79BC03-769D-9C99-71BC-16546947ADD5}"/>
          </ac:spMkLst>
        </pc:spChg>
        <pc:spChg chg="add mod">
          <ac:chgData name="Bruno Barbosa" userId="0e4079a4e7ff93ff" providerId="LiveId" clId="{213456DE-F0A7-B54C-B5DE-4DBBB620BC87}" dt="2023-03-07T09:43:39.887" v="33" actId="1076"/>
          <ac:spMkLst>
            <pc:docMk/>
            <pc:sldMk cId="1042740577" sldId="257"/>
            <ac:spMk id="8" creationId="{60D305A6-5A95-E7DC-7346-4E6C082E9CA5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9" creationId="{37002CBB-77B7-C961-7372-3B0F46151963}"/>
          </ac:spMkLst>
        </pc:spChg>
        <pc:spChg chg="add mod">
          <ac:chgData name="Bruno Barbosa" userId="0e4079a4e7ff93ff" providerId="LiveId" clId="{213456DE-F0A7-B54C-B5DE-4DBBB620BC87}" dt="2023-03-07T09:45:33.847" v="98" actId="164"/>
          <ac:spMkLst>
            <pc:docMk/>
            <pc:sldMk cId="1042740577" sldId="257"/>
            <ac:spMk id="10" creationId="{1304BD98-51B6-7426-81E0-7BD9DEA1BA07}"/>
          </ac:spMkLst>
        </pc:spChg>
        <pc:spChg chg="add mod">
          <ac:chgData name="Bruno Barbosa" userId="0e4079a4e7ff93ff" providerId="LiveId" clId="{213456DE-F0A7-B54C-B5DE-4DBBB620BC87}" dt="2023-03-07T09:45:33.847" v="98" actId="164"/>
          <ac:spMkLst>
            <pc:docMk/>
            <pc:sldMk cId="1042740577" sldId="257"/>
            <ac:spMk id="11" creationId="{6233EBDE-C0B0-ABAA-777F-3CAD46393024}"/>
          </ac:spMkLst>
        </pc:spChg>
        <pc:spChg chg="add mod">
          <ac:chgData name="Bruno Barbosa" userId="0e4079a4e7ff93ff" providerId="LiveId" clId="{213456DE-F0A7-B54C-B5DE-4DBBB620BC87}" dt="2023-03-07T09:45:33.847" v="98" actId="164"/>
          <ac:spMkLst>
            <pc:docMk/>
            <pc:sldMk cId="1042740577" sldId="257"/>
            <ac:spMk id="12" creationId="{2FE40877-FD47-77DE-9B12-46B391DD21E4}"/>
          </ac:spMkLst>
        </pc:spChg>
        <pc:spChg chg="add mod">
          <ac:chgData name="Bruno Barbosa" userId="0e4079a4e7ff93ff" providerId="LiveId" clId="{213456DE-F0A7-B54C-B5DE-4DBBB620BC87}" dt="2023-03-07T09:45:33.847" v="98" actId="164"/>
          <ac:spMkLst>
            <pc:docMk/>
            <pc:sldMk cId="1042740577" sldId="257"/>
            <ac:spMk id="13" creationId="{985B72FB-ACC0-13ED-3036-12E3F84BD559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15" creationId="{764D04C9-08DE-1316-92F8-BA1310F7445C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16" creationId="{7B517D11-BBAD-1A1E-E316-C8F66DCAF9CB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17" creationId="{A31DFEC3-2BC3-F97F-B54C-6951BAECB423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18" creationId="{C9B8CB9E-E9A6-D80D-7D4D-B451A1A7456F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19" creationId="{C176938F-BD45-30BC-84DA-92D67CFAC882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20" creationId="{0DAD6870-7B45-37F5-6EB3-25AECAB392A2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21" creationId="{439C4B22-7993-9128-5692-F42198856C9E}"/>
          </ac:spMkLst>
        </pc:spChg>
        <pc:spChg chg="add mod">
          <ac:chgData name="Bruno Barbosa" userId="0e4079a4e7ff93ff" providerId="LiveId" clId="{213456DE-F0A7-B54C-B5DE-4DBBB620BC87}" dt="2023-03-07T09:51:22.650" v="281" actId="1076"/>
          <ac:spMkLst>
            <pc:docMk/>
            <pc:sldMk cId="1042740577" sldId="257"/>
            <ac:spMk id="22" creationId="{7DE28DA5-3468-0759-774E-62E64EF87B2C}"/>
          </ac:spMkLst>
        </pc:spChg>
        <pc:spChg chg="add mod">
          <ac:chgData name="Bruno Barbosa" userId="0e4079a4e7ff93ff" providerId="LiveId" clId="{213456DE-F0A7-B54C-B5DE-4DBBB620BC87}" dt="2023-03-07T09:52:07.361" v="310"/>
          <ac:spMkLst>
            <pc:docMk/>
            <pc:sldMk cId="1042740577" sldId="257"/>
            <ac:spMk id="23" creationId="{7443DAEA-D9AD-A946-7101-99B3F6807C3F}"/>
          </ac:spMkLst>
        </pc:spChg>
        <pc:grpChg chg="add mod">
          <ac:chgData name="Bruno Barbosa" userId="0e4079a4e7ff93ff" providerId="LiveId" clId="{213456DE-F0A7-B54C-B5DE-4DBBB620BC87}" dt="2023-03-07T09:51:22.650" v="281" actId="1076"/>
          <ac:grpSpMkLst>
            <pc:docMk/>
            <pc:sldMk cId="1042740577" sldId="257"/>
            <ac:grpSpMk id="14" creationId="{1FE000EB-A68D-D3F4-1708-F806E7F39B68}"/>
          </ac:grpSpMkLst>
        </pc:grpChg>
      </pc:sldChg>
      <pc:sldChg chg="addSp delSp modSp add mod">
        <pc:chgData name="Bruno Barbosa" userId="0e4079a4e7ff93ff" providerId="LiveId" clId="{213456DE-F0A7-B54C-B5DE-4DBBB620BC87}" dt="2023-03-07T10:04:09.732" v="651" actId="1076"/>
        <pc:sldMkLst>
          <pc:docMk/>
          <pc:sldMk cId="1586985968" sldId="258"/>
        </pc:sldMkLst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2" creationId="{0D253391-8866-2DC4-E65A-389C50A415AC}"/>
          </ac:spMkLst>
        </pc:spChg>
        <pc:spChg chg="add mod">
          <ac:chgData name="Bruno Barbosa" userId="0e4079a4e7ff93ff" providerId="LiveId" clId="{213456DE-F0A7-B54C-B5DE-4DBBB620BC87}" dt="2023-03-07T09:56:53.004" v="457" actId="164"/>
          <ac:spMkLst>
            <pc:docMk/>
            <pc:sldMk cId="1586985968" sldId="258"/>
            <ac:spMk id="3" creationId="{71E19411-DBC8-A1E6-B744-3B3482A6236F}"/>
          </ac:spMkLst>
        </pc:spChg>
        <pc:spChg chg="add del mod">
          <ac:chgData name="Bruno Barbosa" userId="0e4079a4e7ff93ff" providerId="LiveId" clId="{213456DE-F0A7-B54C-B5DE-4DBBB620BC87}" dt="2023-03-07T09:53:56.590" v="379" actId="478"/>
          <ac:spMkLst>
            <pc:docMk/>
            <pc:sldMk cId="1586985968" sldId="258"/>
            <ac:spMk id="4" creationId="{40E4BC1B-4186-1D72-C2AB-5EB700BAACCD}"/>
          </ac:spMkLst>
        </pc:spChg>
        <pc:spChg chg="add mod">
          <ac:chgData name="Bruno Barbosa" userId="0e4079a4e7ff93ff" providerId="LiveId" clId="{213456DE-F0A7-B54C-B5DE-4DBBB620BC87}" dt="2023-03-07T09:56:53.004" v="457" actId="164"/>
          <ac:spMkLst>
            <pc:docMk/>
            <pc:sldMk cId="1586985968" sldId="258"/>
            <ac:spMk id="5" creationId="{D6E1D3B6-7453-CB27-1AD6-34CA5260FF9B}"/>
          </ac:spMkLst>
        </pc:spChg>
        <pc:spChg chg="add mod">
          <ac:chgData name="Bruno Barbosa" userId="0e4079a4e7ff93ff" providerId="LiveId" clId="{213456DE-F0A7-B54C-B5DE-4DBBB620BC87}" dt="2023-03-07T09:56:53.004" v="457" actId="164"/>
          <ac:spMkLst>
            <pc:docMk/>
            <pc:sldMk cId="1586985968" sldId="258"/>
            <ac:spMk id="6" creationId="{BD0A65CA-787C-3541-AAA5-325C09AA411C}"/>
          </ac:spMkLst>
        </pc:spChg>
        <pc:spChg chg="add del mod">
          <ac:chgData name="Bruno Barbosa" userId="0e4079a4e7ff93ff" providerId="LiveId" clId="{213456DE-F0A7-B54C-B5DE-4DBBB620BC87}" dt="2023-03-07T09:54:29.628" v="408" actId="478"/>
          <ac:spMkLst>
            <pc:docMk/>
            <pc:sldMk cId="1586985968" sldId="258"/>
            <ac:spMk id="7" creationId="{4BA918C5-F665-02F8-1EBA-599C03B2E668}"/>
          </ac:spMkLst>
        </pc:spChg>
        <pc:spChg chg="mod">
          <ac:chgData name="Bruno Barbosa" userId="0e4079a4e7ff93ff" providerId="LiveId" clId="{213456DE-F0A7-B54C-B5DE-4DBBB620BC87}" dt="2023-03-07T09:52:10.115" v="312" actId="1076"/>
          <ac:spMkLst>
            <pc:docMk/>
            <pc:sldMk cId="1586985968" sldId="258"/>
            <ac:spMk id="8" creationId="{60D305A6-5A95-E7DC-7346-4E6C082E9CA5}"/>
          </ac:spMkLst>
        </pc:spChg>
        <pc:spChg chg="add mod">
          <ac:chgData name="Bruno Barbosa" userId="0e4079a4e7ff93ff" providerId="LiveId" clId="{213456DE-F0A7-B54C-B5DE-4DBBB620BC87}" dt="2023-03-07T09:56:53.004" v="457" actId="164"/>
          <ac:spMkLst>
            <pc:docMk/>
            <pc:sldMk cId="1586985968" sldId="258"/>
            <ac:spMk id="9" creationId="{1AB8CB30-036B-F3C7-D39C-D3D5737B4A93}"/>
          </ac:spMkLst>
        </pc:spChg>
        <pc:spChg chg="add mod">
          <ac:chgData name="Bruno Barbosa" userId="0e4079a4e7ff93ff" providerId="LiveId" clId="{213456DE-F0A7-B54C-B5DE-4DBBB620BC87}" dt="2023-03-07T09:56:53.004" v="457" actId="164"/>
          <ac:spMkLst>
            <pc:docMk/>
            <pc:sldMk cId="1586985968" sldId="258"/>
            <ac:spMk id="10" creationId="{9525466A-BAA9-8C5B-3212-40EA4BF4AC91}"/>
          </ac:spMkLst>
        </pc:spChg>
        <pc:spChg chg="add mod">
          <ac:chgData name="Bruno Barbosa" userId="0e4079a4e7ff93ff" providerId="LiveId" clId="{213456DE-F0A7-B54C-B5DE-4DBBB620BC87}" dt="2023-03-07T09:56:53.004" v="457" actId="164"/>
          <ac:spMkLst>
            <pc:docMk/>
            <pc:sldMk cId="1586985968" sldId="258"/>
            <ac:spMk id="24" creationId="{76D9F990-89DF-6A85-9F7C-EC2AFFF10037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26" creationId="{82C117B5-1A82-9528-EE14-980F5E877D24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27" creationId="{783E6095-096E-D898-EE1B-F07EBAD7F0F4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28" creationId="{33AEC669-5540-4690-F4D0-CE1236BA0F86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29" creationId="{BB0C106E-44D6-6DB8-572E-2C7C95D88106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30" creationId="{ED5EF27B-D969-BC23-0AAF-B25BBBA500F1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31" creationId="{812918AE-45BE-BF7A-56EF-606EB61722C1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32" creationId="{9121E600-2E66-BBFF-3FC1-514994D4C0AB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33" creationId="{6A15D049-2415-A64A-5426-C51F5722118B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34" creationId="{37A551CF-3BF7-0E3E-E2B1-C510DD2ABF97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35" creationId="{A8A825E6-AD53-8108-9201-FD109753FB71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36" creationId="{A92894D6-0058-72E9-CAF8-E384EAB86211}"/>
          </ac:spMkLst>
        </pc:spChg>
        <pc:spChg chg="mod">
          <ac:chgData name="Bruno Barbosa" userId="0e4079a4e7ff93ff" providerId="LiveId" clId="{213456DE-F0A7-B54C-B5DE-4DBBB620BC87}" dt="2023-03-07T10:01:04.768" v="586" actId="20577"/>
          <ac:spMkLst>
            <pc:docMk/>
            <pc:sldMk cId="1586985968" sldId="258"/>
            <ac:spMk id="38" creationId="{5C9E38C7-69D3-8398-1238-9B9D32C1B2B9}"/>
          </ac:spMkLst>
        </pc:spChg>
        <pc:spChg chg="mod">
          <ac:chgData name="Bruno Barbosa" userId="0e4079a4e7ff93ff" providerId="LiveId" clId="{213456DE-F0A7-B54C-B5DE-4DBBB620BC87}" dt="2023-03-07T10:00:54.397" v="564"/>
          <ac:spMkLst>
            <pc:docMk/>
            <pc:sldMk cId="1586985968" sldId="258"/>
            <ac:spMk id="39" creationId="{34F6432A-1411-E8CB-7001-4F0DF2B0B30E}"/>
          </ac:spMkLst>
        </pc:spChg>
        <pc:spChg chg="mod">
          <ac:chgData name="Bruno Barbosa" userId="0e4079a4e7ff93ff" providerId="LiveId" clId="{213456DE-F0A7-B54C-B5DE-4DBBB620BC87}" dt="2023-03-07T10:00:54.397" v="564"/>
          <ac:spMkLst>
            <pc:docMk/>
            <pc:sldMk cId="1586985968" sldId="258"/>
            <ac:spMk id="40" creationId="{583922B4-0D9B-14D1-821B-2E61611D8164}"/>
          </ac:spMkLst>
        </pc:spChg>
        <pc:spChg chg="mod">
          <ac:chgData name="Bruno Barbosa" userId="0e4079a4e7ff93ff" providerId="LiveId" clId="{213456DE-F0A7-B54C-B5DE-4DBBB620BC87}" dt="2023-03-07T10:00:54.397" v="564"/>
          <ac:spMkLst>
            <pc:docMk/>
            <pc:sldMk cId="1586985968" sldId="258"/>
            <ac:spMk id="41" creationId="{2F802678-8C7E-0177-45F2-1CB1286055B0}"/>
          </ac:spMkLst>
        </pc:spChg>
        <pc:spChg chg="mod">
          <ac:chgData name="Bruno Barbosa" userId="0e4079a4e7ff93ff" providerId="LiveId" clId="{213456DE-F0A7-B54C-B5DE-4DBBB620BC87}" dt="2023-03-07T10:00:54.397" v="564"/>
          <ac:spMkLst>
            <pc:docMk/>
            <pc:sldMk cId="1586985968" sldId="258"/>
            <ac:spMk id="42" creationId="{AB546CCB-2AD8-41B7-1D20-183FD52F4EE9}"/>
          </ac:spMkLst>
        </pc:spChg>
        <pc:spChg chg="mod">
          <ac:chgData name="Bruno Barbosa" userId="0e4079a4e7ff93ff" providerId="LiveId" clId="{213456DE-F0A7-B54C-B5DE-4DBBB620BC87}" dt="2023-03-07T10:00:54.397" v="564"/>
          <ac:spMkLst>
            <pc:docMk/>
            <pc:sldMk cId="1586985968" sldId="258"/>
            <ac:spMk id="44" creationId="{EC25EC00-446F-6468-E180-0249BF9F80F9}"/>
          </ac:spMkLst>
        </pc:spChg>
        <pc:spChg chg="mod">
          <ac:chgData name="Bruno Barbosa" userId="0e4079a4e7ff93ff" providerId="LiveId" clId="{213456DE-F0A7-B54C-B5DE-4DBBB620BC87}" dt="2023-03-07T10:03:17.437" v="629" actId="14100"/>
          <ac:spMkLst>
            <pc:docMk/>
            <pc:sldMk cId="1586985968" sldId="258"/>
            <ac:spMk id="46" creationId="{9EEA34FD-CE1D-1148-555B-0A67DE5E0E0D}"/>
          </ac:spMkLst>
        </pc:spChg>
        <pc:spChg chg="mod">
          <ac:chgData name="Bruno Barbosa" userId="0e4079a4e7ff93ff" providerId="LiveId" clId="{213456DE-F0A7-B54C-B5DE-4DBBB620BC87}" dt="2023-03-07T10:02:24.875" v="591"/>
          <ac:spMkLst>
            <pc:docMk/>
            <pc:sldMk cId="1586985968" sldId="258"/>
            <ac:spMk id="47" creationId="{6B007065-592D-89EE-B21A-4AC1FF4AE1F0}"/>
          </ac:spMkLst>
        </pc:spChg>
        <pc:spChg chg="mod">
          <ac:chgData name="Bruno Barbosa" userId="0e4079a4e7ff93ff" providerId="LiveId" clId="{213456DE-F0A7-B54C-B5DE-4DBBB620BC87}" dt="2023-03-07T10:02:24.875" v="591"/>
          <ac:spMkLst>
            <pc:docMk/>
            <pc:sldMk cId="1586985968" sldId="258"/>
            <ac:spMk id="48" creationId="{64E74A5A-DFEB-1998-827C-E9D3E52D41AE}"/>
          </ac:spMkLst>
        </pc:spChg>
        <pc:spChg chg="mod">
          <ac:chgData name="Bruno Barbosa" userId="0e4079a4e7ff93ff" providerId="LiveId" clId="{213456DE-F0A7-B54C-B5DE-4DBBB620BC87}" dt="2023-03-07T10:02:51.741" v="618" actId="20577"/>
          <ac:spMkLst>
            <pc:docMk/>
            <pc:sldMk cId="1586985968" sldId="258"/>
            <ac:spMk id="49" creationId="{D5626CE9-6894-ACB8-CD79-8D35BD50817D}"/>
          </ac:spMkLst>
        </pc:spChg>
        <pc:spChg chg="mod">
          <ac:chgData name="Bruno Barbosa" userId="0e4079a4e7ff93ff" providerId="LiveId" clId="{213456DE-F0A7-B54C-B5DE-4DBBB620BC87}" dt="2023-03-07T10:03:29.009" v="632" actId="208"/>
          <ac:spMkLst>
            <pc:docMk/>
            <pc:sldMk cId="1586985968" sldId="258"/>
            <ac:spMk id="50" creationId="{91502A50-58DB-FD8E-E33A-5E87747AAD32}"/>
          </ac:spMkLst>
        </pc:spChg>
        <pc:spChg chg="del mod">
          <ac:chgData name="Bruno Barbosa" userId="0e4079a4e7ff93ff" providerId="LiveId" clId="{213456DE-F0A7-B54C-B5DE-4DBBB620BC87}" dt="2023-03-07T10:03:06.436" v="628" actId="478"/>
          <ac:spMkLst>
            <pc:docMk/>
            <pc:sldMk cId="1586985968" sldId="258"/>
            <ac:spMk id="52" creationId="{BC98A4D9-AA3B-DE66-AFD9-9F16F226F447}"/>
          </ac:spMkLst>
        </pc:spChg>
        <pc:spChg chg="add mod">
          <ac:chgData name="Bruno Barbosa" userId="0e4079a4e7ff93ff" providerId="LiveId" clId="{213456DE-F0A7-B54C-B5DE-4DBBB620BC87}" dt="2023-03-07T10:04:09.732" v="651" actId="1076"/>
          <ac:spMkLst>
            <pc:docMk/>
            <pc:sldMk cId="1586985968" sldId="258"/>
            <ac:spMk id="54" creationId="{3D1744C3-FAC6-DC50-E5AC-0830C2B31D68}"/>
          </ac:spMkLst>
        </pc:spChg>
        <pc:grpChg chg="add mod">
          <ac:chgData name="Bruno Barbosa" userId="0e4079a4e7ff93ff" providerId="LiveId" clId="{213456DE-F0A7-B54C-B5DE-4DBBB620BC87}" dt="2023-03-07T10:02:22.536" v="590" actId="1076"/>
          <ac:grpSpMkLst>
            <pc:docMk/>
            <pc:sldMk cId="1586985968" sldId="258"/>
            <ac:grpSpMk id="25" creationId="{BF0A11B6-4EA0-AD85-1A4D-1B7A345A81E5}"/>
          </ac:grpSpMkLst>
        </pc:grpChg>
        <pc:grpChg chg="add del mod">
          <ac:chgData name="Bruno Barbosa" userId="0e4079a4e7ff93ff" providerId="LiveId" clId="{213456DE-F0A7-B54C-B5DE-4DBBB620BC87}" dt="2023-03-07T10:01:13.046" v="587" actId="478"/>
          <ac:grpSpMkLst>
            <pc:docMk/>
            <pc:sldMk cId="1586985968" sldId="258"/>
            <ac:grpSpMk id="37" creationId="{CFB1674F-E451-8711-74D0-62B631F27F60}"/>
          </ac:grpSpMkLst>
        </pc:grpChg>
        <pc:grpChg chg="add mod">
          <ac:chgData name="Bruno Barbosa" userId="0e4079a4e7ff93ff" providerId="LiveId" clId="{213456DE-F0A7-B54C-B5DE-4DBBB620BC87}" dt="2023-03-07T10:03:19.918" v="630" actId="1076"/>
          <ac:grpSpMkLst>
            <pc:docMk/>
            <pc:sldMk cId="1586985968" sldId="258"/>
            <ac:grpSpMk id="45" creationId="{D108D79F-A554-04B4-9112-1A4D5973D7EB}"/>
          </ac:grpSpMkLst>
        </pc:grpChg>
        <pc:cxnChg chg="add del mod">
          <ac:chgData name="Bruno Barbosa" userId="0e4079a4e7ff93ff" providerId="LiveId" clId="{213456DE-F0A7-B54C-B5DE-4DBBB620BC87}" dt="2023-03-07T09:55:25.566" v="431" actId="478"/>
          <ac:cxnSpMkLst>
            <pc:docMk/>
            <pc:sldMk cId="1586985968" sldId="258"/>
            <ac:cxnSpMk id="12" creationId="{15B1F06E-A4D0-061E-4E94-2738B450725F}"/>
          </ac:cxnSpMkLst>
        </pc:cxnChg>
        <pc:cxnChg chg="add mod">
          <ac:chgData name="Bruno Barbosa" userId="0e4079a4e7ff93ff" providerId="LiveId" clId="{213456DE-F0A7-B54C-B5DE-4DBBB620BC87}" dt="2023-03-07T09:56:53.004" v="457" actId="164"/>
          <ac:cxnSpMkLst>
            <pc:docMk/>
            <pc:sldMk cId="1586985968" sldId="258"/>
            <ac:cxnSpMk id="17" creationId="{373BB058-6B2B-0654-E850-CDC5458A5857}"/>
          </ac:cxnSpMkLst>
        </pc:cxnChg>
        <pc:cxnChg chg="mod">
          <ac:chgData name="Bruno Barbosa" userId="0e4079a4e7ff93ff" providerId="LiveId" clId="{213456DE-F0A7-B54C-B5DE-4DBBB620BC87}" dt="2023-03-07T10:01:13.046" v="587" actId="478"/>
          <ac:cxnSpMkLst>
            <pc:docMk/>
            <pc:sldMk cId="1586985968" sldId="258"/>
            <ac:cxnSpMk id="43" creationId="{A95CF697-52D8-C03C-C2B4-0DC8B27A8F9A}"/>
          </ac:cxnSpMkLst>
        </pc:cxnChg>
        <pc:cxnChg chg="mod">
          <ac:chgData name="Bruno Barbosa" userId="0e4079a4e7ff93ff" providerId="LiveId" clId="{213456DE-F0A7-B54C-B5DE-4DBBB620BC87}" dt="2023-03-07T10:02:42.215" v="608" actId="14100"/>
          <ac:cxnSpMkLst>
            <pc:docMk/>
            <pc:sldMk cId="1586985968" sldId="258"/>
            <ac:cxnSpMk id="51" creationId="{55D25451-BECC-B63A-4B24-B0D546370F8E}"/>
          </ac:cxnSpMkLst>
        </pc:cxnChg>
      </pc:sldChg>
      <pc:sldChg chg="add del">
        <pc:chgData name="Bruno Barbosa" userId="0e4079a4e7ff93ff" providerId="LiveId" clId="{213456DE-F0A7-B54C-B5DE-4DBBB620BC87}" dt="2023-03-07T09:43:41.517" v="34" actId="2696"/>
        <pc:sldMkLst>
          <pc:docMk/>
          <pc:sldMk cId="3346563235" sldId="258"/>
        </pc:sldMkLst>
      </pc:sldChg>
      <pc:sldChg chg="add del">
        <pc:chgData name="Bruno Barbosa" userId="0e4079a4e7ff93ff" providerId="LiveId" clId="{213456DE-F0A7-B54C-B5DE-4DBBB620BC87}" dt="2023-03-07T09:43:41.841" v="35" actId="2696"/>
        <pc:sldMkLst>
          <pc:docMk/>
          <pc:sldMk cId="3203703006" sldId="259"/>
        </pc:sldMkLst>
      </pc:sldChg>
      <pc:sldChg chg="addSp modSp add mod">
        <pc:chgData name="Bruno Barbosa" userId="0e4079a4e7ff93ff" providerId="LiveId" clId="{213456DE-F0A7-B54C-B5DE-4DBBB620BC87}" dt="2023-03-07T10:05:15.389" v="668" actId="1076"/>
        <pc:sldMkLst>
          <pc:docMk/>
          <pc:sldMk cId="3687286029" sldId="259"/>
        </pc:sldMkLst>
        <pc:spChg chg="mod">
          <ac:chgData name="Bruno Barbosa" userId="0e4079a4e7ff93ff" providerId="LiveId" clId="{213456DE-F0A7-B54C-B5DE-4DBBB620BC87}" dt="2023-03-07T10:05:15.389" v="668" actId="1076"/>
          <ac:spMkLst>
            <pc:docMk/>
            <pc:sldMk cId="3687286029" sldId="259"/>
            <ac:spMk id="8" creationId="{60D305A6-5A95-E7DC-7346-4E6C082E9CA5}"/>
          </ac:spMkLst>
        </pc:spChg>
        <pc:picChg chg="add mod">
          <ac:chgData name="Bruno Barbosa" userId="0e4079a4e7ff93ff" providerId="LiveId" clId="{213456DE-F0A7-B54C-B5DE-4DBBB620BC87}" dt="2023-03-07T10:05:09.429" v="658" actId="1076"/>
          <ac:picMkLst>
            <pc:docMk/>
            <pc:sldMk cId="3687286029" sldId="259"/>
            <ac:picMk id="3" creationId="{FB33F8A6-F6BB-64C3-D77B-D51EB53A3360}"/>
          </ac:picMkLst>
        </pc:picChg>
      </pc:sldChg>
      <pc:sldChg chg="add del">
        <pc:chgData name="Bruno Barbosa" userId="0e4079a4e7ff93ff" providerId="LiveId" clId="{213456DE-F0A7-B54C-B5DE-4DBBB620BC87}" dt="2023-03-07T09:43:42.105" v="36" actId="2696"/>
        <pc:sldMkLst>
          <pc:docMk/>
          <pc:sldMk cId="2416510835" sldId="260"/>
        </pc:sldMkLst>
      </pc:sldChg>
      <pc:sldChg chg="addSp modSp add mod ord">
        <pc:chgData name="Bruno Barbosa" userId="0e4079a4e7ff93ff" providerId="LiveId" clId="{213456DE-F0A7-B54C-B5DE-4DBBB620BC87}" dt="2023-03-07T10:07:22.600" v="713" actId="1076"/>
        <pc:sldMkLst>
          <pc:docMk/>
          <pc:sldMk cId="3859681149" sldId="260"/>
        </pc:sldMkLst>
        <pc:spChg chg="mod">
          <ac:chgData name="Bruno Barbosa" userId="0e4079a4e7ff93ff" providerId="LiveId" clId="{213456DE-F0A7-B54C-B5DE-4DBBB620BC87}" dt="2023-03-07T10:05:32.482" v="708" actId="20577"/>
          <ac:spMkLst>
            <pc:docMk/>
            <pc:sldMk cId="3859681149" sldId="260"/>
            <ac:spMk id="8" creationId="{60D305A6-5A95-E7DC-7346-4E6C082E9CA5}"/>
          </ac:spMkLst>
        </pc:spChg>
        <pc:picChg chg="add mod">
          <ac:chgData name="Bruno Barbosa" userId="0e4079a4e7ff93ff" providerId="LiveId" clId="{213456DE-F0A7-B54C-B5DE-4DBBB620BC87}" dt="2023-03-07T10:07:22.600" v="713" actId="1076"/>
          <ac:picMkLst>
            <pc:docMk/>
            <pc:sldMk cId="3859681149" sldId="260"/>
            <ac:picMk id="3" creationId="{E351C0DA-210E-BA1C-D0E7-795AD677C2E1}"/>
          </ac:picMkLst>
        </pc:picChg>
      </pc:sldChg>
      <pc:sldChg chg="addSp delSp modSp add mod">
        <pc:chgData name="Bruno Barbosa" userId="0e4079a4e7ff93ff" providerId="LiveId" clId="{213456DE-F0A7-B54C-B5DE-4DBBB620BC87}" dt="2023-03-07T10:17:30.340" v="763" actId="20577"/>
        <pc:sldMkLst>
          <pc:docMk/>
          <pc:sldMk cId="1200180629" sldId="261"/>
        </pc:sldMkLst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2" creationId="{0D253391-8866-2DC4-E65A-389C50A415AC}"/>
          </ac:spMkLst>
        </pc:spChg>
        <pc:spChg chg="mod">
          <ac:chgData name="Bruno Barbosa" userId="0e4079a4e7ff93ff" providerId="LiveId" clId="{213456DE-F0A7-B54C-B5DE-4DBBB620BC87}" dt="2023-03-07T10:17:30.340" v="763" actId="20577"/>
          <ac:spMkLst>
            <pc:docMk/>
            <pc:sldMk cId="1200180629" sldId="261"/>
            <ac:spMk id="8" creationId="{60D305A6-5A95-E7DC-7346-4E6C082E9CA5}"/>
          </ac:spMkLst>
        </pc:spChg>
        <pc:spChg chg="add mod">
          <ac:chgData name="Bruno Barbosa" userId="0e4079a4e7ff93ff" providerId="LiveId" clId="{213456DE-F0A7-B54C-B5DE-4DBBB620BC87}" dt="2023-03-07T10:16:38.927" v="752" actId="14100"/>
          <ac:spMkLst>
            <pc:docMk/>
            <pc:sldMk cId="1200180629" sldId="261"/>
            <ac:spMk id="12" creationId="{BA3C3D5B-9430-B152-6809-E5833D1CEB4F}"/>
          </ac:spMkLst>
        </pc:spChg>
        <pc:spChg chg="add mod">
          <ac:chgData name="Bruno Barbosa" userId="0e4079a4e7ff93ff" providerId="LiveId" clId="{213456DE-F0A7-B54C-B5DE-4DBBB620BC87}" dt="2023-03-07T10:16:48.756" v="756" actId="1076"/>
          <ac:spMkLst>
            <pc:docMk/>
            <pc:sldMk cId="1200180629" sldId="261"/>
            <ac:spMk id="13" creationId="{22832614-8043-DC92-E6AA-6E310CB571B3}"/>
          </ac:spMkLst>
        </pc:spChg>
        <pc:spChg chg="add mod topLvl">
          <ac:chgData name="Bruno Barbosa" userId="0e4079a4e7ff93ff" providerId="LiveId" clId="{213456DE-F0A7-B54C-B5DE-4DBBB620BC87}" dt="2023-03-07T10:17:16.769" v="762" actId="1076"/>
          <ac:spMkLst>
            <pc:docMk/>
            <pc:sldMk cId="1200180629" sldId="261"/>
            <ac:spMk id="14" creationId="{7960E6D4-C545-A57F-12D6-8A99949163A8}"/>
          </ac:spMkLst>
        </pc:spChg>
        <pc:spChg chg="add mod topLvl">
          <ac:chgData name="Bruno Barbosa" userId="0e4079a4e7ff93ff" providerId="LiveId" clId="{213456DE-F0A7-B54C-B5DE-4DBBB620BC87}" dt="2023-03-07T10:17:16.769" v="762" actId="1076"/>
          <ac:spMkLst>
            <pc:docMk/>
            <pc:sldMk cId="1200180629" sldId="261"/>
            <ac:spMk id="15" creationId="{8E92BD06-2DCD-B237-0A27-AFB4FB60FB0B}"/>
          </ac:spMkLst>
        </pc:spChg>
        <pc:spChg chg="add del mod">
          <ac:chgData name="Bruno Barbosa" userId="0e4079a4e7ff93ff" providerId="LiveId" clId="{213456DE-F0A7-B54C-B5DE-4DBBB620BC87}" dt="2023-03-07T10:17:02.340" v="760"/>
          <ac:spMkLst>
            <pc:docMk/>
            <pc:sldMk cId="1200180629" sldId="261"/>
            <ac:spMk id="16" creationId="{B18473E3-B816-5AA9-326E-709259864688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26" creationId="{82C117B5-1A82-9528-EE14-980F5E877D24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27" creationId="{783E6095-096E-D898-EE1B-F07EBAD7F0F4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28" creationId="{33AEC669-5540-4690-F4D0-CE1236BA0F86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29" creationId="{BB0C106E-44D6-6DB8-572E-2C7C95D88106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30" creationId="{ED5EF27B-D969-BC23-0AAF-B25BBBA500F1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31" creationId="{812918AE-45BE-BF7A-56EF-606EB61722C1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32" creationId="{9121E600-2E66-BBFF-3FC1-514994D4C0AB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33" creationId="{6A15D049-2415-A64A-5426-C51F5722118B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34" creationId="{37A551CF-3BF7-0E3E-E2B1-C510DD2ABF97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35" creationId="{A8A825E6-AD53-8108-9201-FD109753FB71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36" creationId="{A92894D6-0058-72E9-CAF8-E384EAB86211}"/>
          </ac:spMkLst>
        </pc:spChg>
        <pc:spChg chg="mod topLvl">
          <ac:chgData name="Bruno Barbosa" userId="0e4079a4e7ff93ff" providerId="LiveId" clId="{213456DE-F0A7-B54C-B5DE-4DBBB620BC87}" dt="2023-03-07T10:17:10.046" v="761" actId="165"/>
          <ac:spMkLst>
            <pc:docMk/>
            <pc:sldMk cId="1200180629" sldId="261"/>
            <ac:spMk id="46" creationId="{9EEA34FD-CE1D-1148-555B-0A67DE5E0E0D}"/>
          </ac:spMkLst>
        </pc:spChg>
        <pc:spChg chg="mod topLvl">
          <ac:chgData name="Bruno Barbosa" userId="0e4079a4e7ff93ff" providerId="LiveId" clId="{213456DE-F0A7-B54C-B5DE-4DBBB620BC87}" dt="2023-03-07T10:17:10.046" v="761" actId="165"/>
          <ac:spMkLst>
            <pc:docMk/>
            <pc:sldMk cId="1200180629" sldId="261"/>
            <ac:spMk id="47" creationId="{6B007065-592D-89EE-B21A-4AC1FF4AE1F0}"/>
          </ac:spMkLst>
        </pc:spChg>
        <pc:spChg chg="mod topLvl">
          <ac:chgData name="Bruno Barbosa" userId="0e4079a4e7ff93ff" providerId="LiveId" clId="{213456DE-F0A7-B54C-B5DE-4DBBB620BC87}" dt="2023-03-07T10:17:10.046" v="761" actId="165"/>
          <ac:spMkLst>
            <pc:docMk/>
            <pc:sldMk cId="1200180629" sldId="261"/>
            <ac:spMk id="48" creationId="{64E74A5A-DFEB-1998-827C-E9D3E52D41AE}"/>
          </ac:spMkLst>
        </pc:spChg>
        <pc:spChg chg="mod topLvl">
          <ac:chgData name="Bruno Barbosa" userId="0e4079a4e7ff93ff" providerId="LiveId" clId="{213456DE-F0A7-B54C-B5DE-4DBBB620BC87}" dt="2023-03-07T10:17:10.046" v="761" actId="165"/>
          <ac:spMkLst>
            <pc:docMk/>
            <pc:sldMk cId="1200180629" sldId="261"/>
            <ac:spMk id="49" creationId="{D5626CE9-6894-ACB8-CD79-8D35BD50817D}"/>
          </ac:spMkLst>
        </pc:spChg>
        <pc:spChg chg="mod topLvl">
          <ac:chgData name="Bruno Barbosa" userId="0e4079a4e7ff93ff" providerId="LiveId" clId="{213456DE-F0A7-B54C-B5DE-4DBBB620BC87}" dt="2023-03-07T10:17:10.046" v="761" actId="165"/>
          <ac:spMkLst>
            <pc:docMk/>
            <pc:sldMk cId="1200180629" sldId="261"/>
            <ac:spMk id="50" creationId="{91502A50-58DB-FD8E-E33A-5E87747AAD32}"/>
          </ac:spMkLst>
        </pc:spChg>
        <pc:spChg chg="del">
          <ac:chgData name="Bruno Barbosa" userId="0e4079a4e7ff93ff" providerId="LiveId" clId="{213456DE-F0A7-B54C-B5DE-4DBBB620BC87}" dt="2023-03-07T10:07:39.834" v="736" actId="478"/>
          <ac:spMkLst>
            <pc:docMk/>
            <pc:sldMk cId="1200180629" sldId="261"/>
            <ac:spMk id="54" creationId="{3D1744C3-FAC6-DC50-E5AC-0830C2B31D68}"/>
          </ac:spMkLst>
        </pc:spChg>
        <pc:grpChg chg="del">
          <ac:chgData name="Bruno Barbosa" userId="0e4079a4e7ff93ff" providerId="LiveId" clId="{213456DE-F0A7-B54C-B5DE-4DBBB620BC87}" dt="2023-03-07T10:07:39.834" v="736" actId="478"/>
          <ac:grpSpMkLst>
            <pc:docMk/>
            <pc:sldMk cId="1200180629" sldId="261"/>
            <ac:grpSpMk id="25" creationId="{BF0A11B6-4EA0-AD85-1A4D-1B7A345A81E5}"/>
          </ac:grpSpMkLst>
        </pc:grpChg>
        <pc:grpChg chg="del mod">
          <ac:chgData name="Bruno Barbosa" userId="0e4079a4e7ff93ff" providerId="LiveId" clId="{213456DE-F0A7-B54C-B5DE-4DBBB620BC87}" dt="2023-03-07T10:17:10.046" v="761" actId="165"/>
          <ac:grpSpMkLst>
            <pc:docMk/>
            <pc:sldMk cId="1200180629" sldId="261"/>
            <ac:grpSpMk id="45" creationId="{D108D79F-A554-04B4-9112-1A4D5973D7EB}"/>
          </ac:grpSpMkLst>
        </pc:grpChg>
        <pc:picChg chg="add mod">
          <ac:chgData name="Bruno Barbosa" userId="0e4079a4e7ff93ff" providerId="LiveId" clId="{213456DE-F0A7-B54C-B5DE-4DBBB620BC87}" dt="2023-03-07T10:09:22.252" v="741" actId="1076"/>
          <ac:picMkLst>
            <pc:docMk/>
            <pc:sldMk cId="1200180629" sldId="261"/>
            <ac:picMk id="4" creationId="{AABAD213-912B-59DC-C075-5827C71ECAF1}"/>
          </ac:picMkLst>
        </pc:picChg>
        <pc:picChg chg="add del mod">
          <ac:chgData name="Bruno Barbosa" userId="0e4079a4e7ff93ff" providerId="LiveId" clId="{213456DE-F0A7-B54C-B5DE-4DBBB620BC87}" dt="2023-03-07T10:16:11.973" v="745" actId="478"/>
          <ac:picMkLst>
            <pc:docMk/>
            <pc:sldMk cId="1200180629" sldId="261"/>
            <ac:picMk id="7" creationId="{6080DB89-32E4-21FA-89E3-3E4A2CB5BAC8}"/>
          </ac:picMkLst>
        </pc:picChg>
        <pc:picChg chg="add mod">
          <ac:chgData name="Bruno Barbosa" userId="0e4079a4e7ff93ff" providerId="LiveId" clId="{213456DE-F0A7-B54C-B5DE-4DBBB620BC87}" dt="2023-03-07T10:16:24.977" v="749" actId="1076"/>
          <ac:picMkLst>
            <pc:docMk/>
            <pc:sldMk cId="1200180629" sldId="261"/>
            <ac:picMk id="11" creationId="{0646952D-4D56-3091-CE54-1258D7660368}"/>
          </ac:picMkLst>
        </pc:picChg>
        <pc:cxnChg chg="mod">
          <ac:chgData name="Bruno Barbosa" userId="0e4079a4e7ff93ff" providerId="LiveId" clId="{213456DE-F0A7-B54C-B5DE-4DBBB620BC87}" dt="2023-03-07T10:07:39.834" v="736" actId="478"/>
          <ac:cxnSpMkLst>
            <pc:docMk/>
            <pc:sldMk cId="1200180629" sldId="261"/>
            <ac:cxnSpMk id="17" creationId="{373BB058-6B2B-0654-E850-CDC5458A5857}"/>
          </ac:cxnSpMkLst>
        </pc:cxnChg>
        <pc:cxnChg chg="mod topLvl">
          <ac:chgData name="Bruno Barbosa" userId="0e4079a4e7ff93ff" providerId="LiveId" clId="{213456DE-F0A7-B54C-B5DE-4DBBB620BC87}" dt="2023-03-07T10:17:10.046" v="761" actId="165"/>
          <ac:cxnSpMkLst>
            <pc:docMk/>
            <pc:sldMk cId="1200180629" sldId="261"/>
            <ac:cxnSpMk id="51" creationId="{55D25451-BECC-B63A-4B24-B0D546370F8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35886-D6EC-440E-9C1A-FD3B40C2AC98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D4F5F-7049-41A5-9B12-7925F99177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5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D4F5F-7049-41A5-9B12-7925F99177A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40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A41E9-1A47-1A7C-D0F2-488A66E8F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84BEC5-EC5B-3D35-99FA-E912DB564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A577D0-C56F-FB98-2186-CC876572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C2F54B-3E82-16D6-5609-C887FCC9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53E29-3A95-2DB6-C925-CD9EB5DF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31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BF832-5D39-1D55-EE7A-B3F6CC83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94F579-B025-EB99-FA8C-6D879B1AE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8B8CB-865A-0B7C-D1D8-7CE2BB43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8CFE9B-B2E0-BA58-B333-308D6264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39DE18-3928-17A1-595F-55E6DBBE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601D9A-6D06-AAFA-C5BD-500834269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A568A0-C886-F652-BC98-28749A3B4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EF236-5F98-42A9-589F-5E1E6738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25D5C-80DE-D99F-110D-60247542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EB6A28-B858-3C5A-C0D5-7FB3E285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B6242-B9D4-5C39-C168-F835740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D254F-BE14-1531-A5C2-ED273158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CD4504-6C83-F25F-D59D-F1FCFDAD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1D51CB-2A97-2EF6-6B4B-D086E246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1872E-3ACE-2697-2298-F9ED129F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8A881-B581-9EE0-246B-193FE331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E206DC-BF8C-7EC0-C425-CBA63C8C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96AE26-3CA8-1E9A-F126-0F54AD1E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C437CA-98FA-216F-0EA4-216006EA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475143-9DFA-1BAE-9C22-5F019254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F75EB-7BB9-D22D-3358-3E133323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833EC-F04E-9927-BABA-DD55085CA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77A23D-B5B5-180D-3256-4E1D0D920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FE38BF-59FE-0066-19CE-D7FB1C59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89B9C5-7D57-42CA-4323-D8CC88BD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6566A-3433-5453-3F3F-00AEABF2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2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EA3AD-5C65-36E2-BD21-E9C65550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DF7AB6-15FC-7DCD-EA8F-01ABE906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842DE8-5F2F-7FE8-3B78-107F66EF5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978AB-4EC7-6EB1-338A-1A49ED4D1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56AACB-0BD1-836B-D22C-8F9710FA2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E4D4D0-7C83-9291-911C-1399B925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7A0270-A2B2-DCE1-90A3-8ADD4787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7B142A-4BF7-89B9-89F3-07B81DAB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47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D6E25-A1DA-BCDB-5D43-6BD25474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F0F431-7D22-0EF8-36E9-5DBEBEFC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EA2EF3-7C91-B457-6072-8A7B3D45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624FE1-F63E-A5D0-4CA6-E17061E7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10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4FC712-5F36-1D22-C1F4-FBF7AB53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002BD2-ED65-BDAD-354F-EB63267F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656426-F5A8-69F9-F11B-65E25F81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D40D6-4D13-5FC0-1752-629A78A3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0F89D-5958-69D7-3FB7-787ECAFA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D9C2EB-0798-99FD-42AC-32A3171A2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757023-103B-D5AE-D7A0-9AB4AD83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C9B211-E002-3B78-09A9-C66EF538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17B3BB-737D-ABA2-2B53-C160A69D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14486-FB63-A423-57F1-FDAC2A43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71CDB5-1D33-906C-4A9D-9047BA93A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86EFC4-9B19-E3D1-4455-B92225A90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6C4CB8-8257-610D-D2C9-B8FD1888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911E-BAFB-8745-BC16-A26686080240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CA038C-D78A-E35D-04BA-305BD30B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53C7CF-7244-FA77-D6A0-84505A98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3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88DCF5-952D-BB7C-73F5-EDA7F3E9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7211AD-1750-0170-6B8C-EAC46AF2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166ED-A24D-D3A0-EAF9-CE694A637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911E-BAFB-8745-BC16-A26686080240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4CF42-849A-788C-F92A-F3818E25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8F6AB5-2339-2310-B0DB-75725DA65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BBFA0-612C-1D41-B2EF-F1FDBD2FED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4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36417-9066-ECE8-8432-DC5FB7CA0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DCC Week 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C5FCC7-4146-BAFB-9BED-04D4AEBBD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Explicação da técnica</a:t>
            </a:r>
          </a:p>
        </p:txBody>
      </p:sp>
    </p:spTree>
    <p:extLst>
      <p:ext uri="{BB962C8B-B14F-4D97-AF65-F5344CB8AC3E}">
        <p14:creationId xmlns:p14="http://schemas.microsoft.com/office/powerpoint/2010/main" val="85839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ta para a Direita 14">
            <a:extLst>
              <a:ext uri="{FF2B5EF4-FFF2-40B4-BE49-F238E27FC236}">
                <a16:creationId xmlns:a16="http://schemas.microsoft.com/office/drawing/2014/main" id="{764D04C9-08DE-1316-92F8-BA1310F7445C}"/>
              </a:ext>
            </a:extLst>
          </p:cNvPr>
          <p:cNvSpPr/>
          <p:nvPr/>
        </p:nvSpPr>
        <p:spPr>
          <a:xfrm rot="5400000">
            <a:off x="2884714" y="2051957"/>
            <a:ext cx="478972" cy="4136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D305A6-5A95-E7DC-7346-4E6C082E9CA5}"/>
              </a:ext>
            </a:extLst>
          </p:cNvPr>
          <p:cNvSpPr txBox="1"/>
          <p:nvPr/>
        </p:nvSpPr>
        <p:spPr>
          <a:xfrm>
            <a:off x="4312499" y="97970"/>
            <a:ext cx="356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ahnschrift" panose="020F0502020204030204" pitchFamily="34" charset="0"/>
                <a:cs typeface="Bahnschrift" panose="020F0502020204030204" pitchFamily="34" charset="0"/>
              </a:rPr>
              <a:t>Resumo do processo</a:t>
            </a:r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37002CBB-77B7-C961-7372-3B0F46151963}"/>
              </a:ext>
            </a:extLst>
          </p:cNvPr>
          <p:cNvSpPr/>
          <p:nvPr/>
        </p:nvSpPr>
        <p:spPr>
          <a:xfrm>
            <a:off x="1932214" y="1660072"/>
            <a:ext cx="2383972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ECG Data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FE000EB-A68D-D3F4-1708-F806E7F39B68}"/>
              </a:ext>
            </a:extLst>
          </p:cNvPr>
          <p:cNvGrpSpPr/>
          <p:nvPr/>
        </p:nvGrpSpPr>
        <p:grpSpPr>
          <a:xfrm>
            <a:off x="1932214" y="2530929"/>
            <a:ext cx="2383972" cy="1828800"/>
            <a:chOff x="903514" y="1513114"/>
            <a:chExt cx="2383972" cy="1828800"/>
          </a:xfrm>
        </p:grpSpPr>
        <p:sp>
          <p:nvSpPr>
            <p:cNvPr id="10" name="Retângulo Arredondado 9">
              <a:extLst>
                <a:ext uri="{FF2B5EF4-FFF2-40B4-BE49-F238E27FC236}">
                  <a16:creationId xmlns:a16="http://schemas.microsoft.com/office/drawing/2014/main" id="{1304BD98-51B6-7426-81E0-7BD9DEA1BA07}"/>
                </a:ext>
              </a:extLst>
            </p:cNvPr>
            <p:cNvSpPr/>
            <p:nvPr/>
          </p:nvSpPr>
          <p:spPr>
            <a:xfrm>
              <a:off x="903514" y="1513114"/>
              <a:ext cx="2383972" cy="1828800"/>
            </a:xfrm>
            <a:prstGeom prst="roundRect">
              <a:avLst>
                <a:gd name="adj" fmla="val 4762"/>
              </a:avLst>
            </a:prstGeom>
            <a:solidFill>
              <a:srgbClr val="FF0000">
                <a:alpha val="1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Augmentation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6233EBDE-C0B0-ABAA-777F-3CAD46393024}"/>
                </a:ext>
              </a:extLst>
            </p:cNvPr>
            <p:cNvSpPr/>
            <p:nvPr/>
          </p:nvSpPr>
          <p:spPr>
            <a:xfrm>
              <a:off x="990600" y="1600200"/>
              <a:ext cx="2209800" cy="42454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Shift</a:t>
              </a:r>
            </a:p>
          </p:txBody>
        </p:sp>
        <p:sp>
          <p:nvSpPr>
            <p:cNvPr id="12" name="Retângulo Arredondado 11">
              <a:extLst>
                <a:ext uri="{FF2B5EF4-FFF2-40B4-BE49-F238E27FC236}">
                  <a16:creationId xmlns:a16="http://schemas.microsoft.com/office/drawing/2014/main" id="{2FE40877-FD47-77DE-9B12-46B391DD21E4}"/>
                </a:ext>
              </a:extLst>
            </p:cNvPr>
            <p:cNvSpPr/>
            <p:nvPr/>
          </p:nvSpPr>
          <p:spPr>
            <a:xfrm>
              <a:off x="990600" y="2079171"/>
              <a:ext cx="2209800" cy="42454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Scaling</a:t>
              </a:r>
            </a:p>
          </p:txBody>
        </p:sp>
        <p:sp>
          <p:nvSpPr>
            <p:cNvPr id="13" name="Retângulo Arredondado 12">
              <a:extLst>
                <a:ext uri="{FF2B5EF4-FFF2-40B4-BE49-F238E27FC236}">
                  <a16:creationId xmlns:a16="http://schemas.microsoft.com/office/drawing/2014/main" id="{985B72FB-ACC0-13ED-3036-12E3F84BD559}"/>
                </a:ext>
              </a:extLst>
            </p:cNvPr>
            <p:cNvSpPr/>
            <p:nvPr/>
          </p:nvSpPr>
          <p:spPr>
            <a:xfrm>
              <a:off x="990600" y="2558142"/>
              <a:ext cx="2209800" cy="42454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Noise</a:t>
              </a:r>
            </a:p>
          </p:txBody>
        </p:sp>
      </p:grp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7B517D11-BBAD-1A1E-E316-C8F66DCAF9CB}"/>
              </a:ext>
            </a:extLst>
          </p:cNvPr>
          <p:cNvSpPr/>
          <p:nvPr/>
        </p:nvSpPr>
        <p:spPr>
          <a:xfrm>
            <a:off x="4904014" y="2498271"/>
            <a:ext cx="2383972" cy="1861457"/>
          </a:xfrm>
          <a:prstGeom prst="roundRect">
            <a:avLst>
              <a:gd name="adj" fmla="val 479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Neural Network</a:t>
            </a:r>
          </a:p>
          <a:p>
            <a:pPr algn="ctr"/>
            <a:r>
              <a:rPr lang="pt-BR" sz="1400" dirty="0"/>
              <a:t>(Classification Pretrain)</a:t>
            </a:r>
          </a:p>
        </p:txBody>
      </p:sp>
      <p:sp>
        <p:nvSpPr>
          <p:cNvPr id="17" name="Seta para a Direita 16">
            <a:extLst>
              <a:ext uri="{FF2B5EF4-FFF2-40B4-BE49-F238E27FC236}">
                <a16:creationId xmlns:a16="http://schemas.microsoft.com/office/drawing/2014/main" id="{A31DFEC3-2BC3-F97F-B54C-6951BAECB423}"/>
              </a:ext>
            </a:extLst>
          </p:cNvPr>
          <p:cNvSpPr/>
          <p:nvPr/>
        </p:nvSpPr>
        <p:spPr>
          <a:xfrm>
            <a:off x="4316186" y="3238500"/>
            <a:ext cx="587828" cy="4136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>
            <a:extLst>
              <a:ext uri="{FF2B5EF4-FFF2-40B4-BE49-F238E27FC236}">
                <a16:creationId xmlns:a16="http://schemas.microsoft.com/office/drawing/2014/main" id="{C9B8CB9E-E9A6-D80D-7D4D-B451A1A7456F}"/>
              </a:ext>
            </a:extLst>
          </p:cNvPr>
          <p:cNvSpPr/>
          <p:nvPr/>
        </p:nvSpPr>
        <p:spPr>
          <a:xfrm rot="16200000">
            <a:off x="5793920" y="2226129"/>
            <a:ext cx="587828" cy="41365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C176938F-BD45-30BC-84DA-92D67CFAC882}"/>
              </a:ext>
            </a:extLst>
          </p:cNvPr>
          <p:cNvSpPr/>
          <p:nvPr/>
        </p:nvSpPr>
        <p:spPr>
          <a:xfrm>
            <a:off x="4904014" y="1660072"/>
            <a:ext cx="2383972" cy="4789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Embedding</a:t>
            </a:r>
          </a:p>
        </p:txBody>
      </p:sp>
      <p:sp>
        <p:nvSpPr>
          <p:cNvPr id="20" name="Seta para a Direita 19">
            <a:extLst>
              <a:ext uri="{FF2B5EF4-FFF2-40B4-BE49-F238E27FC236}">
                <a16:creationId xmlns:a16="http://schemas.microsoft.com/office/drawing/2014/main" id="{0DAD6870-7B45-37F5-6EB3-25AECAB392A2}"/>
              </a:ext>
            </a:extLst>
          </p:cNvPr>
          <p:cNvSpPr/>
          <p:nvPr/>
        </p:nvSpPr>
        <p:spPr>
          <a:xfrm>
            <a:off x="7287986" y="1692729"/>
            <a:ext cx="587828" cy="41365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extLst>
              <a:ext uri="{FF2B5EF4-FFF2-40B4-BE49-F238E27FC236}">
                <a16:creationId xmlns:a16="http://schemas.microsoft.com/office/drawing/2014/main" id="{439C4B22-7993-9128-5692-F42198856C9E}"/>
              </a:ext>
            </a:extLst>
          </p:cNvPr>
          <p:cNvSpPr/>
          <p:nvPr/>
        </p:nvSpPr>
        <p:spPr>
          <a:xfrm>
            <a:off x="7913910" y="1660072"/>
            <a:ext cx="1861457" cy="4789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Boosting</a:t>
            </a: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7DE28DA5-3468-0759-774E-62E64EF87B2C}"/>
              </a:ext>
            </a:extLst>
          </p:cNvPr>
          <p:cNvSpPr/>
          <p:nvPr/>
        </p:nvSpPr>
        <p:spPr>
          <a:xfrm>
            <a:off x="7913910" y="2160816"/>
            <a:ext cx="1861457" cy="2503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04274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ta para a Direita 32">
            <a:extLst>
              <a:ext uri="{FF2B5EF4-FFF2-40B4-BE49-F238E27FC236}">
                <a16:creationId xmlns:a16="http://schemas.microsoft.com/office/drawing/2014/main" id="{6A15D049-2415-A64A-5426-C51F5722118B}"/>
              </a:ext>
            </a:extLst>
          </p:cNvPr>
          <p:cNvSpPr/>
          <p:nvPr/>
        </p:nvSpPr>
        <p:spPr>
          <a:xfrm rot="5400000">
            <a:off x="1761467" y="3635091"/>
            <a:ext cx="478972" cy="413658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9121E600-2E66-BBFF-3FC1-514994D4C0AB}"/>
              </a:ext>
            </a:extLst>
          </p:cNvPr>
          <p:cNvSpPr/>
          <p:nvPr/>
        </p:nvSpPr>
        <p:spPr>
          <a:xfrm rot="5400000">
            <a:off x="1761467" y="1538743"/>
            <a:ext cx="478972" cy="4136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D305A6-5A95-E7DC-7346-4E6C082E9CA5}"/>
              </a:ext>
            </a:extLst>
          </p:cNvPr>
          <p:cNvSpPr txBox="1"/>
          <p:nvPr/>
        </p:nvSpPr>
        <p:spPr>
          <a:xfrm>
            <a:off x="3858849" y="217713"/>
            <a:ext cx="4474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ahnschrift" panose="020F0502020204030204" pitchFamily="34" charset="0"/>
                <a:cs typeface="Bahnschrift" panose="020F0502020204030204" pitchFamily="34" charset="0"/>
              </a:rPr>
              <a:t>Arquitetura da rede neural</a:t>
            </a:r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0D253391-8866-2DC4-E65A-389C50A415AC}"/>
              </a:ext>
            </a:extLst>
          </p:cNvPr>
          <p:cNvSpPr/>
          <p:nvPr/>
        </p:nvSpPr>
        <p:spPr>
          <a:xfrm>
            <a:off x="808967" y="1157954"/>
            <a:ext cx="2383972" cy="5232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Input Layer</a:t>
            </a:r>
          </a:p>
          <a:p>
            <a:pPr algn="ctr"/>
            <a:r>
              <a:rPr lang="pt-BR" sz="1200" dirty="0"/>
              <a:t>(4096x12)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F0A11B6-4EA0-AD85-1A4D-1B7A345A81E5}"/>
              </a:ext>
            </a:extLst>
          </p:cNvPr>
          <p:cNvGrpSpPr/>
          <p:nvPr/>
        </p:nvGrpSpPr>
        <p:grpSpPr>
          <a:xfrm>
            <a:off x="3544001" y="2298400"/>
            <a:ext cx="2585357" cy="2378529"/>
            <a:chOff x="4702629" y="1050471"/>
            <a:chExt cx="2585357" cy="2378529"/>
          </a:xfrm>
        </p:grpSpPr>
        <p:sp>
          <p:nvSpPr>
            <p:cNvPr id="3" name="Retângulo Arredondado 2">
              <a:extLst>
                <a:ext uri="{FF2B5EF4-FFF2-40B4-BE49-F238E27FC236}">
                  <a16:creationId xmlns:a16="http://schemas.microsoft.com/office/drawing/2014/main" id="{71E19411-DBC8-A1E6-B744-3B3482A6236F}"/>
                </a:ext>
              </a:extLst>
            </p:cNvPr>
            <p:cNvSpPr/>
            <p:nvPr/>
          </p:nvSpPr>
          <p:spPr>
            <a:xfrm>
              <a:off x="4702629" y="1050471"/>
              <a:ext cx="2585357" cy="2378529"/>
            </a:xfrm>
            <a:prstGeom prst="roundRect">
              <a:avLst>
                <a:gd name="adj" fmla="val 270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dirty="0">
                  <a:solidFill>
                    <a:schemeClr val="tx2"/>
                  </a:solidFill>
                </a:rPr>
                <a:t>ResNetBlock</a:t>
              </a:r>
            </a:p>
          </p:txBody>
        </p:sp>
        <p:sp>
          <p:nvSpPr>
            <p:cNvPr id="5" name="Retângulo Arredondado 4">
              <a:extLst>
                <a:ext uri="{FF2B5EF4-FFF2-40B4-BE49-F238E27FC236}">
                  <a16:creationId xmlns:a16="http://schemas.microsoft.com/office/drawing/2014/main" id="{D6E1D3B6-7453-CB27-1AD6-34CA5260FF9B}"/>
                </a:ext>
              </a:extLst>
            </p:cNvPr>
            <p:cNvSpPr/>
            <p:nvPr/>
          </p:nvSpPr>
          <p:spPr>
            <a:xfrm>
              <a:off x="5053692" y="1401711"/>
              <a:ext cx="2084615" cy="34395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Input</a:t>
              </a:r>
              <a:endParaRPr lang="pt-BR" sz="1200" dirty="0"/>
            </a:p>
          </p:txBody>
        </p:sp>
        <p:sp>
          <p:nvSpPr>
            <p:cNvPr id="6" name="Retângulo Arredondado 5">
              <a:extLst>
                <a:ext uri="{FF2B5EF4-FFF2-40B4-BE49-F238E27FC236}">
                  <a16:creationId xmlns:a16="http://schemas.microsoft.com/office/drawing/2014/main" id="{BD0A65CA-787C-3541-AAA5-325C09AA411C}"/>
                </a:ext>
              </a:extLst>
            </p:cNvPr>
            <p:cNvSpPr/>
            <p:nvPr/>
          </p:nvSpPr>
          <p:spPr>
            <a:xfrm>
              <a:off x="5053692" y="1797806"/>
              <a:ext cx="2084615" cy="3439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Conv1D</a:t>
              </a:r>
              <a:endParaRPr lang="pt-BR" sz="1200" dirty="0"/>
            </a:p>
          </p:txBody>
        </p:sp>
        <p:sp>
          <p:nvSpPr>
            <p:cNvPr id="9" name="Retângulo Arredondado 8">
              <a:extLst>
                <a:ext uri="{FF2B5EF4-FFF2-40B4-BE49-F238E27FC236}">
                  <a16:creationId xmlns:a16="http://schemas.microsoft.com/office/drawing/2014/main" id="{1AB8CB30-036B-F3C7-D39C-D3D5737B4A93}"/>
                </a:ext>
              </a:extLst>
            </p:cNvPr>
            <p:cNvSpPr/>
            <p:nvPr/>
          </p:nvSpPr>
          <p:spPr>
            <a:xfrm>
              <a:off x="5053691" y="2193901"/>
              <a:ext cx="2084615" cy="3439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Conv1D</a:t>
              </a:r>
              <a:endParaRPr lang="pt-BR" sz="1200" dirty="0"/>
            </a:p>
          </p:txBody>
        </p:sp>
        <p:sp>
          <p:nvSpPr>
            <p:cNvPr id="10" name="Retângulo Arredondado 9">
              <a:extLst>
                <a:ext uri="{FF2B5EF4-FFF2-40B4-BE49-F238E27FC236}">
                  <a16:creationId xmlns:a16="http://schemas.microsoft.com/office/drawing/2014/main" id="{9525466A-BAA9-8C5B-3212-40EA4BF4AC91}"/>
                </a:ext>
              </a:extLst>
            </p:cNvPr>
            <p:cNvSpPr/>
            <p:nvPr/>
          </p:nvSpPr>
          <p:spPr>
            <a:xfrm>
              <a:off x="5053691" y="2589192"/>
              <a:ext cx="2084615" cy="34395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BatchNorm</a:t>
              </a:r>
              <a:endParaRPr lang="pt-BR" sz="1200" dirty="0"/>
            </a:p>
          </p:txBody>
        </p:sp>
        <p:cxnSp>
          <p:nvCxnSpPr>
            <p:cNvPr id="17" name="Conector Angulado 16">
              <a:extLst>
                <a:ext uri="{FF2B5EF4-FFF2-40B4-BE49-F238E27FC236}">
                  <a16:creationId xmlns:a16="http://schemas.microsoft.com/office/drawing/2014/main" id="{373BB058-6B2B-0654-E850-CDC5458A5857}"/>
                </a:ext>
              </a:extLst>
            </p:cNvPr>
            <p:cNvCxnSpPr>
              <a:cxnSpLocks/>
              <a:stCxn id="5" idx="1"/>
              <a:endCxn id="9" idx="1"/>
            </p:cNvCxnSpPr>
            <p:nvPr/>
          </p:nvCxnSpPr>
          <p:spPr>
            <a:xfrm rot="10800000" flipV="1">
              <a:off x="5053692" y="1573690"/>
              <a:ext cx="1" cy="792190"/>
            </a:xfrm>
            <a:prstGeom prst="bentConnector3">
              <a:avLst>
                <a:gd name="adj1" fmla="val 228601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Arredondado 23">
              <a:extLst>
                <a:ext uri="{FF2B5EF4-FFF2-40B4-BE49-F238E27FC236}">
                  <a16:creationId xmlns:a16="http://schemas.microsoft.com/office/drawing/2014/main" id="{76D9F990-89DF-6A85-9F7C-EC2AFFF10037}"/>
                </a:ext>
              </a:extLst>
            </p:cNvPr>
            <p:cNvSpPr/>
            <p:nvPr/>
          </p:nvSpPr>
          <p:spPr>
            <a:xfrm>
              <a:off x="5053691" y="2986092"/>
              <a:ext cx="2084615" cy="3439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Dropout</a:t>
              </a:r>
              <a:endParaRPr lang="pt-BR" sz="1200" dirty="0"/>
            </a:p>
          </p:txBody>
        </p:sp>
      </p:grpSp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82C117B5-1A82-9528-EE14-980F5E877D24}"/>
              </a:ext>
            </a:extLst>
          </p:cNvPr>
          <p:cNvSpPr/>
          <p:nvPr/>
        </p:nvSpPr>
        <p:spPr>
          <a:xfrm>
            <a:off x="808967" y="2466758"/>
            <a:ext cx="2383972" cy="367195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ResNetBlock</a:t>
            </a:r>
            <a:endParaRPr lang="pt-BR" sz="1200" dirty="0"/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3E6095-096E-D898-EE1B-F07EBAD7F0F4}"/>
              </a:ext>
            </a:extLst>
          </p:cNvPr>
          <p:cNvSpPr/>
          <p:nvPr/>
        </p:nvSpPr>
        <p:spPr>
          <a:xfrm>
            <a:off x="808967" y="2897858"/>
            <a:ext cx="2383972" cy="36719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FFTBlock</a:t>
            </a:r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33AEC669-5540-4690-F4D0-CE1236BA0F86}"/>
              </a:ext>
            </a:extLst>
          </p:cNvPr>
          <p:cNvSpPr/>
          <p:nvPr/>
        </p:nvSpPr>
        <p:spPr>
          <a:xfrm>
            <a:off x="808967" y="3319560"/>
            <a:ext cx="2383972" cy="36719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MaxPool1D</a:t>
            </a:r>
            <a:endParaRPr lang="pt-BR" sz="1200" dirty="0"/>
          </a:p>
        </p:txBody>
      </p:sp>
      <p:sp>
        <p:nvSpPr>
          <p:cNvPr id="29" name="Chave Esquerda 28">
            <a:extLst>
              <a:ext uri="{FF2B5EF4-FFF2-40B4-BE49-F238E27FC236}">
                <a16:creationId xmlns:a16="http://schemas.microsoft.com/office/drawing/2014/main" id="{BB0C106E-44D6-6DB8-572E-2C7C95D88106}"/>
              </a:ext>
            </a:extLst>
          </p:cNvPr>
          <p:cNvSpPr/>
          <p:nvPr/>
        </p:nvSpPr>
        <p:spPr>
          <a:xfrm>
            <a:off x="596694" y="2466758"/>
            <a:ext cx="168729" cy="121999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D5EF27B-D969-BC23-0AAF-B25BBBA500F1}"/>
              </a:ext>
            </a:extLst>
          </p:cNvPr>
          <p:cNvSpPr txBox="1"/>
          <p:nvPr/>
        </p:nvSpPr>
        <p:spPr>
          <a:xfrm>
            <a:off x="152078" y="288232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x8</a:t>
            </a:r>
          </a:p>
        </p:txBody>
      </p: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812918AE-45BE-BF7A-56EF-606EB61722C1}"/>
              </a:ext>
            </a:extLst>
          </p:cNvPr>
          <p:cNvSpPr/>
          <p:nvPr/>
        </p:nvSpPr>
        <p:spPr>
          <a:xfrm>
            <a:off x="808967" y="4119350"/>
            <a:ext cx="2383972" cy="36719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Flatten</a:t>
            </a:r>
            <a:endParaRPr lang="pt-BR" sz="1200" dirty="0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37A551CF-3BF7-0E3E-E2B1-C510DD2ABF97}"/>
              </a:ext>
            </a:extLst>
          </p:cNvPr>
          <p:cNvSpPr/>
          <p:nvPr/>
        </p:nvSpPr>
        <p:spPr>
          <a:xfrm>
            <a:off x="808967" y="4524489"/>
            <a:ext cx="2383972" cy="47390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Dense </a:t>
            </a:r>
          </a:p>
          <a:p>
            <a:pPr algn="ctr"/>
            <a:r>
              <a:rPr lang="pt-BR" sz="1200" dirty="0"/>
              <a:t>512x1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A8A825E6-AD53-8108-9201-FD109753FB71}"/>
              </a:ext>
            </a:extLst>
          </p:cNvPr>
          <p:cNvSpPr/>
          <p:nvPr/>
        </p:nvSpPr>
        <p:spPr>
          <a:xfrm>
            <a:off x="808967" y="5052509"/>
            <a:ext cx="2383972" cy="47390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Dense </a:t>
            </a:r>
          </a:p>
          <a:p>
            <a:pPr algn="ctr"/>
            <a:r>
              <a:rPr lang="pt-BR" sz="1200" dirty="0"/>
              <a:t>256x1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A92894D6-0058-72E9-CAF8-E384EAB86211}"/>
              </a:ext>
            </a:extLst>
          </p:cNvPr>
          <p:cNvSpPr/>
          <p:nvPr/>
        </p:nvSpPr>
        <p:spPr>
          <a:xfrm>
            <a:off x="808967" y="5580529"/>
            <a:ext cx="2383972" cy="47390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Output </a:t>
            </a:r>
          </a:p>
          <a:p>
            <a:pPr algn="ctr"/>
            <a:r>
              <a:rPr lang="pt-BR" sz="1200" dirty="0"/>
              <a:t>7x1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108D79F-A554-04B4-9112-1A4D5973D7EB}"/>
              </a:ext>
            </a:extLst>
          </p:cNvPr>
          <p:cNvGrpSpPr/>
          <p:nvPr/>
        </p:nvGrpSpPr>
        <p:grpSpPr>
          <a:xfrm>
            <a:off x="9190051" y="2370708"/>
            <a:ext cx="2585357" cy="2013392"/>
            <a:chOff x="4702629" y="1050472"/>
            <a:chExt cx="2585357" cy="2013392"/>
          </a:xfrm>
        </p:grpSpPr>
        <p:sp>
          <p:nvSpPr>
            <p:cNvPr id="46" name="Retângulo Arredondado 45">
              <a:extLst>
                <a:ext uri="{FF2B5EF4-FFF2-40B4-BE49-F238E27FC236}">
                  <a16:creationId xmlns:a16="http://schemas.microsoft.com/office/drawing/2014/main" id="{9EEA34FD-CE1D-1148-555B-0A67DE5E0E0D}"/>
                </a:ext>
              </a:extLst>
            </p:cNvPr>
            <p:cNvSpPr/>
            <p:nvPr/>
          </p:nvSpPr>
          <p:spPr>
            <a:xfrm>
              <a:off x="4702629" y="1050472"/>
              <a:ext cx="2585357" cy="2013392"/>
            </a:xfrm>
            <a:prstGeom prst="roundRect">
              <a:avLst>
                <a:gd name="adj" fmla="val 270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dirty="0">
                  <a:solidFill>
                    <a:schemeClr val="tx2"/>
                  </a:solidFill>
                </a:rPr>
                <a:t>SignalEmbedding</a:t>
              </a:r>
            </a:p>
          </p:txBody>
        </p:sp>
        <p:sp>
          <p:nvSpPr>
            <p:cNvPr id="47" name="Retângulo Arredondado 46">
              <a:extLst>
                <a:ext uri="{FF2B5EF4-FFF2-40B4-BE49-F238E27FC236}">
                  <a16:creationId xmlns:a16="http://schemas.microsoft.com/office/drawing/2014/main" id="{6B007065-592D-89EE-B21A-4AC1FF4AE1F0}"/>
                </a:ext>
              </a:extLst>
            </p:cNvPr>
            <p:cNvSpPr/>
            <p:nvPr/>
          </p:nvSpPr>
          <p:spPr>
            <a:xfrm>
              <a:off x="5053692" y="1401711"/>
              <a:ext cx="2084615" cy="34395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Input</a:t>
              </a:r>
              <a:endParaRPr lang="pt-BR" sz="1200" dirty="0"/>
            </a:p>
          </p:txBody>
        </p:sp>
        <p:sp>
          <p:nvSpPr>
            <p:cNvPr id="48" name="Retângulo Arredondado 47">
              <a:extLst>
                <a:ext uri="{FF2B5EF4-FFF2-40B4-BE49-F238E27FC236}">
                  <a16:creationId xmlns:a16="http://schemas.microsoft.com/office/drawing/2014/main" id="{64E74A5A-DFEB-1998-827C-E9D3E52D41AE}"/>
                </a:ext>
              </a:extLst>
            </p:cNvPr>
            <p:cNvSpPr/>
            <p:nvPr/>
          </p:nvSpPr>
          <p:spPr>
            <a:xfrm>
              <a:off x="5053692" y="1797806"/>
              <a:ext cx="2084615" cy="3439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Conv1D</a:t>
              </a:r>
              <a:endParaRPr lang="pt-BR" sz="1200" dirty="0"/>
            </a:p>
          </p:txBody>
        </p:sp>
        <p:sp>
          <p:nvSpPr>
            <p:cNvPr id="49" name="Retângulo Arredondado 48">
              <a:extLst>
                <a:ext uri="{FF2B5EF4-FFF2-40B4-BE49-F238E27FC236}">
                  <a16:creationId xmlns:a16="http://schemas.microsoft.com/office/drawing/2014/main" id="{D5626CE9-6894-ACB8-CD79-8D35BD50817D}"/>
                </a:ext>
              </a:extLst>
            </p:cNvPr>
            <p:cNvSpPr/>
            <p:nvPr/>
          </p:nvSpPr>
          <p:spPr>
            <a:xfrm>
              <a:off x="5053691" y="2193901"/>
              <a:ext cx="2084615" cy="3439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Conv1D (Softmax)</a:t>
              </a:r>
              <a:endParaRPr lang="pt-BR" sz="1200" dirty="0"/>
            </a:p>
          </p:txBody>
        </p:sp>
        <p:sp>
          <p:nvSpPr>
            <p:cNvPr id="50" name="Retângulo Arredondado 49">
              <a:extLst>
                <a:ext uri="{FF2B5EF4-FFF2-40B4-BE49-F238E27FC236}">
                  <a16:creationId xmlns:a16="http://schemas.microsoft.com/office/drawing/2014/main" id="{91502A50-58DB-FD8E-E33A-5E87747AAD32}"/>
                </a:ext>
              </a:extLst>
            </p:cNvPr>
            <p:cNvSpPr/>
            <p:nvPr/>
          </p:nvSpPr>
          <p:spPr>
            <a:xfrm>
              <a:off x="5053691" y="2589192"/>
              <a:ext cx="2084615" cy="34395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Embedding</a:t>
              </a:r>
              <a:endParaRPr lang="pt-BR" sz="1200" dirty="0"/>
            </a:p>
          </p:txBody>
        </p:sp>
        <p:cxnSp>
          <p:nvCxnSpPr>
            <p:cNvPr id="51" name="Conector Angulado 50">
              <a:extLst>
                <a:ext uri="{FF2B5EF4-FFF2-40B4-BE49-F238E27FC236}">
                  <a16:creationId xmlns:a16="http://schemas.microsoft.com/office/drawing/2014/main" id="{55D25451-BECC-B63A-4B24-B0D546370F8E}"/>
                </a:ext>
              </a:extLst>
            </p:cNvPr>
            <p:cNvCxnSpPr>
              <a:cxnSpLocks/>
              <a:stCxn id="47" idx="1"/>
              <a:endCxn id="50" idx="1"/>
            </p:cNvCxnSpPr>
            <p:nvPr/>
          </p:nvCxnSpPr>
          <p:spPr>
            <a:xfrm rot="10800000" flipV="1">
              <a:off x="5053692" y="1573689"/>
              <a:ext cx="1" cy="1187481"/>
            </a:xfrm>
            <a:prstGeom prst="bentConnector3">
              <a:avLst>
                <a:gd name="adj1" fmla="val 228601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tângulo Arredondado 53">
            <a:extLst>
              <a:ext uri="{FF2B5EF4-FFF2-40B4-BE49-F238E27FC236}">
                <a16:creationId xmlns:a16="http://schemas.microsoft.com/office/drawing/2014/main" id="{3D1744C3-FAC6-DC50-E5AC-0830C2B31D68}"/>
              </a:ext>
            </a:extLst>
          </p:cNvPr>
          <p:cNvSpPr/>
          <p:nvPr/>
        </p:nvSpPr>
        <p:spPr>
          <a:xfrm>
            <a:off x="765423" y="1992718"/>
            <a:ext cx="2383972" cy="36719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Embedding</a:t>
            </a:r>
          </a:p>
        </p:txBody>
      </p:sp>
      <p:grpSp>
        <p:nvGrpSpPr>
          <p:cNvPr id="4" name="Agrupar 24">
            <a:extLst>
              <a:ext uri="{FF2B5EF4-FFF2-40B4-BE49-F238E27FC236}">
                <a16:creationId xmlns:a16="http://schemas.microsoft.com/office/drawing/2014/main" id="{D820B246-D4CA-A810-8D7F-7BD76218FFD3}"/>
              </a:ext>
            </a:extLst>
          </p:cNvPr>
          <p:cNvGrpSpPr/>
          <p:nvPr/>
        </p:nvGrpSpPr>
        <p:grpSpPr>
          <a:xfrm>
            <a:off x="6330740" y="2252565"/>
            <a:ext cx="2585357" cy="2378529"/>
            <a:chOff x="4702629" y="1050471"/>
            <a:chExt cx="2585357" cy="2378529"/>
          </a:xfrm>
        </p:grpSpPr>
        <p:sp>
          <p:nvSpPr>
            <p:cNvPr id="7" name="Retângulo Arredondado 2">
              <a:extLst>
                <a:ext uri="{FF2B5EF4-FFF2-40B4-BE49-F238E27FC236}">
                  <a16:creationId xmlns:a16="http://schemas.microsoft.com/office/drawing/2014/main" id="{3BE447D3-B1D5-9096-3E77-79CFD12B582D}"/>
                </a:ext>
              </a:extLst>
            </p:cNvPr>
            <p:cNvSpPr/>
            <p:nvPr/>
          </p:nvSpPr>
          <p:spPr>
            <a:xfrm>
              <a:off x="4702629" y="1050471"/>
              <a:ext cx="2585357" cy="2378529"/>
            </a:xfrm>
            <a:prstGeom prst="roundRect">
              <a:avLst>
                <a:gd name="adj" fmla="val 270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dirty="0">
                  <a:solidFill>
                    <a:schemeClr val="tx2"/>
                  </a:solidFill>
                </a:rPr>
                <a:t>FFTBlock</a:t>
              </a:r>
            </a:p>
          </p:txBody>
        </p:sp>
        <p:sp>
          <p:nvSpPr>
            <p:cNvPr id="11" name="Retângulo Arredondado 4">
              <a:extLst>
                <a:ext uri="{FF2B5EF4-FFF2-40B4-BE49-F238E27FC236}">
                  <a16:creationId xmlns:a16="http://schemas.microsoft.com/office/drawing/2014/main" id="{5D200E66-6D8D-7118-12B8-28EA722FA220}"/>
                </a:ext>
              </a:extLst>
            </p:cNvPr>
            <p:cNvSpPr/>
            <p:nvPr/>
          </p:nvSpPr>
          <p:spPr>
            <a:xfrm>
              <a:off x="5053692" y="1401711"/>
              <a:ext cx="2084615" cy="34395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Input</a:t>
              </a:r>
              <a:endParaRPr lang="pt-BR" sz="1200" dirty="0"/>
            </a:p>
          </p:txBody>
        </p:sp>
        <p:sp>
          <p:nvSpPr>
            <p:cNvPr id="12" name="Retângulo Arredondado 5">
              <a:extLst>
                <a:ext uri="{FF2B5EF4-FFF2-40B4-BE49-F238E27FC236}">
                  <a16:creationId xmlns:a16="http://schemas.microsoft.com/office/drawing/2014/main" id="{6B4B50C7-FF42-0A5D-8553-7DE91A7D2969}"/>
                </a:ext>
              </a:extLst>
            </p:cNvPr>
            <p:cNvSpPr/>
            <p:nvPr/>
          </p:nvSpPr>
          <p:spPr>
            <a:xfrm>
              <a:off x="5053692" y="1797806"/>
              <a:ext cx="2084615" cy="3439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Conv1D</a:t>
              </a:r>
              <a:endParaRPr lang="pt-BR" sz="1200" dirty="0"/>
            </a:p>
          </p:txBody>
        </p:sp>
        <p:sp>
          <p:nvSpPr>
            <p:cNvPr id="13" name="Retângulo Arredondado 8">
              <a:extLst>
                <a:ext uri="{FF2B5EF4-FFF2-40B4-BE49-F238E27FC236}">
                  <a16:creationId xmlns:a16="http://schemas.microsoft.com/office/drawing/2014/main" id="{98436EE0-D7F4-4B46-B69C-2973DB0F5CE3}"/>
                </a:ext>
              </a:extLst>
            </p:cNvPr>
            <p:cNvSpPr/>
            <p:nvPr/>
          </p:nvSpPr>
          <p:spPr>
            <a:xfrm>
              <a:off x="5053691" y="2193901"/>
              <a:ext cx="2084615" cy="343958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FFT</a:t>
              </a:r>
              <a:endParaRPr lang="pt-BR" sz="1200" dirty="0"/>
            </a:p>
          </p:txBody>
        </p:sp>
        <p:sp>
          <p:nvSpPr>
            <p:cNvPr id="14" name="Retângulo Arredondado 9">
              <a:extLst>
                <a:ext uri="{FF2B5EF4-FFF2-40B4-BE49-F238E27FC236}">
                  <a16:creationId xmlns:a16="http://schemas.microsoft.com/office/drawing/2014/main" id="{AFC2FF77-7C98-F9B4-2087-134A619A4AA6}"/>
                </a:ext>
              </a:extLst>
            </p:cNvPr>
            <p:cNvSpPr/>
            <p:nvPr/>
          </p:nvSpPr>
          <p:spPr>
            <a:xfrm>
              <a:off x="5053691" y="2589192"/>
              <a:ext cx="2084615" cy="34395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BatchNorm</a:t>
              </a:r>
              <a:endParaRPr lang="pt-BR" sz="1200" dirty="0"/>
            </a:p>
          </p:txBody>
        </p:sp>
        <p:cxnSp>
          <p:nvCxnSpPr>
            <p:cNvPr id="15" name="Conector Angulado 16">
              <a:extLst>
                <a:ext uri="{FF2B5EF4-FFF2-40B4-BE49-F238E27FC236}">
                  <a16:creationId xmlns:a16="http://schemas.microsoft.com/office/drawing/2014/main" id="{8BDB5719-757D-9D77-4895-56024D69DEAB}"/>
                </a:ext>
              </a:extLst>
            </p:cNvPr>
            <p:cNvCxnSpPr>
              <a:cxnSpLocks/>
              <a:stCxn id="11" idx="1"/>
              <a:endCxn id="13" idx="1"/>
            </p:cNvCxnSpPr>
            <p:nvPr/>
          </p:nvCxnSpPr>
          <p:spPr>
            <a:xfrm rot="10800000" flipV="1">
              <a:off x="5053692" y="1573690"/>
              <a:ext cx="1" cy="792190"/>
            </a:xfrm>
            <a:prstGeom prst="bentConnector3">
              <a:avLst>
                <a:gd name="adj1" fmla="val 228601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Arredondado 23">
              <a:extLst>
                <a:ext uri="{FF2B5EF4-FFF2-40B4-BE49-F238E27FC236}">
                  <a16:creationId xmlns:a16="http://schemas.microsoft.com/office/drawing/2014/main" id="{19FAC465-BF74-8971-CFB0-CA19BD8937B1}"/>
                </a:ext>
              </a:extLst>
            </p:cNvPr>
            <p:cNvSpPr/>
            <p:nvPr/>
          </p:nvSpPr>
          <p:spPr>
            <a:xfrm>
              <a:off x="5053691" y="2986092"/>
              <a:ext cx="2084615" cy="3439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Dropout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698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0D305A6-5A95-E7DC-7346-4E6C082E9CA5}"/>
              </a:ext>
            </a:extLst>
          </p:cNvPr>
          <p:cNvSpPr txBox="1"/>
          <p:nvPr/>
        </p:nvSpPr>
        <p:spPr>
          <a:xfrm>
            <a:off x="3858849" y="217713"/>
            <a:ext cx="392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ahnschrift" panose="020F0502020204030204" pitchFamily="34" charset="0"/>
                <a:cs typeface="Bahnschrift" panose="020F0502020204030204" pitchFamily="34" charset="0"/>
              </a:rPr>
              <a:t>SignalEmbedding </a:t>
            </a:r>
            <a:r>
              <a:rPr lang="pt-BR" sz="2800" dirty="0" err="1">
                <a:latin typeface="Bahnschrift" panose="020F0502020204030204" pitchFamily="34" charset="0"/>
                <a:cs typeface="Bahnschrift" panose="020F0502020204030204" pitchFamily="34" charset="0"/>
              </a:rPr>
              <a:t>Block</a:t>
            </a:r>
            <a:endParaRPr lang="pt-BR" sz="2800" dirty="0">
              <a:latin typeface="Bahnschrift" panose="020F0502020204030204" pitchFamily="34" charset="0"/>
              <a:cs typeface="Bahnschrift" panose="020F0502020204030204" pitchFamily="34" charset="0"/>
            </a:endParaRPr>
          </a:p>
        </p:txBody>
      </p:sp>
      <p:sp>
        <p:nvSpPr>
          <p:cNvPr id="46" name="Retângulo Arredondado 45">
            <a:extLst>
              <a:ext uri="{FF2B5EF4-FFF2-40B4-BE49-F238E27FC236}">
                <a16:creationId xmlns:a16="http://schemas.microsoft.com/office/drawing/2014/main" id="{9EEA34FD-CE1D-1148-555B-0A67DE5E0E0D}"/>
              </a:ext>
            </a:extLst>
          </p:cNvPr>
          <p:cNvSpPr/>
          <p:nvPr/>
        </p:nvSpPr>
        <p:spPr>
          <a:xfrm>
            <a:off x="579802" y="2422304"/>
            <a:ext cx="2585357" cy="2013392"/>
          </a:xfrm>
          <a:prstGeom prst="roundRect">
            <a:avLst>
              <a:gd name="adj" fmla="val 2702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SignalEmbedding</a:t>
            </a:r>
          </a:p>
        </p:txBody>
      </p:sp>
      <p:sp>
        <p:nvSpPr>
          <p:cNvPr id="47" name="Retângulo Arredondado 46">
            <a:extLst>
              <a:ext uri="{FF2B5EF4-FFF2-40B4-BE49-F238E27FC236}">
                <a16:creationId xmlns:a16="http://schemas.microsoft.com/office/drawing/2014/main" id="{6B007065-592D-89EE-B21A-4AC1FF4AE1F0}"/>
              </a:ext>
            </a:extLst>
          </p:cNvPr>
          <p:cNvSpPr/>
          <p:nvPr/>
        </p:nvSpPr>
        <p:spPr>
          <a:xfrm>
            <a:off x="930865" y="2773543"/>
            <a:ext cx="2084615" cy="34395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Input</a:t>
            </a:r>
            <a:endParaRPr lang="pt-BR" sz="1200" dirty="0"/>
          </a:p>
        </p:txBody>
      </p:sp>
      <p:sp>
        <p:nvSpPr>
          <p:cNvPr id="48" name="Retângulo Arredondado 47">
            <a:extLst>
              <a:ext uri="{FF2B5EF4-FFF2-40B4-BE49-F238E27FC236}">
                <a16:creationId xmlns:a16="http://schemas.microsoft.com/office/drawing/2014/main" id="{64E74A5A-DFEB-1998-827C-E9D3E52D41AE}"/>
              </a:ext>
            </a:extLst>
          </p:cNvPr>
          <p:cNvSpPr/>
          <p:nvPr/>
        </p:nvSpPr>
        <p:spPr>
          <a:xfrm>
            <a:off x="930865" y="3169638"/>
            <a:ext cx="2084615" cy="343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Conv1D</a:t>
            </a:r>
            <a:endParaRPr lang="pt-BR" sz="1200" dirty="0"/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D5626CE9-6894-ACB8-CD79-8D35BD50817D}"/>
              </a:ext>
            </a:extLst>
          </p:cNvPr>
          <p:cNvSpPr/>
          <p:nvPr/>
        </p:nvSpPr>
        <p:spPr>
          <a:xfrm>
            <a:off x="930864" y="3565733"/>
            <a:ext cx="2084615" cy="343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Conv1D (Softmax)</a:t>
            </a:r>
            <a:endParaRPr lang="pt-BR" sz="1200" dirty="0"/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91502A50-58DB-FD8E-E33A-5E87747AAD32}"/>
              </a:ext>
            </a:extLst>
          </p:cNvPr>
          <p:cNvSpPr/>
          <p:nvPr/>
        </p:nvSpPr>
        <p:spPr>
          <a:xfrm>
            <a:off x="930864" y="3961024"/>
            <a:ext cx="2084615" cy="34395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Embedding</a:t>
            </a:r>
            <a:endParaRPr lang="pt-BR" sz="1200" dirty="0"/>
          </a:p>
        </p:txBody>
      </p:sp>
      <p:cxnSp>
        <p:nvCxnSpPr>
          <p:cNvPr id="51" name="Conector Angulado 50">
            <a:extLst>
              <a:ext uri="{FF2B5EF4-FFF2-40B4-BE49-F238E27FC236}">
                <a16:creationId xmlns:a16="http://schemas.microsoft.com/office/drawing/2014/main" id="{55D25451-BECC-B63A-4B24-B0D546370F8E}"/>
              </a:ext>
            </a:extLst>
          </p:cNvPr>
          <p:cNvCxnSpPr>
            <a:cxnSpLocks/>
            <a:stCxn id="47" idx="1"/>
            <a:endCxn id="50" idx="1"/>
          </p:cNvCxnSpPr>
          <p:nvPr/>
        </p:nvCxnSpPr>
        <p:spPr>
          <a:xfrm rot="10800000" flipV="1">
            <a:off x="930865" y="2945521"/>
            <a:ext cx="1" cy="1187481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7960E6D4-C545-A57F-12D6-8A99949163A8}"/>
              </a:ext>
            </a:extLst>
          </p:cNvPr>
          <p:cNvSpPr/>
          <p:nvPr/>
        </p:nvSpPr>
        <p:spPr>
          <a:xfrm>
            <a:off x="7324440" y="4659656"/>
            <a:ext cx="2084615" cy="343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Conv1D (Softmax)</a:t>
            </a:r>
            <a:endParaRPr lang="pt-BR" sz="1200" dirty="0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8E92BD06-2DCD-B237-0A27-AFB4FB60FB0B}"/>
              </a:ext>
            </a:extLst>
          </p:cNvPr>
          <p:cNvSpPr/>
          <p:nvPr/>
        </p:nvSpPr>
        <p:spPr>
          <a:xfrm>
            <a:off x="7324440" y="5054947"/>
            <a:ext cx="2084615" cy="34395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Embedding</a:t>
            </a:r>
            <a:endParaRPr lang="pt-BR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BAD213-912B-59DC-C075-5827C71E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356" y="886200"/>
            <a:ext cx="3234871" cy="228343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646952D-4D56-3091-CE54-1258D7660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13" y="3565733"/>
            <a:ext cx="3228914" cy="2495070"/>
          </a:xfrm>
          <a:prstGeom prst="rect">
            <a:avLst/>
          </a:prstGeom>
        </p:spPr>
      </p:pic>
      <p:sp>
        <p:nvSpPr>
          <p:cNvPr id="12" name="Seta para a Direita 11">
            <a:extLst>
              <a:ext uri="{FF2B5EF4-FFF2-40B4-BE49-F238E27FC236}">
                <a16:creationId xmlns:a16="http://schemas.microsoft.com/office/drawing/2014/main" id="{BA3C3D5B-9430-B152-6809-E5833D1CEB4F}"/>
              </a:ext>
            </a:extLst>
          </p:cNvPr>
          <p:cNvSpPr/>
          <p:nvPr/>
        </p:nvSpPr>
        <p:spPr>
          <a:xfrm rot="5400000">
            <a:off x="5020743" y="3160857"/>
            <a:ext cx="396095" cy="4136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>
            <a:extLst>
              <a:ext uri="{FF2B5EF4-FFF2-40B4-BE49-F238E27FC236}">
                <a16:creationId xmlns:a16="http://schemas.microsoft.com/office/drawing/2014/main" id="{22832614-8043-DC92-E6AA-6E310CB571B3}"/>
              </a:ext>
            </a:extLst>
          </p:cNvPr>
          <p:cNvSpPr/>
          <p:nvPr/>
        </p:nvSpPr>
        <p:spPr>
          <a:xfrm>
            <a:off x="6882286" y="4813268"/>
            <a:ext cx="396095" cy="4136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18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0D305A6-5A95-E7DC-7346-4E6C082E9CA5}"/>
              </a:ext>
            </a:extLst>
          </p:cNvPr>
          <p:cNvSpPr txBox="1"/>
          <p:nvPr/>
        </p:nvSpPr>
        <p:spPr>
          <a:xfrm>
            <a:off x="3561385" y="315684"/>
            <a:ext cx="475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ahnschrift" panose="020F0502020204030204" pitchFamily="34" charset="0"/>
                <a:cs typeface="Bahnschrift" panose="020F0502020204030204" pitchFamily="34" charset="0"/>
              </a:rPr>
              <a:t>Tuning de Hiperparâmetros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351C0DA-210E-BA1C-D0E7-795AD677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124" y="1535595"/>
            <a:ext cx="8823752" cy="37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8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0D305A6-5A95-E7DC-7346-4E6C082E9CA5}"/>
              </a:ext>
            </a:extLst>
          </p:cNvPr>
          <p:cNvSpPr txBox="1"/>
          <p:nvPr/>
        </p:nvSpPr>
        <p:spPr>
          <a:xfrm>
            <a:off x="4665961" y="300233"/>
            <a:ext cx="286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ahnschrift" panose="020F0502020204030204" pitchFamily="34" charset="0"/>
                <a:cs typeface="Bahnschrift" panose="020F0502020204030204" pitchFamily="34" charset="0"/>
              </a:rPr>
              <a:t>Erros do modelo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F19F3-7653-A8BB-3E59-0B814A606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1" y="1038790"/>
            <a:ext cx="5265181" cy="5244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410D42-AADB-D8F5-1B18-430881F83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941" y="1038790"/>
            <a:ext cx="6103059" cy="50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0D305A6-5A95-E7DC-7346-4E6C082E9CA5}"/>
              </a:ext>
            </a:extLst>
          </p:cNvPr>
          <p:cNvSpPr txBox="1"/>
          <p:nvPr/>
        </p:nvSpPr>
        <p:spPr>
          <a:xfrm>
            <a:off x="5044155" y="359227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ahnschrift" panose="020F0502020204030204" pitchFamily="34" charset="0"/>
                <a:cs typeface="Bahnschrift" panose="020F0502020204030204" pitchFamily="34" charset="0"/>
              </a:rPr>
              <a:t>Resultado</a:t>
            </a: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B33F8A6-F6BB-64C3-D77B-D51EB53A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785"/>
            <a:ext cx="11887201" cy="414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86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89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Tema do Office</vt:lpstr>
      <vt:lpstr>DCC Week 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DCC Week 2023</dc:title>
  <dc:creator>Bruno Barbosa</dc:creator>
  <cp:lastModifiedBy>Bruno Barbosa</cp:lastModifiedBy>
  <cp:revision>1</cp:revision>
  <dcterms:created xsi:type="dcterms:W3CDTF">2023-03-07T09:42:20Z</dcterms:created>
  <dcterms:modified xsi:type="dcterms:W3CDTF">2023-03-09T11:06:29Z</dcterms:modified>
</cp:coreProperties>
</file>