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/>
    <p:restoredTop sz="94677"/>
  </p:normalViewPr>
  <p:slideViewPr>
    <p:cSldViewPr snapToGrid="0">
      <p:cViewPr varScale="1">
        <p:scale>
          <a:sx n="139" d="100"/>
          <a:sy n="139" d="100"/>
        </p:scale>
        <p:origin x="1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0F704-6851-0F48-933C-B3682F49223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77D14-E592-9A4E-BDA0-AFB84B61D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77D14-E592-9A4E-BDA0-AFB84B61D1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3388-A22F-0271-D1DC-67F3E539F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EF63-B82E-F8F5-08E4-7C183CAFA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FC56-8522-F7B8-B480-921EB57E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830F-B11B-F4C8-A31B-2FEA48CE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663D-66D3-9352-4E7F-7CE5E06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2D7C-2730-3D42-9567-179A0C05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F00EF-34F4-9C3D-01E0-9C80A089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C133-040D-46E5-81A0-197B02D5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F5251-D5CB-7901-33B7-99720E32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8ADB-C121-89BB-09EC-1EFB6D9C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CD0D-796E-857B-00C8-983B6BEB5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D3D58-BBDC-AEDF-44F6-8001B8D3B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3396-FA78-1B83-BD78-5D05943B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1D27-411D-CAB0-5E73-1FB5DA6C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84B3D-70AF-A433-E3B1-BDB59E33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6F5E-DA29-38F7-3308-1AFB831B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C045-04A5-FAFE-220C-5EB0E3D2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43F9-ED9E-2B1B-1457-AC4953A3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BC07-18B9-FB45-755C-954B3765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EE34-B780-DE3B-60FF-35E3A43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6DD9-2FAA-858E-63AA-B6DF7E35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6D93-F714-53C0-A9F1-8FB9DD15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AB29-302D-97BD-58F3-ED04336D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5BE8-EED9-0C1D-7F59-7063E637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D1A4-2118-0B90-3204-55F956BB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C4C3-064E-E415-ABE2-439F9DCC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48AC-3F35-F880-A25D-8EEA25AC6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020A6-CEBE-7FF8-6CED-061073AA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BB9E-5DDA-166E-D303-4A7D78BD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60747-6721-6513-68E1-D96BCD54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03A5D-F2EB-DDE6-E1C8-A606B2D9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60EE-85B2-3EE7-EC54-19891E43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8BFD-56AA-01A1-08DD-975B2BF1B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08F02-D08A-003F-9E07-8BAF6BD9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91D02-500C-2ECC-E4C0-7749306B7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043F9-7ED9-E285-2D58-14C64BEE6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A89F2-F401-4515-3C1E-73B8411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8B123-BF34-D9E6-1FBF-4EC4AA4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4DE1E-E5E6-078F-7B9F-B341DCE1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EDD7-41CB-F256-C50E-505F9244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C4A56-539B-6EF4-A5BE-B6C5E48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E9A2A-9E6C-D871-F6DA-362E21EB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200E2-84C0-FA86-AD29-29F3880E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CDA39-29AE-C30A-CFE7-996AE6C5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DEA95-FBC2-AD62-C09E-6052A2F4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90E47-6446-60AD-CE7D-C6311CCF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3E70-95FA-3F39-1F98-737FB9E9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C17F-7816-C749-56C0-82D359633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A37CC-1B70-2517-9F42-20CE4618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22881-D6E4-EFBB-CCCC-F36E9212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1FCC6-A895-A118-9D39-1FBE7E49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C734-9AC2-301A-C7FE-1AA19E9D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495A-D082-45D9-D35F-8573214B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0EB9E-D101-A73B-8305-1FC20AD86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6122B-75CA-00D4-578B-862DEFD7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83E97-A3AC-D0DD-5354-B35D51C2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9A9E7-DE28-1B95-84D1-45899C26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AA8A-7A9A-91D7-1247-E79177F6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C8472-D45D-D407-272B-6BA8B28C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160BD-A898-C9FD-718E-0AFC5099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77ED-EA07-D6B7-8B3D-2FF5352EE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9188-97A4-A243-9A68-4F9AF90DB49E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B140F-B078-83FE-5B01-F7D2C170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2246-802C-0D55-D3EA-1E8482E47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D264-39F5-6648-9047-A91FB4E3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6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ED3E-8AAA-E65A-E9A0-9CF587744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0083" y="133792"/>
            <a:ext cx="3702251" cy="3907856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Log-transformation influences PCA results and further clustering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84E7D4-A2F5-41A9-A4AE-B84BD13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912531D6-F318-49BD-859A-0B2B71594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69FCD8-8A0B-59BB-F0D6-6443AF70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42" y="642131"/>
            <a:ext cx="2798884" cy="2574973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C3A78525-353D-47EB-B839-E380DBD7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503EE-DF4E-4314-2C49-CB3F85596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723" y="642131"/>
            <a:ext cx="2791299" cy="2574973"/>
          </a:xfrm>
          <a:prstGeom prst="rect">
            <a:avLst/>
          </a:prstGeom>
        </p:spPr>
      </p:pic>
      <p:sp>
        <p:nvSpPr>
          <p:cNvPr id="34" name="Rectangle 26">
            <a:extLst>
              <a:ext uri="{FF2B5EF4-FFF2-40B4-BE49-F238E27FC236}">
                <a16:creationId xmlns:a16="http://schemas.microsoft.com/office/drawing/2014/main" id="{6436C932-B8B8-4A70-8A0D-1A4AD0A9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ADC488-5538-B414-1415-F95766D5E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228" y="3678058"/>
            <a:ext cx="2799863" cy="2561874"/>
          </a:xfrm>
          <a:prstGeom prst="rect">
            <a:avLst/>
          </a:prstGeom>
        </p:spPr>
      </p:pic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02AD82C0-24F3-4083-849D-D28117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760C0-2D8A-4DE5-9990-FA96D59E5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EC6CFD-BC25-00A5-037C-6AFAFBE0E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97" y="3678058"/>
            <a:ext cx="2800846" cy="25417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210AC7-088E-4122-D705-4782428D520B}"/>
              </a:ext>
            </a:extLst>
          </p:cNvPr>
          <p:cNvSpPr txBox="1"/>
          <p:nvPr/>
        </p:nvSpPr>
        <p:spPr>
          <a:xfrm>
            <a:off x="7863388" y="4593454"/>
            <a:ext cx="3995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significant difference in the visualization of the data structure in the PCA-space depending on the priorly used log-transformation. </a:t>
            </a:r>
          </a:p>
          <a:p>
            <a:r>
              <a:rPr lang="en-US" sz="1400" dirty="0"/>
              <a:t>Furthermore, clustering of the sample is heavily influenced and allows for different conclusion to be drawn.</a:t>
            </a:r>
          </a:p>
          <a:p>
            <a:r>
              <a:rPr lang="en-US" sz="1400" dirty="0"/>
              <a:t>-&gt; Dimensionality reduction must be taken with a grain of salt</a:t>
            </a:r>
          </a:p>
          <a:p>
            <a:r>
              <a:rPr lang="en-US" sz="1400" dirty="0"/>
              <a:t>-&gt; Data transformation must be done carefully and</a:t>
            </a:r>
          </a:p>
          <a:p>
            <a:r>
              <a:rPr lang="en-US" sz="1400"/>
              <a:t>designed </a:t>
            </a:r>
            <a:r>
              <a:rPr lang="en-US" sz="1400" dirty="0"/>
              <a:t>with consideration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E38B9-E395-1ACF-77EB-9111C4A6DA52}"/>
              </a:ext>
            </a:extLst>
          </p:cNvPr>
          <p:cNvSpPr txBox="1"/>
          <p:nvPr/>
        </p:nvSpPr>
        <p:spPr>
          <a:xfrm>
            <a:off x="66372" y="6532446"/>
            <a:ext cx="2634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Evelin </a:t>
            </a:r>
            <a:r>
              <a:rPr lang="en-US" sz="1400" dirty="0" err="1"/>
              <a:t>Pandiamakkal</a:t>
            </a:r>
            <a:r>
              <a:rPr lang="en-US" sz="1400" dirty="0"/>
              <a:t>, Bruno Palau</a:t>
            </a:r>
          </a:p>
        </p:txBody>
      </p:sp>
    </p:spTree>
    <p:extLst>
      <p:ext uri="{BB962C8B-B14F-4D97-AF65-F5344CB8AC3E}">
        <p14:creationId xmlns:p14="http://schemas.microsoft.com/office/powerpoint/2010/main" val="215860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Log-transformation influences PCA results and further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Log-transformation influences PCA results and further clustering</dc:title>
  <dc:creator>Bruno Palau Fernandez</dc:creator>
  <cp:lastModifiedBy>Bruno Palau Fernandez</cp:lastModifiedBy>
  <cp:revision>1</cp:revision>
  <dcterms:created xsi:type="dcterms:W3CDTF">2022-12-07T15:49:06Z</dcterms:created>
  <dcterms:modified xsi:type="dcterms:W3CDTF">2022-12-07T16:10:11Z</dcterms:modified>
</cp:coreProperties>
</file>