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fcd8ab867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fcd8ab867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fcd8ab867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fcd8ab867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fea3218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fea321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fea3218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fea3218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fea3218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fea3218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fea3218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fea3218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fcd8ab867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fcd8ab867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fdd0729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fdd0729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Sou um estudante de Engenharia de Software da PUC Minas e essa apresentação é para a sprint final do trabalho do meu grupo da matéria Laboratório de Desenvolvimento de Software. Desenvolvemos um software de sistema de moeda estudantil As tecnologias utilizadas foram: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prisma - 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nestJS - backend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react + material UI - frontend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draw io e lucidchart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277" name="Google Shape;2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14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9" name="Google Shape;289;p15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290" name="Google Shape;2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6rRU3XwZ-44sW_BhoTOm6dl3wen9rv6v/view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610300" y="12527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Moeda Estudantil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311700" y="3968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380"/>
              <a:t>Pontifícia Universidade Católica de Minas Gerais - Engenharia de Software</a:t>
            </a:r>
            <a:endParaRPr sz="1380"/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0"/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0"/>
              <a:t>Alunos: Bruno Duarte, Gabriel Oliveira, Marcos Silva, Samuel Leal</a:t>
            </a:r>
            <a:endParaRPr sz="1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subTitle"/>
          </p:nvPr>
        </p:nvSpPr>
        <p:spPr>
          <a:xfrm>
            <a:off x="532775" y="744250"/>
            <a:ext cx="46770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0"/>
              <a:t>O sistema de mérito proposto envolve o cadastro de alunos, professores e empresas parceiras. Alunos fornecem informações pessoais e selecionam a instituição de ensino e curso. As instituições e professores são pré-cadastrados, com professores recebendo mil moedas por semestre para reconhecimento de alunos. Professores enviam moedas a alunos, que são notificados por e-mail. Ambos podem consultar extratos de transações.</a:t>
            </a:r>
            <a:endParaRPr sz="1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80"/>
              <a:t>Alunos podem trocar moedas por vantagens, como descontos em restaurantes ou mensalidades. Empresas parceiras cadastram vantagens com descrições e fotos. Ao resgatar uma vantagem, o aluno tem o valor deduzido do saldo, recebe um e-mail de cupom e notificações são enviadas aos parceiros. Todos os usuários têm login e senha com autenticação para acessar o sistema.</a:t>
            </a:r>
            <a:endParaRPr sz="1380"/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0"/>
          </a:p>
        </p:txBody>
      </p:sp>
      <p:sp>
        <p:nvSpPr>
          <p:cNvPr id="302" name="Google Shape;302;p17"/>
          <p:cNvSpPr txBox="1"/>
          <p:nvPr>
            <p:ph type="ctrTitle"/>
          </p:nvPr>
        </p:nvSpPr>
        <p:spPr>
          <a:xfrm>
            <a:off x="36850" y="117325"/>
            <a:ext cx="50871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Resumo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87" y="1053725"/>
            <a:ext cx="1504773" cy="5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525" y="2292138"/>
            <a:ext cx="1572098" cy="5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476" y="2073525"/>
            <a:ext cx="1092950" cy="9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2050" y="3394725"/>
            <a:ext cx="1092950" cy="10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229" y="3394725"/>
            <a:ext cx="1092950" cy="10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6188" y="1053725"/>
            <a:ext cx="1460577" cy="8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>
            <p:ph type="ctrTitle"/>
          </p:nvPr>
        </p:nvSpPr>
        <p:spPr>
          <a:xfrm>
            <a:off x="0" y="36250"/>
            <a:ext cx="50871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Tecnologias utilizadas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ctrTitle"/>
          </p:nvPr>
        </p:nvSpPr>
        <p:spPr>
          <a:xfrm>
            <a:off x="0" y="36250"/>
            <a:ext cx="50871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Tecnologias utilizadas</a:t>
            </a:r>
            <a:endParaRPr sz="32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2950"/>
            <a:ext cx="4654801" cy="40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ctrTitle"/>
          </p:nvPr>
        </p:nvSpPr>
        <p:spPr>
          <a:xfrm>
            <a:off x="0" y="36250"/>
            <a:ext cx="50871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Tecnologias utilizadas</a:t>
            </a:r>
            <a:endParaRPr sz="32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2950"/>
            <a:ext cx="4654812" cy="40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0" y="36250"/>
            <a:ext cx="50871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Diagrama de Integração</a:t>
            </a:r>
            <a:endParaRPr sz="3200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0" y="810550"/>
            <a:ext cx="2840699" cy="41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ctrTitle"/>
          </p:nvPr>
        </p:nvSpPr>
        <p:spPr>
          <a:xfrm>
            <a:off x="0" y="36250"/>
            <a:ext cx="50871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Diagrama de Componentes</a:t>
            </a:r>
            <a:endParaRPr sz="3200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0" y="868625"/>
            <a:ext cx="3204000" cy="403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0" y="154750"/>
            <a:ext cx="79731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 em funcionamento</a:t>
            </a:r>
            <a:endParaRPr/>
          </a:p>
        </p:txBody>
      </p:sp>
      <p:pic>
        <p:nvPicPr>
          <p:cNvPr id="343" name="Google Shape;343;p23" title="2023-10-15 21-34-5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700" y="11545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ctrTitle"/>
          </p:nvPr>
        </p:nvSpPr>
        <p:spPr>
          <a:xfrm>
            <a:off x="4096650" y="1879050"/>
            <a:ext cx="950700" cy="6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