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423"/>
    <a:srgbClr val="303030"/>
    <a:srgbClr val="383838"/>
    <a:srgbClr val="D22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4" d="100"/>
          <a:sy n="64" d="100"/>
        </p:scale>
        <p:origin x="6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C34E4-FFED-4735-92BF-E014D47C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68970-6805-4387-8DBD-AF32D244D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F3FDDF-1D5F-426B-9224-D95F7BC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66CF6-2C17-4192-86AA-50061201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00979-8AD7-4CDB-A97D-AEF4B8A5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6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2C75-3BC0-40FA-BDD6-9D65B98C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3E702-DD22-4D92-A3D7-8B4E0BF8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CC7EA0-3CBE-4F72-9C80-C7DC823D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CA9EC-12E4-45FB-912F-7098E399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48634C-83AB-4195-9BDB-40C73DD2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0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8AA30D-1C30-4D31-9491-B29FE17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A4B8B2-D581-4A52-B2F7-499502538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EF3189-DFAE-45CF-B93A-46203287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B77B56-7BA8-40B5-8BAC-F5BD6D10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0C901-4CFE-4E05-9438-DB2978D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22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D02BD-0BCC-40B2-B31D-58A03B03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320F3-14EA-4528-9E3D-35C7A177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424D4C-F849-49CD-98C5-0BFCEE45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D9F793-6B69-432B-AE69-0F85083D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1405F-A50D-4FA7-B26F-493140AA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EF7BF-21E3-4E63-81B6-F3A796FD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6ECB7-C469-4931-9B2A-B1984644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986257-BFAF-4EF3-BB69-39102107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B190C-C758-4D95-A9D3-51DFE3A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65B1F5-FDB5-481E-99FA-B61E30E4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91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E4378-9E7E-4F2B-BD8B-2BEEB235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C113D-C967-42D4-AA54-88C72F1B3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2040E-EA4B-4420-BA53-7EDC01824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65D272-A11A-4C44-9CDA-A849AAD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2D8D0-854B-4DE1-B486-EECA0BF7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D75513-4E89-43ED-AFB0-62D11FC2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2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1E4B8-D426-4C99-8969-54072152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2A79D4-353C-4D33-B4E5-BEA22D0A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A36736-3EC7-4542-BBD1-DD30D7D9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9FC599-2F37-4924-8698-BEA92D6BF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6D09F6-0444-4E19-83E0-8011E40E1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E9B80F-E118-43CF-BDEC-930EB7E9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19AFA0-2886-4299-B773-BB7DE8CD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DBB533-DDF6-499D-9113-280E1A6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68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00E2A-038A-4A0C-B7C8-2CDD1769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18A60A-69A7-4E66-AA4B-4D35CA55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828996-A4AB-4489-B51D-85EFE369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63E3EC-9551-432C-B369-BFE02A27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0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4BE41A-FCEB-40AE-A3D0-4F0BAD25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6A4C98-913C-4F70-AE8B-FAFF08D5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E366C-E1CC-4E4D-83AC-5431D6F5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6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0FC35-12A0-4D42-8345-890E5A7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460C00-29D7-456E-8500-5303EC29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25AEF0-9A42-4E71-885B-93AA776E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F1C5D4-5812-4EC9-A9A7-2FACD211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E487FD-5307-41D1-8EFC-E6929FAA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D9244F-8D0C-4BAA-9CCE-8FFFBD1A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84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B60C6-F173-4114-B0B2-749AC890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FE03E5-386A-418F-BA81-89070F7E4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271340-1939-4E07-B6EF-6E84928D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73E74-EC94-4271-B7BD-90F9F679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32DC28-7174-4E55-9884-EC47622C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52959F-9540-46B1-A783-B0AFCB68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3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880655-6338-42A4-9159-94B0A026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50C5C8-C8A2-4A42-B7AD-CE9C0B7D3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F642EA-AE9C-4FE8-98A2-0414E8E31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6DD6-2016-4942-94D9-E8478BA5C073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0AB8-E7F7-4164-9DA1-584D7CDEB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835C8-48B1-4C8E-8531-4701C3E87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4D52-FE7D-4F5A-9961-0284DC30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98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lanet internet wallpaper">
            <a:extLst>
              <a:ext uri="{FF2B5EF4-FFF2-40B4-BE49-F238E27FC236}">
                <a16:creationId xmlns:a16="http://schemas.microsoft.com/office/drawing/2014/main" id="{495F2C4D-3AC2-44CF-8C99-F6C74663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5" y="2570871"/>
            <a:ext cx="6771249" cy="1716258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31" y="2570871"/>
            <a:ext cx="6471138" cy="17162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400" y="2754377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ALGORITMO</a:t>
            </a:r>
            <a:r>
              <a:rPr lang="pt-BR" sz="44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 AIMD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27BDCB-9E6C-4E5D-ABF5-6B5F6C3E1B52}"/>
              </a:ext>
            </a:extLst>
          </p:cNvPr>
          <p:cNvSpPr txBox="1"/>
          <p:nvPr/>
        </p:nvSpPr>
        <p:spPr>
          <a:xfrm>
            <a:off x="3200400" y="3590641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Bruno P. Pozzebon</a:t>
            </a:r>
            <a:endParaRPr lang="pt-BR" sz="24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973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9049676" y="0"/>
            <a:ext cx="314232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9308891" y="653871"/>
            <a:ext cx="2578308" cy="4393290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iperf3.exe </a:t>
            </a:r>
          </a:p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-f M </a:t>
            </a:r>
          </a:p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-i 0.1 </a:t>
            </a:r>
          </a:p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-t 40 </a:t>
            </a:r>
          </a:p>
          <a:p>
            <a:pPr algn="ctr"/>
            <a:r>
              <a:rPr lang="fr-FR" sz="2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-c &lt;IP&gt;</a:t>
            </a:r>
          </a:p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-p 9010</a:t>
            </a:r>
          </a:p>
          <a:p>
            <a:pPr algn="ctr"/>
            <a:endParaRPr lang="fr-FR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pt-BR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0" y="-25772"/>
            <a:ext cx="116519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9049676" y="5425369"/>
            <a:ext cx="3142323" cy="661019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9308891" y="5425370"/>
            <a:ext cx="2883107" cy="6610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9390559" y="5494269"/>
            <a:ext cx="24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UDP </a:t>
            </a:r>
            <a:r>
              <a:rPr lang="pt-BR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com </a:t>
            </a:r>
            <a:r>
              <a:rPr lang="pt-BR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28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0EE3D9-9CEB-4CA6-BAC6-6E22A16CF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2" t="14644" r="16251" b="7104"/>
          <a:stretch/>
        </p:blipFill>
        <p:spPr>
          <a:xfrm>
            <a:off x="549042" y="199812"/>
            <a:ext cx="8068111" cy="645837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93147B-4329-43B2-ACE1-ACE587294A8A}"/>
              </a:ext>
            </a:extLst>
          </p:cNvPr>
          <p:cNvSpPr txBox="1"/>
          <p:nvPr/>
        </p:nvSpPr>
        <p:spPr>
          <a:xfrm>
            <a:off x="9331683" y="3791542"/>
            <a:ext cx="2578308" cy="9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44 segundos 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100.000 pacotes</a:t>
            </a:r>
          </a:p>
        </p:txBody>
      </p:sp>
    </p:spTree>
    <p:extLst>
      <p:ext uri="{BB962C8B-B14F-4D97-AF65-F5344CB8AC3E}">
        <p14:creationId xmlns:p14="http://schemas.microsoft.com/office/powerpoint/2010/main" val="391021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lanet internet wallpaper">
            <a:extLst>
              <a:ext uri="{FF2B5EF4-FFF2-40B4-BE49-F238E27FC236}">
                <a16:creationId xmlns:a16="http://schemas.microsoft.com/office/drawing/2014/main" id="{495F2C4D-3AC2-44CF-8C99-F6C74663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5" y="2570871"/>
            <a:ext cx="6771249" cy="1716258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31" y="2570871"/>
            <a:ext cx="6471138" cy="17162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400" y="3013501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96557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1181723" y="1242479"/>
            <a:ext cx="9828552" cy="5249334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4" y="157455"/>
            <a:ext cx="6771249" cy="952947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29" y="157455"/>
            <a:ext cx="6471138" cy="9529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398" y="257932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TCP </a:t>
            </a:r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sem </a:t>
            </a:r>
            <a:r>
              <a:rPr lang="pt-BR" sz="32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44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E56FA7-18FB-42B6-9BD9-A76189C1D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7" t="25436" r="14348" b="55282"/>
          <a:stretch/>
        </p:blipFill>
        <p:spPr>
          <a:xfrm>
            <a:off x="1392451" y="2027968"/>
            <a:ext cx="9407094" cy="1491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65F31AC-771F-4065-AD84-6E4F8FE389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35" t="40000" r="20380" b="34564"/>
          <a:stretch/>
        </p:blipFill>
        <p:spPr>
          <a:xfrm>
            <a:off x="1561551" y="3734249"/>
            <a:ext cx="8693797" cy="22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9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6937282" y="0"/>
            <a:ext cx="525471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7164389" y="267286"/>
            <a:ext cx="4663464" cy="4936738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1" y="-25772"/>
            <a:ext cx="145360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7169679" y="5554539"/>
            <a:ext cx="4663465" cy="869918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7268218" y="5554539"/>
            <a:ext cx="4456774" cy="8699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6805534" y="5671732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TCP </a:t>
            </a:r>
            <a:r>
              <a:rPr lang="pt-BR" sz="24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sem </a:t>
            </a:r>
            <a:r>
              <a:rPr lang="pt-BR" sz="24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36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78B4FC8-1CC2-4449-8882-CAD9CFD5BC2C}"/>
              </a:ext>
            </a:extLst>
          </p:cNvPr>
          <p:cNvGrpSpPr/>
          <p:nvPr/>
        </p:nvGrpSpPr>
        <p:grpSpPr>
          <a:xfrm>
            <a:off x="7530981" y="558434"/>
            <a:ext cx="4067318" cy="3369801"/>
            <a:chOff x="7491457" y="835680"/>
            <a:chExt cx="4067318" cy="3369801"/>
          </a:xfrm>
        </p:grpSpPr>
        <p:pic>
          <p:nvPicPr>
            <p:cNvPr id="5122" name="Picture 2" descr="Resultado de imagem para laptop flat icon">
              <a:extLst>
                <a:ext uri="{FF2B5EF4-FFF2-40B4-BE49-F238E27FC236}">
                  <a16:creationId xmlns:a16="http://schemas.microsoft.com/office/drawing/2014/main" id="{17BB4B90-75F4-400D-B8C8-88527E64C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273174" y="2872815"/>
              <a:ext cx="1285601" cy="128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m para computer flat icon">
              <a:extLst>
                <a:ext uri="{FF2B5EF4-FFF2-40B4-BE49-F238E27FC236}">
                  <a16:creationId xmlns:a16="http://schemas.microsoft.com/office/drawing/2014/main" id="{EFA8E51D-5406-442D-ADC3-B98F6BDCE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57" y="2919880"/>
              <a:ext cx="1285601" cy="128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Resultado de imagem para router flat icon">
              <a:extLst>
                <a:ext uri="{FF2B5EF4-FFF2-40B4-BE49-F238E27FC236}">
                  <a16:creationId xmlns:a16="http://schemas.microsoft.com/office/drawing/2014/main" id="{26267F5D-DA5B-4104-BD9B-00928A1C8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2" y="835680"/>
              <a:ext cx="1124030" cy="112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Resultado de imagem para wifi icon">
              <a:extLst>
                <a:ext uri="{FF2B5EF4-FFF2-40B4-BE49-F238E27FC236}">
                  <a16:creationId xmlns:a16="http://schemas.microsoft.com/office/drawing/2014/main" id="{1E58B87A-9FE4-453A-B20A-642B993AB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15119" y="2240421"/>
              <a:ext cx="516109" cy="426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206C490-A0CD-4CD6-A476-E8C1860EF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5312" y="1959710"/>
              <a:ext cx="591233" cy="853776"/>
            </a:xfrm>
            <a:prstGeom prst="line">
              <a:avLst/>
            </a:prstGeom>
            <a:ln w="28575">
              <a:solidFill>
                <a:srgbClr val="EE24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93CF7C-4112-45E4-9B61-57647468C23B}"/>
              </a:ext>
            </a:extLst>
          </p:cNvPr>
          <p:cNvSpPr txBox="1"/>
          <p:nvPr/>
        </p:nvSpPr>
        <p:spPr>
          <a:xfrm>
            <a:off x="7919523" y="4045428"/>
            <a:ext cx="3290234" cy="9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136 segundos 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100.000 pacotes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C6E6ABE-412F-4C6A-8361-F04643B2B8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05" t="12922" r="15117" b="8734"/>
          <a:stretch/>
        </p:blipFill>
        <p:spPr>
          <a:xfrm>
            <a:off x="152925" y="435277"/>
            <a:ext cx="6776792" cy="596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6937282" y="0"/>
            <a:ext cx="525471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7164389" y="267286"/>
            <a:ext cx="4663464" cy="4936738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1" y="-25772"/>
            <a:ext cx="145360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7169679" y="5554539"/>
            <a:ext cx="4663465" cy="869918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7268218" y="5554539"/>
            <a:ext cx="4456774" cy="8699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6805534" y="5671732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TCP </a:t>
            </a:r>
            <a:r>
              <a:rPr lang="pt-BR" sz="24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sem </a:t>
            </a:r>
            <a:r>
              <a:rPr lang="pt-BR" sz="24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36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78B4FC8-1CC2-4449-8882-CAD9CFD5BC2C}"/>
              </a:ext>
            </a:extLst>
          </p:cNvPr>
          <p:cNvGrpSpPr/>
          <p:nvPr/>
        </p:nvGrpSpPr>
        <p:grpSpPr>
          <a:xfrm>
            <a:off x="7530981" y="558434"/>
            <a:ext cx="4067318" cy="3369801"/>
            <a:chOff x="7491457" y="835680"/>
            <a:chExt cx="4067318" cy="3369801"/>
          </a:xfrm>
        </p:grpSpPr>
        <p:pic>
          <p:nvPicPr>
            <p:cNvPr id="5122" name="Picture 2" descr="Resultado de imagem para laptop flat icon">
              <a:extLst>
                <a:ext uri="{FF2B5EF4-FFF2-40B4-BE49-F238E27FC236}">
                  <a16:creationId xmlns:a16="http://schemas.microsoft.com/office/drawing/2014/main" id="{17BB4B90-75F4-400D-B8C8-88527E64C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273174" y="2872815"/>
              <a:ext cx="1285601" cy="128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m para computer flat icon">
              <a:extLst>
                <a:ext uri="{FF2B5EF4-FFF2-40B4-BE49-F238E27FC236}">
                  <a16:creationId xmlns:a16="http://schemas.microsoft.com/office/drawing/2014/main" id="{EFA8E51D-5406-442D-ADC3-B98F6BDCE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57" y="2919880"/>
              <a:ext cx="1285601" cy="128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Resultado de imagem para router flat icon">
              <a:extLst>
                <a:ext uri="{FF2B5EF4-FFF2-40B4-BE49-F238E27FC236}">
                  <a16:creationId xmlns:a16="http://schemas.microsoft.com/office/drawing/2014/main" id="{26267F5D-DA5B-4104-BD9B-00928A1C8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2" y="835680"/>
              <a:ext cx="1124030" cy="112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Resultado de imagem para wifi icon">
              <a:extLst>
                <a:ext uri="{FF2B5EF4-FFF2-40B4-BE49-F238E27FC236}">
                  <a16:creationId xmlns:a16="http://schemas.microsoft.com/office/drawing/2014/main" id="{1E58B87A-9FE4-453A-B20A-642B993AB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15119" y="2240421"/>
              <a:ext cx="516109" cy="426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206C490-A0CD-4CD6-A476-E8C1860EF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5312" y="1959710"/>
              <a:ext cx="591233" cy="853776"/>
            </a:xfrm>
            <a:prstGeom prst="line">
              <a:avLst/>
            </a:prstGeom>
            <a:ln w="28575">
              <a:solidFill>
                <a:srgbClr val="EE24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93CF7C-4112-45E4-9B61-57647468C23B}"/>
              </a:ext>
            </a:extLst>
          </p:cNvPr>
          <p:cNvSpPr txBox="1"/>
          <p:nvPr/>
        </p:nvSpPr>
        <p:spPr>
          <a:xfrm>
            <a:off x="7919523" y="4045428"/>
            <a:ext cx="3290234" cy="9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129 segundos 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100.000 pacotes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AFC5228-ACB2-4713-9427-A721CDC9DA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27" t="12241" r="15530" b="8142"/>
          <a:stretch/>
        </p:blipFill>
        <p:spPr>
          <a:xfrm>
            <a:off x="184144" y="686054"/>
            <a:ext cx="6668985" cy="546011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9C6F95-CCB1-4859-9D52-93CB50F3DEEF}"/>
              </a:ext>
            </a:extLst>
          </p:cNvPr>
          <p:cNvSpPr txBox="1"/>
          <p:nvPr/>
        </p:nvSpPr>
        <p:spPr>
          <a:xfrm>
            <a:off x="485601" y="301732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Timer Ilimitado</a:t>
            </a:r>
            <a:endParaRPr lang="pt-BR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821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1181723" y="1242479"/>
            <a:ext cx="9828552" cy="5249334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4" y="157455"/>
            <a:ext cx="6771249" cy="952947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29" y="157455"/>
            <a:ext cx="6471138" cy="9529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398" y="257932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TCP </a:t>
            </a:r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com </a:t>
            </a:r>
            <a:r>
              <a:rPr lang="pt-BR" sz="32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44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24F110-EF25-458D-9B26-F635EC8E4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9" t="12777" r="16119" b="68306"/>
          <a:stretch/>
        </p:blipFill>
        <p:spPr>
          <a:xfrm>
            <a:off x="1178483" y="1828800"/>
            <a:ext cx="9756780" cy="15607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D63524-33D8-4C10-A926-4744ECF57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0" t="27978" r="27205" b="40765"/>
          <a:stretch/>
        </p:blipFill>
        <p:spPr>
          <a:xfrm>
            <a:off x="1371944" y="3291413"/>
            <a:ext cx="9128373" cy="286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0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9049676" y="0"/>
            <a:ext cx="314232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1" y="-25772"/>
            <a:ext cx="145360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D8D297-EA00-4F1C-BBD4-4B090B589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7" t="12178" r="16282" b="9571"/>
          <a:stretch/>
        </p:blipFill>
        <p:spPr>
          <a:xfrm>
            <a:off x="555589" y="112473"/>
            <a:ext cx="7973813" cy="6633054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143BD18-8FC4-495A-B36C-C540357A1C53}"/>
              </a:ext>
            </a:extLst>
          </p:cNvPr>
          <p:cNvSpPr/>
          <p:nvPr/>
        </p:nvSpPr>
        <p:spPr>
          <a:xfrm>
            <a:off x="9308891" y="653871"/>
            <a:ext cx="2578308" cy="4393290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iperf3.exe </a:t>
            </a:r>
          </a:p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-f M </a:t>
            </a:r>
          </a:p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-i 0.1 </a:t>
            </a:r>
          </a:p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-t 40 </a:t>
            </a:r>
          </a:p>
          <a:p>
            <a:pPr algn="ctr"/>
            <a:r>
              <a:rPr lang="fr-FR" sz="24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-c &lt;IP&gt;</a:t>
            </a:r>
          </a:p>
          <a:p>
            <a:pPr algn="ctr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-p 9010</a:t>
            </a:r>
          </a:p>
          <a:p>
            <a:pPr algn="ctr"/>
            <a:endParaRPr lang="fr-FR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pt-BR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971103A-E718-492D-96D0-D1960C5079F2}"/>
              </a:ext>
            </a:extLst>
          </p:cNvPr>
          <p:cNvSpPr/>
          <p:nvPr/>
        </p:nvSpPr>
        <p:spPr>
          <a:xfrm>
            <a:off x="9049676" y="5425369"/>
            <a:ext cx="3142323" cy="661019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8B99D2-1AA0-4B02-925E-010CF085BE68}"/>
              </a:ext>
            </a:extLst>
          </p:cNvPr>
          <p:cNvSpPr/>
          <p:nvPr/>
        </p:nvSpPr>
        <p:spPr>
          <a:xfrm>
            <a:off x="9308891" y="5425370"/>
            <a:ext cx="2883107" cy="6610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3631B30-9940-4AEF-8882-979BD4F1EFB0}"/>
              </a:ext>
            </a:extLst>
          </p:cNvPr>
          <p:cNvSpPr txBox="1"/>
          <p:nvPr/>
        </p:nvSpPr>
        <p:spPr>
          <a:xfrm>
            <a:off x="9390559" y="5494269"/>
            <a:ext cx="24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TCP </a:t>
            </a:r>
            <a:r>
              <a:rPr lang="pt-BR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com </a:t>
            </a:r>
            <a:r>
              <a:rPr lang="pt-BR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28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1B9B1B-F2B5-4557-89D1-EBB2A11AD29B}"/>
              </a:ext>
            </a:extLst>
          </p:cNvPr>
          <p:cNvSpPr txBox="1"/>
          <p:nvPr/>
        </p:nvSpPr>
        <p:spPr>
          <a:xfrm>
            <a:off x="9331683" y="3791542"/>
            <a:ext cx="2578308" cy="9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184 segundos 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100.000 pacotes</a:t>
            </a:r>
          </a:p>
        </p:txBody>
      </p:sp>
    </p:spTree>
    <p:extLst>
      <p:ext uri="{BB962C8B-B14F-4D97-AF65-F5344CB8AC3E}">
        <p14:creationId xmlns:p14="http://schemas.microsoft.com/office/powerpoint/2010/main" val="301368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9188C2-F852-4642-B247-5F28E953502B}"/>
              </a:ext>
            </a:extLst>
          </p:cNvPr>
          <p:cNvSpPr/>
          <p:nvPr/>
        </p:nvSpPr>
        <p:spPr>
          <a:xfrm>
            <a:off x="6072850" y="0"/>
            <a:ext cx="611915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-23150" y="416347"/>
            <a:ext cx="611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Cliente</a:t>
            </a:r>
            <a:endParaRPr lang="pt-BR" sz="3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8CBE38-B136-4C9F-9A93-D242EEADC5F2}"/>
              </a:ext>
            </a:extLst>
          </p:cNvPr>
          <p:cNvSpPr txBox="1"/>
          <p:nvPr/>
        </p:nvSpPr>
        <p:spPr>
          <a:xfrm>
            <a:off x="6072850" y="416347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Servidor</a:t>
            </a:r>
            <a:endParaRPr lang="pt-BR" sz="3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4955053-9257-4DB7-90A3-4F8F88836329}"/>
              </a:ext>
            </a:extLst>
          </p:cNvPr>
          <p:cNvSpPr/>
          <p:nvPr/>
        </p:nvSpPr>
        <p:spPr>
          <a:xfrm>
            <a:off x="8387716" y="2684291"/>
            <a:ext cx="1489419" cy="1489419"/>
          </a:xfrm>
          <a:prstGeom prst="ellipse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C80E6CD-CF46-4E34-A9B0-D7F08F3430BF}"/>
              </a:ext>
            </a:extLst>
          </p:cNvPr>
          <p:cNvCxnSpPr>
            <a:cxnSpLocks/>
          </p:cNvCxnSpPr>
          <p:nvPr/>
        </p:nvCxnSpPr>
        <p:spPr>
          <a:xfrm>
            <a:off x="4740812" y="1951453"/>
            <a:ext cx="3824850" cy="635159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12C6DA7-B12A-494C-8FB5-55CE58A2DCB9}"/>
              </a:ext>
            </a:extLst>
          </p:cNvPr>
          <p:cNvCxnSpPr>
            <a:cxnSpLocks/>
          </p:cNvCxnSpPr>
          <p:nvPr/>
        </p:nvCxnSpPr>
        <p:spPr>
          <a:xfrm>
            <a:off x="5014944" y="2346434"/>
            <a:ext cx="3269796" cy="515386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23A7B15-2883-41A8-9A35-F527CFC5E34D}"/>
              </a:ext>
            </a:extLst>
          </p:cNvPr>
          <p:cNvCxnSpPr>
            <a:cxnSpLocks/>
          </p:cNvCxnSpPr>
          <p:nvPr/>
        </p:nvCxnSpPr>
        <p:spPr>
          <a:xfrm>
            <a:off x="5069244" y="2706273"/>
            <a:ext cx="3086575" cy="45979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9AC8054-CE6A-41EA-800D-1F6D1B940BEC}"/>
              </a:ext>
            </a:extLst>
          </p:cNvPr>
          <p:cNvCxnSpPr>
            <a:cxnSpLocks/>
          </p:cNvCxnSpPr>
          <p:nvPr/>
        </p:nvCxnSpPr>
        <p:spPr>
          <a:xfrm>
            <a:off x="4995926" y="3075849"/>
            <a:ext cx="3130437" cy="420833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5D9E756-9858-443B-80F3-9E8865158150}"/>
              </a:ext>
            </a:extLst>
          </p:cNvPr>
          <p:cNvCxnSpPr>
            <a:cxnSpLocks/>
          </p:cNvCxnSpPr>
          <p:nvPr/>
        </p:nvCxnSpPr>
        <p:spPr>
          <a:xfrm flipH="1">
            <a:off x="2464559" y="1636279"/>
            <a:ext cx="16221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3C83CF-04CA-4669-9FCC-4C73F72E9032}"/>
              </a:ext>
            </a:extLst>
          </p:cNvPr>
          <p:cNvSpPr txBox="1"/>
          <p:nvPr/>
        </p:nvSpPr>
        <p:spPr>
          <a:xfrm>
            <a:off x="281207" y="1478275"/>
            <a:ext cx="206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InitTimerCount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2885669-7751-40B9-AD98-94420593A3B9}"/>
              </a:ext>
            </a:extLst>
          </p:cNvPr>
          <p:cNvSpPr txBox="1"/>
          <p:nvPr/>
        </p:nvSpPr>
        <p:spPr>
          <a:xfrm>
            <a:off x="300398" y="5922477"/>
            <a:ext cx="206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EndTimerCount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C9DBEE-18B1-4A13-BFD7-F0879CED5771}"/>
              </a:ext>
            </a:extLst>
          </p:cNvPr>
          <p:cNvSpPr txBox="1"/>
          <p:nvPr/>
        </p:nvSpPr>
        <p:spPr>
          <a:xfrm>
            <a:off x="287875" y="3635660"/>
            <a:ext cx="27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Socket.soTimeOut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(timer)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03225D9-6DEF-4CDC-BA98-272DD14A0182}"/>
              </a:ext>
            </a:extLst>
          </p:cNvPr>
          <p:cNvCxnSpPr>
            <a:cxnSpLocks/>
          </p:cNvCxnSpPr>
          <p:nvPr/>
        </p:nvCxnSpPr>
        <p:spPr>
          <a:xfrm flipH="1">
            <a:off x="4923081" y="3540608"/>
            <a:ext cx="3203282" cy="804631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3628C81A-3C89-43BB-BD27-6B87336A2375}"/>
              </a:ext>
            </a:extLst>
          </p:cNvPr>
          <p:cNvCxnSpPr>
            <a:cxnSpLocks/>
          </p:cNvCxnSpPr>
          <p:nvPr/>
        </p:nvCxnSpPr>
        <p:spPr>
          <a:xfrm flipH="1">
            <a:off x="5069244" y="3831719"/>
            <a:ext cx="3130437" cy="826373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7421550B-8A28-49FB-927D-73FFF564AE19}"/>
              </a:ext>
            </a:extLst>
          </p:cNvPr>
          <p:cNvCxnSpPr>
            <a:cxnSpLocks/>
          </p:cNvCxnSpPr>
          <p:nvPr/>
        </p:nvCxnSpPr>
        <p:spPr>
          <a:xfrm flipH="1">
            <a:off x="5121479" y="4109647"/>
            <a:ext cx="3266237" cy="896904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A5D1EA9A-1B88-4605-A934-452EC746F48D}"/>
              </a:ext>
            </a:extLst>
          </p:cNvPr>
          <p:cNvCxnSpPr>
            <a:cxnSpLocks/>
          </p:cNvCxnSpPr>
          <p:nvPr/>
        </p:nvCxnSpPr>
        <p:spPr>
          <a:xfrm flipH="1">
            <a:off x="5038168" y="4349793"/>
            <a:ext cx="3653889" cy="101163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81967572-AD0F-4E09-9F14-A8C8DEA4F3D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3038881" y="3789549"/>
            <a:ext cx="1041620" cy="370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40798026-5542-4347-89F1-38F772523978}"/>
              </a:ext>
            </a:extLst>
          </p:cNvPr>
          <p:cNvCxnSpPr>
            <a:cxnSpLocks/>
          </p:cNvCxnSpPr>
          <p:nvPr/>
        </p:nvCxnSpPr>
        <p:spPr>
          <a:xfrm flipH="1">
            <a:off x="2464559" y="6101916"/>
            <a:ext cx="16221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eta: em Forma de U 106">
            <a:extLst>
              <a:ext uri="{FF2B5EF4-FFF2-40B4-BE49-F238E27FC236}">
                <a16:creationId xmlns:a16="http://schemas.microsoft.com/office/drawing/2014/main" id="{0B96F5FD-F5F6-43C0-814A-A443D6A3E1BF}"/>
              </a:ext>
            </a:extLst>
          </p:cNvPr>
          <p:cNvSpPr/>
          <p:nvPr/>
        </p:nvSpPr>
        <p:spPr>
          <a:xfrm rot="14949485">
            <a:off x="2830606" y="2240736"/>
            <a:ext cx="1703990" cy="964259"/>
          </a:xfrm>
          <a:prstGeom prst="uturnArrow">
            <a:avLst>
              <a:gd name="adj1" fmla="val 4633"/>
              <a:gd name="adj2" fmla="val 8431"/>
              <a:gd name="adj3" fmla="val 13076"/>
              <a:gd name="adj4" fmla="val 80093"/>
              <a:gd name="adj5" fmla="val 98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686490C-1880-4679-8A60-DBB818E0F60D}"/>
              </a:ext>
            </a:extLst>
          </p:cNvPr>
          <p:cNvSpPr/>
          <p:nvPr/>
        </p:nvSpPr>
        <p:spPr>
          <a:xfrm>
            <a:off x="3318472" y="1985045"/>
            <a:ext cx="1489419" cy="1489419"/>
          </a:xfrm>
          <a:prstGeom prst="ellipse">
            <a:avLst/>
          </a:prstGeom>
          <a:solidFill>
            <a:srgbClr val="EE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WINDOW</a:t>
            </a:r>
          </a:p>
          <a:p>
            <a:pPr algn="ctr"/>
            <a:r>
              <a:rPr lang="pt-BR" sz="1600" dirty="0"/>
              <a:t>SIZE</a:t>
            </a:r>
          </a:p>
        </p:txBody>
      </p:sp>
      <p:sp>
        <p:nvSpPr>
          <p:cNvPr id="149" name="Seta: em Forma de U 148">
            <a:extLst>
              <a:ext uri="{FF2B5EF4-FFF2-40B4-BE49-F238E27FC236}">
                <a16:creationId xmlns:a16="http://schemas.microsoft.com/office/drawing/2014/main" id="{A64A6770-14C5-4E3F-91C9-8E7B049180D4}"/>
              </a:ext>
            </a:extLst>
          </p:cNvPr>
          <p:cNvSpPr/>
          <p:nvPr/>
        </p:nvSpPr>
        <p:spPr>
          <a:xfrm rot="14949485">
            <a:off x="2846817" y="4453107"/>
            <a:ext cx="1703990" cy="964259"/>
          </a:xfrm>
          <a:prstGeom prst="uturnArrow">
            <a:avLst>
              <a:gd name="adj1" fmla="val 4633"/>
              <a:gd name="adj2" fmla="val 8431"/>
              <a:gd name="adj3" fmla="val 13076"/>
              <a:gd name="adj4" fmla="val 80093"/>
              <a:gd name="adj5" fmla="val 98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A1A9027-70AC-4F7A-B897-D42F3C6080FD}"/>
              </a:ext>
            </a:extLst>
          </p:cNvPr>
          <p:cNvSpPr/>
          <p:nvPr/>
        </p:nvSpPr>
        <p:spPr>
          <a:xfrm>
            <a:off x="3339157" y="4180675"/>
            <a:ext cx="1489419" cy="1489419"/>
          </a:xfrm>
          <a:prstGeom prst="ellipse">
            <a:avLst/>
          </a:prstGeom>
          <a:solidFill>
            <a:srgbClr val="EE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WINDOW SIZE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F924FE82-40BE-441A-8931-D3D291AE4AE0}"/>
              </a:ext>
            </a:extLst>
          </p:cNvPr>
          <p:cNvSpPr txBox="1"/>
          <p:nvPr/>
        </p:nvSpPr>
        <p:spPr>
          <a:xfrm rot="503129">
            <a:off x="5052209" y="1790427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07041FB-8051-4457-AFD5-A917E165A2BF}"/>
              </a:ext>
            </a:extLst>
          </p:cNvPr>
          <p:cNvSpPr txBox="1"/>
          <p:nvPr/>
        </p:nvSpPr>
        <p:spPr>
          <a:xfrm rot="503129">
            <a:off x="5083284" y="2152759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SEQ=2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F4F751EE-6ECD-4F71-AA39-62522CB3B7B9}"/>
              </a:ext>
            </a:extLst>
          </p:cNvPr>
          <p:cNvSpPr txBox="1"/>
          <p:nvPr/>
        </p:nvSpPr>
        <p:spPr>
          <a:xfrm rot="503129">
            <a:off x="5137205" y="2513389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SEQ=3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E8399191-B618-439D-8E17-8F21734ECCE1}"/>
              </a:ext>
            </a:extLst>
          </p:cNvPr>
          <p:cNvSpPr txBox="1"/>
          <p:nvPr/>
        </p:nvSpPr>
        <p:spPr>
          <a:xfrm rot="503129">
            <a:off x="5135520" y="2887645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SEQ=4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D054F0B7-F69D-4309-8580-1DCF0668D1B4}"/>
              </a:ext>
            </a:extLst>
          </p:cNvPr>
          <p:cNvSpPr txBox="1"/>
          <p:nvPr/>
        </p:nvSpPr>
        <p:spPr>
          <a:xfrm rot="20821577">
            <a:off x="5213302" y="3894181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2BD10CA4-929A-4356-AB10-9E1F1991805A}"/>
              </a:ext>
            </a:extLst>
          </p:cNvPr>
          <p:cNvSpPr txBox="1"/>
          <p:nvPr/>
        </p:nvSpPr>
        <p:spPr>
          <a:xfrm rot="20821577">
            <a:off x="5316830" y="4239934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SEQ=2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C5773DF-63DC-4CDF-8B96-F56390B7D624}"/>
              </a:ext>
            </a:extLst>
          </p:cNvPr>
          <p:cNvSpPr txBox="1"/>
          <p:nvPr/>
        </p:nvSpPr>
        <p:spPr>
          <a:xfrm rot="20821577">
            <a:off x="5381769" y="4566045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SEQ=3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19F9DA88-CE19-43D2-929E-00B11454485A}"/>
              </a:ext>
            </a:extLst>
          </p:cNvPr>
          <p:cNvSpPr txBox="1"/>
          <p:nvPr/>
        </p:nvSpPr>
        <p:spPr>
          <a:xfrm rot="20821577">
            <a:off x="5380495" y="4868052"/>
            <a:ext cx="74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SEQ=4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67505EC1-A5C3-4D44-A46F-7987931F0DDB}"/>
              </a:ext>
            </a:extLst>
          </p:cNvPr>
          <p:cNvSpPr/>
          <p:nvPr/>
        </p:nvSpPr>
        <p:spPr>
          <a:xfrm>
            <a:off x="392557" y="250078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0DEBDC27-EC86-4E28-B6CA-7531D6BDC220}"/>
              </a:ext>
            </a:extLst>
          </p:cNvPr>
          <p:cNvSpPr/>
          <p:nvPr/>
        </p:nvSpPr>
        <p:spPr>
          <a:xfrm>
            <a:off x="981154" y="250308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B51CD3A7-A6B7-468F-9805-1D6DB7FDEC71}"/>
              </a:ext>
            </a:extLst>
          </p:cNvPr>
          <p:cNvSpPr/>
          <p:nvPr/>
        </p:nvSpPr>
        <p:spPr>
          <a:xfrm>
            <a:off x="1574484" y="249847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35BC6928-8B28-46C0-ACEE-950308B8E44B}"/>
              </a:ext>
            </a:extLst>
          </p:cNvPr>
          <p:cNvSpPr/>
          <p:nvPr/>
        </p:nvSpPr>
        <p:spPr>
          <a:xfrm>
            <a:off x="2163081" y="250078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10" name="Triângulo isósceles 109">
            <a:extLst>
              <a:ext uri="{FF2B5EF4-FFF2-40B4-BE49-F238E27FC236}">
                <a16:creationId xmlns:a16="http://schemas.microsoft.com/office/drawing/2014/main" id="{3753B5FC-4F39-453D-AD6E-63B05F531E2C}"/>
              </a:ext>
            </a:extLst>
          </p:cNvPr>
          <p:cNvSpPr/>
          <p:nvPr/>
        </p:nvSpPr>
        <p:spPr>
          <a:xfrm>
            <a:off x="2647008" y="2999557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50AA4C78-2AFA-4DAF-9AA7-EC0525961900}"/>
              </a:ext>
            </a:extLst>
          </p:cNvPr>
          <p:cNvSpPr/>
          <p:nvPr/>
        </p:nvSpPr>
        <p:spPr>
          <a:xfrm>
            <a:off x="10462204" y="2883570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6B3929CC-6394-42EE-9D3A-B60E1B86AE48}"/>
              </a:ext>
            </a:extLst>
          </p:cNvPr>
          <p:cNvSpPr/>
          <p:nvPr/>
        </p:nvSpPr>
        <p:spPr>
          <a:xfrm>
            <a:off x="11050801" y="2885875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78F6C235-E216-437E-9F15-F38369D8585A}"/>
              </a:ext>
            </a:extLst>
          </p:cNvPr>
          <p:cNvSpPr/>
          <p:nvPr/>
        </p:nvSpPr>
        <p:spPr>
          <a:xfrm>
            <a:off x="10476661" y="3543235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5A57131A-BB54-44F2-B895-741EC8F24679}"/>
              </a:ext>
            </a:extLst>
          </p:cNvPr>
          <p:cNvSpPr/>
          <p:nvPr/>
        </p:nvSpPr>
        <p:spPr>
          <a:xfrm>
            <a:off x="11065258" y="3545540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74" name="Triângulo isósceles 173">
            <a:extLst>
              <a:ext uri="{FF2B5EF4-FFF2-40B4-BE49-F238E27FC236}">
                <a16:creationId xmlns:a16="http://schemas.microsoft.com/office/drawing/2014/main" id="{25F769F4-CC7E-4CCF-A376-A97E98F4F2B9}"/>
              </a:ext>
            </a:extLst>
          </p:cNvPr>
          <p:cNvSpPr/>
          <p:nvPr/>
        </p:nvSpPr>
        <p:spPr>
          <a:xfrm>
            <a:off x="11418555" y="4044315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BB1E8F52-7195-415A-B37C-236903C32E39}"/>
              </a:ext>
            </a:extLst>
          </p:cNvPr>
          <p:cNvSpPr/>
          <p:nvPr/>
        </p:nvSpPr>
        <p:spPr>
          <a:xfrm>
            <a:off x="392557" y="467975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A1C9CC64-9A30-437E-A39A-C56D1E5BA695}"/>
              </a:ext>
            </a:extLst>
          </p:cNvPr>
          <p:cNvSpPr/>
          <p:nvPr/>
        </p:nvSpPr>
        <p:spPr>
          <a:xfrm>
            <a:off x="981154" y="468205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3EE4198E-C9D2-4CD5-8685-816DF1FC6741}"/>
              </a:ext>
            </a:extLst>
          </p:cNvPr>
          <p:cNvSpPr/>
          <p:nvPr/>
        </p:nvSpPr>
        <p:spPr>
          <a:xfrm>
            <a:off x="1574484" y="467744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7804DACA-114B-4C9B-8C19-95173DCA2492}"/>
              </a:ext>
            </a:extLst>
          </p:cNvPr>
          <p:cNvSpPr/>
          <p:nvPr/>
        </p:nvSpPr>
        <p:spPr>
          <a:xfrm>
            <a:off x="2163081" y="467975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79" name="Triângulo isósceles 178">
            <a:extLst>
              <a:ext uri="{FF2B5EF4-FFF2-40B4-BE49-F238E27FC236}">
                <a16:creationId xmlns:a16="http://schemas.microsoft.com/office/drawing/2014/main" id="{C65C9685-156F-4447-95F2-33C907CFBEE8}"/>
              </a:ext>
            </a:extLst>
          </p:cNvPr>
          <p:cNvSpPr/>
          <p:nvPr/>
        </p:nvSpPr>
        <p:spPr>
          <a:xfrm>
            <a:off x="2647008" y="5178527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B64DB099-FAF2-4912-B467-E3925BE7F6A0}"/>
              </a:ext>
            </a:extLst>
          </p:cNvPr>
          <p:cNvSpPr txBox="1"/>
          <p:nvPr/>
        </p:nvSpPr>
        <p:spPr>
          <a:xfrm>
            <a:off x="8026597" y="5673674"/>
            <a:ext cx="419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Não Estoura </a:t>
            </a:r>
            <a:r>
              <a:rPr lang="pt-BR" sz="2000" dirty="0" err="1">
                <a:solidFill>
                  <a:schemeClr val="bg1"/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TimeOut</a:t>
            </a:r>
            <a:endParaRPr lang="pt-BR" sz="2000" dirty="0">
              <a:solidFill>
                <a:schemeClr val="bg1"/>
              </a:solidFill>
              <a:latin typeface="Arv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926D1128-1A3A-4000-B46D-CAAE0584BE4C}"/>
              </a:ext>
            </a:extLst>
          </p:cNvPr>
          <p:cNvSpPr txBox="1"/>
          <p:nvPr/>
        </p:nvSpPr>
        <p:spPr>
          <a:xfrm>
            <a:off x="8026597" y="6086804"/>
            <a:ext cx="419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cs typeface="Courier New" panose="02070309020205020404" pitchFamily="49" charset="0"/>
              </a:rPr>
              <a:t>WINDOW.</a:t>
            </a:r>
            <a:r>
              <a:rPr lang="pt-BR" sz="2400" dirty="0">
                <a:solidFill>
                  <a:srgbClr val="C00000"/>
                </a:solidFill>
                <a:cs typeface="Courier New" panose="02070309020205020404" pitchFamily="49" charset="0"/>
              </a:rPr>
              <a:t>INCREASE()</a:t>
            </a:r>
          </a:p>
        </p:txBody>
      </p:sp>
      <p:sp>
        <p:nvSpPr>
          <p:cNvPr id="182" name="Retângulo 181">
            <a:extLst>
              <a:ext uri="{FF2B5EF4-FFF2-40B4-BE49-F238E27FC236}">
                <a16:creationId xmlns:a16="http://schemas.microsoft.com/office/drawing/2014/main" id="{994368FF-A90B-4994-B380-7AB93DCC7A59}"/>
              </a:ext>
            </a:extLst>
          </p:cNvPr>
          <p:cNvSpPr/>
          <p:nvPr/>
        </p:nvSpPr>
        <p:spPr>
          <a:xfrm>
            <a:off x="12053899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62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9188C2-F852-4642-B247-5F28E953502B}"/>
              </a:ext>
            </a:extLst>
          </p:cNvPr>
          <p:cNvSpPr/>
          <p:nvPr/>
        </p:nvSpPr>
        <p:spPr>
          <a:xfrm>
            <a:off x="6072850" y="0"/>
            <a:ext cx="611915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-23150" y="416347"/>
            <a:ext cx="6119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Cliente</a:t>
            </a:r>
            <a:endParaRPr lang="pt-BR" sz="3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8CBE38-B136-4C9F-9A93-D242EEADC5F2}"/>
              </a:ext>
            </a:extLst>
          </p:cNvPr>
          <p:cNvSpPr txBox="1"/>
          <p:nvPr/>
        </p:nvSpPr>
        <p:spPr>
          <a:xfrm>
            <a:off x="6072850" y="416347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Servidor</a:t>
            </a:r>
            <a:endParaRPr lang="pt-BR" sz="3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4955053-9257-4DB7-90A3-4F8F88836329}"/>
              </a:ext>
            </a:extLst>
          </p:cNvPr>
          <p:cNvSpPr/>
          <p:nvPr/>
        </p:nvSpPr>
        <p:spPr>
          <a:xfrm>
            <a:off x="8387716" y="2684291"/>
            <a:ext cx="1489419" cy="1489419"/>
          </a:xfrm>
          <a:prstGeom prst="ellipse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C80E6CD-CF46-4E34-A9B0-D7F08F3430BF}"/>
              </a:ext>
            </a:extLst>
          </p:cNvPr>
          <p:cNvCxnSpPr>
            <a:cxnSpLocks/>
          </p:cNvCxnSpPr>
          <p:nvPr/>
        </p:nvCxnSpPr>
        <p:spPr>
          <a:xfrm>
            <a:off x="4740812" y="1951453"/>
            <a:ext cx="3824850" cy="635159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12C6DA7-B12A-494C-8FB5-55CE58A2DCB9}"/>
              </a:ext>
            </a:extLst>
          </p:cNvPr>
          <p:cNvCxnSpPr>
            <a:cxnSpLocks/>
          </p:cNvCxnSpPr>
          <p:nvPr/>
        </p:nvCxnSpPr>
        <p:spPr>
          <a:xfrm>
            <a:off x="5014944" y="2346434"/>
            <a:ext cx="2060413" cy="337857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23A7B15-2883-41A8-9A35-F527CFC5E34D}"/>
              </a:ext>
            </a:extLst>
          </p:cNvPr>
          <p:cNvCxnSpPr>
            <a:cxnSpLocks/>
          </p:cNvCxnSpPr>
          <p:nvPr/>
        </p:nvCxnSpPr>
        <p:spPr>
          <a:xfrm>
            <a:off x="5069244" y="2706273"/>
            <a:ext cx="3086575" cy="45979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9AC8054-CE6A-41EA-800D-1F6D1B940BEC}"/>
              </a:ext>
            </a:extLst>
          </p:cNvPr>
          <p:cNvCxnSpPr>
            <a:cxnSpLocks/>
          </p:cNvCxnSpPr>
          <p:nvPr/>
        </p:nvCxnSpPr>
        <p:spPr>
          <a:xfrm>
            <a:off x="4995926" y="3075849"/>
            <a:ext cx="3130437" cy="420833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5D9E756-9858-443B-80F3-9E8865158150}"/>
              </a:ext>
            </a:extLst>
          </p:cNvPr>
          <p:cNvCxnSpPr>
            <a:cxnSpLocks/>
          </p:cNvCxnSpPr>
          <p:nvPr/>
        </p:nvCxnSpPr>
        <p:spPr>
          <a:xfrm flipH="1">
            <a:off x="2464559" y="1636279"/>
            <a:ext cx="16221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3C83CF-04CA-4669-9FCC-4C73F72E9032}"/>
              </a:ext>
            </a:extLst>
          </p:cNvPr>
          <p:cNvSpPr txBox="1"/>
          <p:nvPr/>
        </p:nvSpPr>
        <p:spPr>
          <a:xfrm>
            <a:off x="281207" y="1478275"/>
            <a:ext cx="206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InitTimerCount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2885669-7751-40B9-AD98-94420593A3B9}"/>
              </a:ext>
            </a:extLst>
          </p:cNvPr>
          <p:cNvSpPr txBox="1"/>
          <p:nvPr/>
        </p:nvSpPr>
        <p:spPr>
          <a:xfrm>
            <a:off x="300398" y="5922477"/>
            <a:ext cx="206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EndTimerCount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C9DBEE-18B1-4A13-BFD7-F0879CED5771}"/>
              </a:ext>
            </a:extLst>
          </p:cNvPr>
          <p:cNvSpPr txBox="1"/>
          <p:nvPr/>
        </p:nvSpPr>
        <p:spPr>
          <a:xfrm>
            <a:off x="287875" y="3635660"/>
            <a:ext cx="2751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Socket.soTimeOut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(timer)</a:t>
            </a:r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03225D9-6DEF-4CDC-BA98-272DD14A0182}"/>
              </a:ext>
            </a:extLst>
          </p:cNvPr>
          <p:cNvCxnSpPr>
            <a:cxnSpLocks/>
          </p:cNvCxnSpPr>
          <p:nvPr/>
        </p:nvCxnSpPr>
        <p:spPr>
          <a:xfrm flipH="1">
            <a:off x="4923081" y="3540608"/>
            <a:ext cx="3203282" cy="804631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7421550B-8A28-49FB-927D-73FFF564AE19}"/>
              </a:ext>
            </a:extLst>
          </p:cNvPr>
          <p:cNvCxnSpPr>
            <a:cxnSpLocks/>
          </p:cNvCxnSpPr>
          <p:nvPr/>
        </p:nvCxnSpPr>
        <p:spPr>
          <a:xfrm flipH="1">
            <a:off x="5121479" y="4109647"/>
            <a:ext cx="3266237" cy="896904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A5D1EA9A-1B88-4605-A934-452EC746F48D}"/>
              </a:ext>
            </a:extLst>
          </p:cNvPr>
          <p:cNvCxnSpPr>
            <a:cxnSpLocks/>
          </p:cNvCxnSpPr>
          <p:nvPr/>
        </p:nvCxnSpPr>
        <p:spPr>
          <a:xfrm flipH="1">
            <a:off x="5038168" y="4349793"/>
            <a:ext cx="3653889" cy="1011630"/>
          </a:xfrm>
          <a:prstGeom prst="straightConnector1">
            <a:avLst/>
          </a:prstGeom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81967572-AD0F-4E09-9F14-A8C8DEA4F3D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3038881" y="3789549"/>
            <a:ext cx="1041620" cy="370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40798026-5542-4347-89F1-38F772523978}"/>
              </a:ext>
            </a:extLst>
          </p:cNvPr>
          <p:cNvCxnSpPr>
            <a:cxnSpLocks/>
          </p:cNvCxnSpPr>
          <p:nvPr/>
        </p:nvCxnSpPr>
        <p:spPr>
          <a:xfrm flipH="1">
            <a:off x="2464559" y="6101916"/>
            <a:ext cx="1622106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eta: em Forma de U 106">
            <a:extLst>
              <a:ext uri="{FF2B5EF4-FFF2-40B4-BE49-F238E27FC236}">
                <a16:creationId xmlns:a16="http://schemas.microsoft.com/office/drawing/2014/main" id="{0B96F5FD-F5F6-43C0-814A-A443D6A3E1BF}"/>
              </a:ext>
            </a:extLst>
          </p:cNvPr>
          <p:cNvSpPr/>
          <p:nvPr/>
        </p:nvSpPr>
        <p:spPr>
          <a:xfrm rot="14949485">
            <a:off x="2830606" y="2240736"/>
            <a:ext cx="1703990" cy="964259"/>
          </a:xfrm>
          <a:prstGeom prst="uturnArrow">
            <a:avLst>
              <a:gd name="adj1" fmla="val 4633"/>
              <a:gd name="adj2" fmla="val 8431"/>
              <a:gd name="adj3" fmla="val 13076"/>
              <a:gd name="adj4" fmla="val 80093"/>
              <a:gd name="adj5" fmla="val 98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686490C-1880-4679-8A60-DBB818E0F60D}"/>
              </a:ext>
            </a:extLst>
          </p:cNvPr>
          <p:cNvSpPr/>
          <p:nvPr/>
        </p:nvSpPr>
        <p:spPr>
          <a:xfrm>
            <a:off x="3318472" y="1985045"/>
            <a:ext cx="1489419" cy="1489419"/>
          </a:xfrm>
          <a:prstGeom prst="ellipse">
            <a:avLst/>
          </a:prstGeom>
          <a:solidFill>
            <a:srgbClr val="EE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WINDOW</a:t>
            </a:r>
          </a:p>
          <a:p>
            <a:pPr algn="ctr"/>
            <a:r>
              <a:rPr lang="pt-BR" sz="1600" dirty="0"/>
              <a:t>SIZE</a:t>
            </a:r>
          </a:p>
        </p:txBody>
      </p:sp>
      <p:sp>
        <p:nvSpPr>
          <p:cNvPr id="149" name="Seta: em Forma de U 148">
            <a:extLst>
              <a:ext uri="{FF2B5EF4-FFF2-40B4-BE49-F238E27FC236}">
                <a16:creationId xmlns:a16="http://schemas.microsoft.com/office/drawing/2014/main" id="{A64A6770-14C5-4E3F-91C9-8E7B049180D4}"/>
              </a:ext>
            </a:extLst>
          </p:cNvPr>
          <p:cNvSpPr/>
          <p:nvPr/>
        </p:nvSpPr>
        <p:spPr>
          <a:xfrm rot="14949485">
            <a:off x="2846817" y="4453107"/>
            <a:ext cx="1703990" cy="964259"/>
          </a:xfrm>
          <a:prstGeom prst="uturnArrow">
            <a:avLst>
              <a:gd name="adj1" fmla="val 4633"/>
              <a:gd name="adj2" fmla="val 8431"/>
              <a:gd name="adj3" fmla="val 13076"/>
              <a:gd name="adj4" fmla="val 80093"/>
              <a:gd name="adj5" fmla="val 98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1A1A9027-70AC-4F7A-B897-D42F3C6080FD}"/>
              </a:ext>
            </a:extLst>
          </p:cNvPr>
          <p:cNvSpPr/>
          <p:nvPr/>
        </p:nvSpPr>
        <p:spPr>
          <a:xfrm>
            <a:off x="3339157" y="4180675"/>
            <a:ext cx="1489419" cy="1489419"/>
          </a:xfrm>
          <a:prstGeom prst="ellipse">
            <a:avLst/>
          </a:prstGeom>
          <a:solidFill>
            <a:srgbClr val="EE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WINDOW SIZE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F924FE82-40BE-441A-8931-D3D291AE4AE0}"/>
              </a:ext>
            </a:extLst>
          </p:cNvPr>
          <p:cNvSpPr txBox="1"/>
          <p:nvPr/>
        </p:nvSpPr>
        <p:spPr>
          <a:xfrm rot="503129">
            <a:off x="5052209" y="1790427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07041FB-8051-4457-AFD5-A917E165A2BF}"/>
              </a:ext>
            </a:extLst>
          </p:cNvPr>
          <p:cNvSpPr txBox="1"/>
          <p:nvPr/>
        </p:nvSpPr>
        <p:spPr>
          <a:xfrm rot="503129">
            <a:off x="5083284" y="2152759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SEQ=2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F4F751EE-6ECD-4F71-AA39-62522CB3B7B9}"/>
              </a:ext>
            </a:extLst>
          </p:cNvPr>
          <p:cNvSpPr txBox="1"/>
          <p:nvPr/>
        </p:nvSpPr>
        <p:spPr>
          <a:xfrm rot="503129">
            <a:off x="5137205" y="2513389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SEQ=3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E8399191-B618-439D-8E17-8F21734ECCE1}"/>
              </a:ext>
            </a:extLst>
          </p:cNvPr>
          <p:cNvSpPr txBox="1"/>
          <p:nvPr/>
        </p:nvSpPr>
        <p:spPr>
          <a:xfrm rot="503129">
            <a:off x="5135520" y="2887645"/>
            <a:ext cx="1151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SEQ=4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D054F0B7-F69D-4309-8580-1DCF0668D1B4}"/>
              </a:ext>
            </a:extLst>
          </p:cNvPr>
          <p:cNvSpPr txBox="1"/>
          <p:nvPr/>
        </p:nvSpPr>
        <p:spPr>
          <a:xfrm rot="20821577">
            <a:off x="5213302" y="3894181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6C5773DF-63DC-4CDF-8B96-F56390B7D624}"/>
              </a:ext>
            </a:extLst>
          </p:cNvPr>
          <p:cNvSpPr txBox="1"/>
          <p:nvPr/>
        </p:nvSpPr>
        <p:spPr>
          <a:xfrm rot="20821577">
            <a:off x="5381769" y="4566045"/>
            <a:ext cx="64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19F9DA88-CE19-43D2-929E-00B11454485A}"/>
              </a:ext>
            </a:extLst>
          </p:cNvPr>
          <p:cNvSpPr txBox="1"/>
          <p:nvPr/>
        </p:nvSpPr>
        <p:spPr>
          <a:xfrm rot="20821577">
            <a:off x="5380495" y="4868052"/>
            <a:ext cx="74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SEQ=1</a:t>
            </a:r>
            <a:endParaRPr lang="pt-BR" sz="1200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67505EC1-A5C3-4D44-A46F-7987931F0DDB}"/>
              </a:ext>
            </a:extLst>
          </p:cNvPr>
          <p:cNvSpPr/>
          <p:nvPr/>
        </p:nvSpPr>
        <p:spPr>
          <a:xfrm>
            <a:off x="392557" y="250078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0DEBDC27-EC86-4E28-B6CA-7531D6BDC220}"/>
              </a:ext>
            </a:extLst>
          </p:cNvPr>
          <p:cNvSpPr/>
          <p:nvPr/>
        </p:nvSpPr>
        <p:spPr>
          <a:xfrm>
            <a:off x="981154" y="250308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B51CD3A7-A6B7-468F-9805-1D6DB7FDEC71}"/>
              </a:ext>
            </a:extLst>
          </p:cNvPr>
          <p:cNvSpPr/>
          <p:nvPr/>
        </p:nvSpPr>
        <p:spPr>
          <a:xfrm>
            <a:off x="1574484" y="249847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35BC6928-8B28-46C0-ACEE-950308B8E44B}"/>
              </a:ext>
            </a:extLst>
          </p:cNvPr>
          <p:cNvSpPr/>
          <p:nvPr/>
        </p:nvSpPr>
        <p:spPr>
          <a:xfrm>
            <a:off x="2163081" y="250078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10" name="Triângulo isósceles 109">
            <a:extLst>
              <a:ext uri="{FF2B5EF4-FFF2-40B4-BE49-F238E27FC236}">
                <a16:creationId xmlns:a16="http://schemas.microsoft.com/office/drawing/2014/main" id="{3753B5FC-4F39-453D-AD6E-63B05F531E2C}"/>
              </a:ext>
            </a:extLst>
          </p:cNvPr>
          <p:cNvSpPr/>
          <p:nvPr/>
        </p:nvSpPr>
        <p:spPr>
          <a:xfrm>
            <a:off x="2660071" y="2999557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50AA4C78-2AFA-4DAF-9AA7-EC0525961900}"/>
              </a:ext>
            </a:extLst>
          </p:cNvPr>
          <p:cNvSpPr/>
          <p:nvPr/>
        </p:nvSpPr>
        <p:spPr>
          <a:xfrm>
            <a:off x="10462204" y="2883570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74" name="Triângulo isósceles 173">
            <a:extLst>
              <a:ext uri="{FF2B5EF4-FFF2-40B4-BE49-F238E27FC236}">
                <a16:creationId xmlns:a16="http://schemas.microsoft.com/office/drawing/2014/main" id="{25F769F4-CC7E-4CCF-A376-A97E98F4F2B9}"/>
              </a:ext>
            </a:extLst>
          </p:cNvPr>
          <p:cNvSpPr/>
          <p:nvPr/>
        </p:nvSpPr>
        <p:spPr>
          <a:xfrm>
            <a:off x="10989627" y="3339620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BB1E8F52-7195-415A-B37C-236903C32E39}"/>
              </a:ext>
            </a:extLst>
          </p:cNvPr>
          <p:cNvSpPr/>
          <p:nvPr/>
        </p:nvSpPr>
        <p:spPr>
          <a:xfrm>
            <a:off x="392557" y="467975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1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A1C9CC64-9A30-437E-A39A-C56D1E5BA695}"/>
              </a:ext>
            </a:extLst>
          </p:cNvPr>
          <p:cNvSpPr/>
          <p:nvPr/>
        </p:nvSpPr>
        <p:spPr>
          <a:xfrm>
            <a:off x="981154" y="468205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2</a:t>
            </a: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3EE4198E-C9D2-4CD5-8685-816DF1FC6741}"/>
              </a:ext>
            </a:extLst>
          </p:cNvPr>
          <p:cNvSpPr/>
          <p:nvPr/>
        </p:nvSpPr>
        <p:spPr>
          <a:xfrm>
            <a:off x="1574484" y="4677447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3</a:t>
            </a: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7804DACA-114B-4C9B-8C19-95173DCA2492}"/>
              </a:ext>
            </a:extLst>
          </p:cNvPr>
          <p:cNvSpPr/>
          <p:nvPr/>
        </p:nvSpPr>
        <p:spPr>
          <a:xfrm>
            <a:off x="2163081" y="4679752"/>
            <a:ext cx="432075" cy="4389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vo" panose="02000000000000000000" pitchFamily="2" charset="0"/>
              </a:rPr>
              <a:t>4</a:t>
            </a:r>
          </a:p>
        </p:txBody>
      </p:sp>
      <p:sp>
        <p:nvSpPr>
          <p:cNvPr id="179" name="Triângulo isósceles 178">
            <a:extLst>
              <a:ext uri="{FF2B5EF4-FFF2-40B4-BE49-F238E27FC236}">
                <a16:creationId xmlns:a16="http://schemas.microsoft.com/office/drawing/2014/main" id="{C65C9685-156F-4447-95F2-33C907CFBEE8}"/>
              </a:ext>
            </a:extLst>
          </p:cNvPr>
          <p:cNvSpPr/>
          <p:nvPr/>
        </p:nvSpPr>
        <p:spPr>
          <a:xfrm>
            <a:off x="824632" y="5178527"/>
            <a:ext cx="151156" cy="30777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51DCE46-6C87-44EB-B625-ACAF6D95DA9F}"/>
              </a:ext>
            </a:extLst>
          </p:cNvPr>
          <p:cNvSpPr txBox="1"/>
          <p:nvPr/>
        </p:nvSpPr>
        <p:spPr>
          <a:xfrm>
            <a:off x="8026597" y="5673674"/>
            <a:ext cx="419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Estoura </a:t>
            </a:r>
            <a:r>
              <a:rPr lang="pt-BR" sz="2000" dirty="0" err="1">
                <a:solidFill>
                  <a:schemeClr val="bg1"/>
                </a:solidFill>
                <a:latin typeface="Arvo" panose="02000000000000000000" pitchFamily="2" charset="0"/>
                <a:cs typeface="Courier New" panose="02070309020205020404" pitchFamily="49" charset="0"/>
              </a:rPr>
              <a:t>TimeOut</a:t>
            </a:r>
            <a:endParaRPr lang="pt-BR" sz="2000" dirty="0">
              <a:solidFill>
                <a:schemeClr val="bg1"/>
              </a:solidFill>
              <a:latin typeface="Arv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B564180-A699-4C9A-B1D6-63AB05B85E45}"/>
              </a:ext>
            </a:extLst>
          </p:cNvPr>
          <p:cNvSpPr txBox="1"/>
          <p:nvPr/>
        </p:nvSpPr>
        <p:spPr>
          <a:xfrm>
            <a:off x="8026597" y="6086804"/>
            <a:ext cx="419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cs typeface="Courier New" panose="02070309020205020404" pitchFamily="49" charset="0"/>
              </a:rPr>
              <a:t>WINDOW.</a:t>
            </a:r>
            <a:r>
              <a:rPr lang="pt-BR" sz="2400" dirty="0">
                <a:solidFill>
                  <a:srgbClr val="C00000"/>
                </a:solidFill>
                <a:cs typeface="Courier New" panose="02070309020205020404" pitchFamily="49" charset="0"/>
              </a:rPr>
              <a:t>DECREASE()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D41BB87-5CC4-4146-8E39-C6C643F9B73E}"/>
              </a:ext>
            </a:extLst>
          </p:cNvPr>
          <p:cNvSpPr/>
          <p:nvPr/>
        </p:nvSpPr>
        <p:spPr>
          <a:xfrm>
            <a:off x="12053899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73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1" y="0"/>
            <a:ext cx="391661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9188C2-F852-4642-B247-5F28E953502B}"/>
              </a:ext>
            </a:extLst>
          </p:cNvPr>
          <p:cNvSpPr/>
          <p:nvPr/>
        </p:nvSpPr>
        <p:spPr>
          <a:xfrm>
            <a:off x="3916611" y="0"/>
            <a:ext cx="8275389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164964" y="325569"/>
            <a:ext cx="375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Interface</a:t>
            </a:r>
            <a:endParaRPr lang="pt-BR" sz="2400" i="1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51D2536-6BE0-465B-B6E0-B338343EEC3A}"/>
              </a:ext>
            </a:extLst>
          </p:cNvPr>
          <p:cNvGrpSpPr/>
          <p:nvPr/>
        </p:nvGrpSpPr>
        <p:grpSpPr>
          <a:xfrm>
            <a:off x="369760" y="2189100"/>
            <a:ext cx="3304958" cy="2479800"/>
            <a:chOff x="561051" y="2230582"/>
            <a:chExt cx="3304958" cy="2479800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BA7023A2-DF2A-46D6-AB42-116AD373D7C5}"/>
                </a:ext>
              </a:extLst>
            </p:cNvPr>
            <p:cNvSpPr/>
            <p:nvPr/>
          </p:nvSpPr>
          <p:spPr>
            <a:xfrm>
              <a:off x="775522" y="2230582"/>
              <a:ext cx="2840514" cy="1869815"/>
            </a:xfrm>
            <a:prstGeom prst="roundRect">
              <a:avLst>
                <a:gd name="adj" fmla="val 9492"/>
              </a:avLst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5FB9EE7C-42DA-438D-B533-C954DA842E31}"/>
                </a:ext>
              </a:extLst>
            </p:cNvPr>
            <p:cNvSpPr txBox="1"/>
            <p:nvPr/>
          </p:nvSpPr>
          <p:spPr>
            <a:xfrm>
              <a:off x="775524" y="2485257"/>
              <a:ext cx="284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pt-BR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increase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F8444D0-2024-47CD-93A0-C53613B52ADB}"/>
                </a:ext>
              </a:extLst>
            </p:cNvPr>
            <p:cNvSpPr txBox="1"/>
            <p:nvPr/>
          </p:nvSpPr>
          <p:spPr>
            <a:xfrm>
              <a:off x="775522" y="2974401"/>
              <a:ext cx="284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pt-BR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decrease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2FB42800-31E4-4D3F-97D6-C657933D77AB}"/>
                </a:ext>
              </a:extLst>
            </p:cNvPr>
            <p:cNvSpPr txBox="1"/>
            <p:nvPr/>
          </p:nvSpPr>
          <p:spPr>
            <a:xfrm>
              <a:off x="775522" y="3497630"/>
              <a:ext cx="284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pt-BR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getWindowSize</a:t>
              </a:r>
              <a:r>
                <a:rPr lang="pt-BR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FADD481-4BC0-4DDD-A5AC-C50EFA126D91}"/>
                </a:ext>
              </a:extLst>
            </p:cNvPr>
            <p:cNvSpPr txBox="1"/>
            <p:nvPr/>
          </p:nvSpPr>
          <p:spPr>
            <a:xfrm>
              <a:off x="561051" y="4341050"/>
              <a:ext cx="3304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>
                  <a:solidFill>
                    <a:schemeClr val="bg1"/>
                  </a:solidFill>
                  <a:latin typeface="Arvo" panose="02000000000000000000" pitchFamily="2" charset="0"/>
                  <a:ea typeface="Adobe Gothic Std B" panose="020B0800000000000000" pitchFamily="34" charset="-128"/>
                </a:rPr>
                <a:t>WindowIncrease.java</a:t>
              </a:r>
              <a:endParaRPr lang="pt-BR" i="1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endParaRPr>
            </a:p>
          </p:txBody>
        </p:sp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6EDAECA1-AAF0-44A6-B909-1D3B714ED83B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5F97CD35-A0F0-46BC-B95D-A5732113E328}"/>
              </a:ext>
            </a:extLst>
          </p:cNvPr>
          <p:cNvSpPr/>
          <p:nvPr/>
        </p:nvSpPr>
        <p:spPr>
          <a:xfrm>
            <a:off x="4335879" y="1243605"/>
            <a:ext cx="7377551" cy="5142671"/>
          </a:xfrm>
          <a:prstGeom prst="roundRect">
            <a:avLst>
              <a:gd name="adj" fmla="val 6478"/>
            </a:avLst>
          </a:prstGeom>
          <a:noFill/>
          <a:ln w="381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839457F-2928-4CF0-B2BF-13D62C247DBC}"/>
              </a:ext>
            </a:extLst>
          </p:cNvPr>
          <p:cNvSpPr txBox="1"/>
          <p:nvPr/>
        </p:nvSpPr>
        <p:spPr>
          <a:xfrm>
            <a:off x="4658497" y="2002490"/>
            <a:ext cx="671874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 &lt;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	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SlowStart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 ,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CongestionAvoidance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SlowStart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 ,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2)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F56E377-936D-4555-AA3C-AC7C88303362}"/>
              </a:ext>
            </a:extLst>
          </p:cNvPr>
          <p:cNvSpPr txBox="1"/>
          <p:nvPr/>
        </p:nvSpPr>
        <p:spPr>
          <a:xfrm>
            <a:off x="4246536" y="312630"/>
            <a:ext cx="794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Slow</a:t>
            </a:r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66137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1" y="0"/>
            <a:ext cx="4246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9188C2-F852-4642-B247-5F28E953502B}"/>
              </a:ext>
            </a:extLst>
          </p:cNvPr>
          <p:cNvSpPr/>
          <p:nvPr/>
        </p:nvSpPr>
        <p:spPr>
          <a:xfrm>
            <a:off x="4246537" y="0"/>
            <a:ext cx="7945463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164963" y="325569"/>
            <a:ext cx="408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Interface</a:t>
            </a:r>
            <a:endParaRPr lang="pt-BR" sz="2400" i="1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A7023A2-DF2A-46D6-AB42-116AD373D7C5}"/>
              </a:ext>
            </a:extLst>
          </p:cNvPr>
          <p:cNvSpPr/>
          <p:nvPr/>
        </p:nvSpPr>
        <p:spPr>
          <a:xfrm>
            <a:off x="645080" y="2129322"/>
            <a:ext cx="3136900" cy="2119149"/>
          </a:xfrm>
          <a:prstGeom prst="roundRect">
            <a:avLst>
              <a:gd name="adj" fmla="val 9492"/>
            </a:avLst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B9EE7C-42DA-438D-B533-C954DA842E31}"/>
              </a:ext>
            </a:extLst>
          </p:cNvPr>
          <p:cNvSpPr txBox="1"/>
          <p:nvPr/>
        </p:nvSpPr>
        <p:spPr>
          <a:xfrm>
            <a:off x="775524" y="2388272"/>
            <a:ext cx="295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F8444D0-2024-47CD-93A0-C53613B52ADB}"/>
              </a:ext>
            </a:extLst>
          </p:cNvPr>
          <p:cNvSpPr txBox="1"/>
          <p:nvPr/>
        </p:nvSpPr>
        <p:spPr>
          <a:xfrm>
            <a:off x="775522" y="2974401"/>
            <a:ext cx="295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decrease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FB42800-31E4-4D3F-97D6-C657933D77AB}"/>
              </a:ext>
            </a:extLst>
          </p:cNvPr>
          <p:cNvSpPr txBox="1"/>
          <p:nvPr/>
        </p:nvSpPr>
        <p:spPr>
          <a:xfrm>
            <a:off x="775522" y="3580760"/>
            <a:ext cx="295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getWindowSize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FADD481-4BC0-4DDD-A5AC-C50EFA126D91}"/>
              </a:ext>
            </a:extLst>
          </p:cNvPr>
          <p:cNvSpPr txBox="1"/>
          <p:nvPr/>
        </p:nvSpPr>
        <p:spPr>
          <a:xfrm>
            <a:off x="561051" y="4439906"/>
            <a:ext cx="330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WindowIncrease.java</a:t>
            </a:r>
            <a:endParaRPr lang="pt-BR" i="1" dirty="0">
              <a:solidFill>
                <a:srgbClr val="D22D1C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EDAECA1-AAF0-44A6-B909-1D3B714ED83B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5F97CD35-A0F0-46BC-B95D-A5732113E328}"/>
              </a:ext>
            </a:extLst>
          </p:cNvPr>
          <p:cNvSpPr/>
          <p:nvPr/>
        </p:nvSpPr>
        <p:spPr>
          <a:xfrm>
            <a:off x="4725106" y="1243605"/>
            <a:ext cx="6988324" cy="5142671"/>
          </a:xfrm>
          <a:prstGeom prst="roundRect">
            <a:avLst>
              <a:gd name="adj" fmla="val 6478"/>
            </a:avLst>
          </a:prstGeom>
          <a:noFill/>
          <a:ln w="381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839457F-2928-4CF0-B2BF-13D62C247DBC}"/>
              </a:ext>
            </a:extLst>
          </p:cNvPr>
          <p:cNvSpPr txBox="1"/>
          <p:nvPr/>
        </p:nvSpPr>
        <p:spPr>
          <a:xfrm>
            <a:off x="5000243" y="1804891"/>
            <a:ext cx="654667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++;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10;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CongestionAvoidance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windowSize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lnSpc>
                <a:spcPct val="150000"/>
              </a:lnSpc>
            </a:pPr>
            <a:endParaRPr lang="pt-BR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WindowIncrease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decrease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	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SlowStart</a:t>
            </a: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(1,windowSize / 2);</a:t>
            </a: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F56E377-936D-4555-AA3C-AC7C88303362}"/>
              </a:ext>
            </a:extLst>
          </p:cNvPr>
          <p:cNvSpPr txBox="1"/>
          <p:nvPr/>
        </p:nvSpPr>
        <p:spPr>
          <a:xfrm>
            <a:off x="4246536" y="312630"/>
            <a:ext cx="794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Congestion</a:t>
            </a:r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 </a:t>
            </a:r>
            <a:r>
              <a:rPr lang="pt-BR" sz="3200" dirty="0">
                <a:solidFill>
                  <a:srgbClr val="C00000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AVOIDANCE</a:t>
            </a:r>
          </a:p>
        </p:txBody>
      </p:sp>
    </p:spTree>
    <p:extLst>
      <p:ext uri="{BB962C8B-B14F-4D97-AF65-F5344CB8AC3E}">
        <p14:creationId xmlns:p14="http://schemas.microsoft.com/office/powerpoint/2010/main" val="312629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lanet internet wallpaper">
            <a:extLst>
              <a:ext uri="{FF2B5EF4-FFF2-40B4-BE49-F238E27FC236}">
                <a16:creationId xmlns:a16="http://schemas.microsoft.com/office/drawing/2014/main" id="{495F2C4D-3AC2-44CF-8C99-F6C74663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5" y="2570871"/>
            <a:ext cx="6771249" cy="1716258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31" y="2570871"/>
            <a:ext cx="6471138" cy="171625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400" y="3013501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405087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1181723" y="1242479"/>
            <a:ext cx="9828552" cy="5249334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4" y="157455"/>
            <a:ext cx="6771249" cy="952947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29" y="157455"/>
            <a:ext cx="6471138" cy="9529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398" y="257932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UDP </a:t>
            </a:r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sem </a:t>
            </a:r>
            <a:r>
              <a:rPr lang="pt-BR" sz="32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44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CEF955E-2DDC-4B65-A23E-BDB8EB22C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4" t="15043" r="15761" b="65688"/>
          <a:stretch/>
        </p:blipFill>
        <p:spPr>
          <a:xfrm>
            <a:off x="1501439" y="4434711"/>
            <a:ext cx="9016557" cy="14934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53855E3-0662-428B-9179-C38925AEC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44" t="41043" r="23210" b="35702"/>
          <a:stretch/>
        </p:blipFill>
        <p:spPr>
          <a:xfrm>
            <a:off x="1501439" y="2032000"/>
            <a:ext cx="9189121" cy="22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6937282" y="0"/>
            <a:ext cx="525471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7164389" y="267286"/>
            <a:ext cx="4663464" cy="4936738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1" y="-25772"/>
            <a:ext cx="145360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7169679" y="5554539"/>
            <a:ext cx="4663465" cy="869918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7268218" y="5554539"/>
            <a:ext cx="4456774" cy="8699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6805534" y="5671732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UDP </a:t>
            </a:r>
            <a:r>
              <a:rPr lang="pt-BR" sz="24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sem </a:t>
            </a:r>
            <a:r>
              <a:rPr lang="pt-BR" sz="24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36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78B4FC8-1CC2-4449-8882-CAD9CFD5BC2C}"/>
              </a:ext>
            </a:extLst>
          </p:cNvPr>
          <p:cNvGrpSpPr/>
          <p:nvPr/>
        </p:nvGrpSpPr>
        <p:grpSpPr>
          <a:xfrm>
            <a:off x="7530981" y="558434"/>
            <a:ext cx="4067318" cy="3369801"/>
            <a:chOff x="7491457" y="835680"/>
            <a:chExt cx="4067318" cy="3369801"/>
          </a:xfrm>
        </p:grpSpPr>
        <p:pic>
          <p:nvPicPr>
            <p:cNvPr id="5122" name="Picture 2" descr="Resultado de imagem para laptop flat icon">
              <a:extLst>
                <a:ext uri="{FF2B5EF4-FFF2-40B4-BE49-F238E27FC236}">
                  <a16:creationId xmlns:a16="http://schemas.microsoft.com/office/drawing/2014/main" id="{17BB4B90-75F4-400D-B8C8-88527E64CD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273174" y="2872815"/>
              <a:ext cx="1285601" cy="128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Resultado de imagem para computer flat icon">
              <a:extLst>
                <a:ext uri="{FF2B5EF4-FFF2-40B4-BE49-F238E27FC236}">
                  <a16:creationId xmlns:a16="http://schemas.microsoft.com/office/drawing/2014/main" id="{EFA8E51D-5406-442D-ADC3-B98F6BDCE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57" y="2919880"/>
              <a:ext cx="1285601" cy="128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Resultado de imagem para router flat icon">
              <a:extLst>
                <a:ext uri="{FF2B5EF4-FFF2-40B4-BE49-F238E27FC236}">
                  <a16:creationId xmlns:a16="http://schemas.microsoft.com/office/drawing/2014/main" id="{26267F5D-DA5B-4104-BD9B-00928A1C8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532" y="835680"/>
              <a:ext cx="1124030" cy="112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Resultado de imagem para wifi icon">
              <a:extLst>
                <a:ext uri="{FF2B5EF4-FFF2-40B4-BE49-F238E27FC236}">
                  <a16:creationId xmlns:a16="http://schemas.microsoft.com/office/drawing/2014/main" id="{1E58B87A-9FE4-453A-B20A-642B993AB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15119" y="2240421"/>
              <a:ext cx="516109" cy="426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206C490-A0CD-4CD6-A476-E8C1860EF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5312" y="1959710"/>
              <a:ext cx="591233" cy="853776"/>
            </a:xfrm>
            <a:prstGeom prst="line">
              <a:avLst/>
            </a:prstGeom>
            <a:ln w="28575">
              <a:solidFill>
                <a:srgbClr val="EE24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525F44A-9B57-4C3B-B450-76E454106D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420" t="13789" r="15336" b="6322"/>
          <a:stretch/>
        </p:blipFill>
        <p:spPr>
          <a:xfrm>
            <a:off x="145360" y="91439"/>
            <a:ext cx="6791922" cy="664934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93CF7C-4112-45E4-9B61-57647468C23B}"/>
              </a:ext>
            </a:extLst>
          </p:cNvPr>
          <p:cNvSpPr txBox="1"/>
          <p:nvPr/>
        </p:nvSpPr>
        <p:spPr>
          <a:xfrm>
            <a:off x="7919523" y="4045428"/>
            <a:ext cx="3290234" cy="9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20 segundos </a:t>
            </a:r>
          </a:p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100.000 pacotes</a:t>
            </a:r>
          </a:p>
        </p:txBody>
      </p:sp>
    </p:spTree>
    <p:extLst>
      <p:ext uri="{BB962C8B-B14F-4D97-AF65-F5344CB8AC3E}">
        <p14:creationId xmlns:p14="http://schemas.microsoft.com/office/powerpoint/2010/main" val="131526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BAA68BD3-5013-4909-8D6A-68C7BAB24F6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A5EB968-8EA1-46DE-B19D-042CFCE1EF7F}"/>
              </a:ext>
            </a:extLst>
          </p:cNvPr>
          <p:cNvSpPr/>
          <p:nvPr/>
        </p:nvSpPr>
        <p:spPr>
          <a:xfrm>
            <a:off x="1181723" y="1242479"/>
            <a:ext cx="9828552" cy="5249334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A93A88-791B-4871-AC78-3096A4D6B750}"/>
              </a:ext>
            </a:extLst>
          </p:cNvPr>
          <p:cNvSpPr/>
          <p:nvPr/>
        </p:nvSpPr>
        <p:spPr>
          <a:xfrm>
            <a:off x="0" y="-25772"/>
            <a:ext cx="164963" cy="6883771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98F2A34-2F1D-4531-9765-CBA5DEBD2B4F}"/>
              </a:ext>
            </a:extLst>
          </p:cNvPr>
          <p:cNvSpPr/>
          <p:nvPr/>
        </p:nvSpPr>
        <p:spPr>
          <a:xfrm>
            <a:off x="2710374" y="157455"/>
            <a:ext cx="6771249" cy="952947"/>
          </a:xfrm>
          <a:prstGeom prst="rect">
            <a:avLst/>
          </a:prstGeom>
          <a:solidFill>
            <a:srgbClr val="D22D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A2FCF-A34A-4573-B964-995AFEEC16FB}"/>
              </a:ext>
            </a:extLst>
          </p:cNvPr>
          <p:cNvSpPr/>
          <p:nvPr/>
        </p:nvSpPr>
        <p:spPr>
          <a:xfrm>
            <a:off x="2860429" y="157455"/>
            <a:ext cx="6471138" cy="9529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EED3BC-5DB5-4222-B381-3EC4ED3E1488}"/>
              </a:ext>
            </a:extLst>
          </p:cNvPr>
          <p:cNvSpPr txBox="1"/>
          <p:nvPr/>
        </p:nvSpPr>
        <p:spPr>
          <a:xfrm>
            <a:off x="3200398" y="257932"/>
            <a:ext cx="579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D22D1C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UDP </a:t>
            </a:r>
            <a:r>
              <a:rPr lang="pt-BR" sz="3200" dirty="0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com </a:t>
            </a:r>
            <a:r>
              <a:rPr lang="pt-BR" sz="3200" dirty="0" err="1">
                <a:solidFill>
                  <a:schemeClr val="bg1"/>
                </a:solidFill>
                <a:latin typeface="Arvo" panose="02000000000000000000" pitchFamily="2" charset="0"/>
                <a:ea typeface="Adobe Gothic Std B" panose="020B0800000000000000" pitchFamily="34" charset="-128"/>
              </a:rPr>
              <a:t>iperf</a:t>
            </a:r>
            <a:endParaRPr lang="pt-BR" sz="4400" dirty="0">
              <a:solidFill>
                <a:schemeClr val="bg1"/>
              </a:solidFill>
              <a:latin typeface="Arvo" panose="02000000000000000000" pitchFamily="2" charset="0"/>
              <a:ea typeface="Adobe Gothic Std B" panose="020B0800000000000000" pitchFamily="34" charset="-128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CE58D0-61FE-461E-972A-44EFF4E7E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3" t="34309" r="21692" b="33552"/>
          <a:stretch/>
        </p:blipFill>
        <p:spPr>
          <a:xfrm>
            <a:off x="1181723" y="1808566"/>
            <a:ext cx="9648467" cy="24741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D0D49A-7CAE-4485-99F1-B272975F2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1" t="14981" r="15892" b="65027"/>
          <a:stretch/>
        </p:blipFill>
        <p:spPr>
          <a:xfrm>
            <a:off x="1408970" y="4414833"/>
            <a:ext cx="9374055" cy="15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8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287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Arvo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Pozzebon</dc:creator>
  <cp:lastModifiedBy>Bruno Pozzebon</cp:lastModifiedBy>
  <cp:revision>21</cp:revision>
  <dcterms:created xsi:type="dcterms:W3CDTF">2019-11-23T16:42:27Z</dcterms:created>
  <dcterms:modified xsi:type="dcterms:W3CDTF">2019-11-27T21:31:31Z</dcterms:modified>
</cp:coreProperties>
</file>