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0"/>
    <p:restoredTop sz="94630"/>
  </p:normalViewPr>
  <p:slideViewPr>
    <p:cSldViewPr snapToGrid="0">
      <p:cViewPr>
        <p:scale>
          <a:sx n="120" d="100"/>
          <a:sy n="120" d="100"/>
        </p:scale>
        <p:origin x="-1104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B87F-2A55-24F1-BCEA-FAF815E1D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EF08F-81B4-96AC-C3D6-6A747266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B0EF-C5E5-447E-3AD9-FC6E9F69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1847-2B05-A48F-FECF-82A6C002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69DE-87CE-F40F-26D7-53BFB839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134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AD71-D4DD-E3B1-919E-7E443A70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C84C-5A44-29A1-D6C0-104C1225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DC35-4372-8C4F-15A8-A70D58B7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0799-4804-90A8-A317-25E09F4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A4A1-42C8-3705-77D8-44CE28A2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4083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2E757-59C1-0B6E-8DD0-8DA59E4D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720D-9B03-1DB9-E80F-70446193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B327-1521-022B-6A8F-85994518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99A8-13AA-C023-1974-4EAE72F7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2060-5989-FD35-89C2-0106034A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1602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E9ED-0C9A-850E-0E97-4D05C69D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D922-A1A3-7D00-1C29-1A833494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3462-60D0-1181-8AF3-59E64469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552D-86F8-08D5-91C7-8A90C15E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91A7-48AF-F9E8-5DCF-0D8C7E4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6461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789-3971-A3D6-B0E7-A439CFCC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C99D-94DA-59D0-7427-02C49336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50ED-E68E-D4C2-D001-2701E06D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D1CB-AC8E-9C8F-4DCD-6CFDDAA6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F7C1-4506-890A-5BE1-CE762639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74924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13B-C3F6-B94D-519D-29BE4B5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EC5B-FBE0-401F-4658-F08B63778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E878-4606-C01B-F461-ABC451C1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D3721-F16B-D42B-A79D-6A7CD08A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B6B4-C176-217A-FBD9-C2CB0176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40B7-FB96-6DD7-6634-9A4C836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5136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0B3C-9FBF-0A04-F0BF-975CD8CC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F98BE-1BB4-E045-CA2C-5BFC35C4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4E10-AE84-102B-ADE1-71522964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25A74-ED3E-E225-923C-A77F59273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41D30-403E-90CC-8220-91E496333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F7FFD-7D7E-027A-0929-3D19357A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F62F6-DD68-13CE-8926-0C30592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55B80-91D0-1F7D-3EF4-623321CB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2629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44F2-E05E-6C56-2680-A5837FA3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1676-EDB8-2A67-1C1B-5038C04C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86C42-2C65-9189-8CBC-77B779D5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C42C6-35E6-AFF2-817D-C9A24A52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83974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50C0E-4A2C-248F-5730-7CB6C401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12791-D282-A45D-184B-CE0F400C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8E93-69EA-531A-7F34-8EB922A3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9957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8430-8183-09B8-5DBD-38688824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5DE8-4198-0ADB-626C-B7754274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C6264-37D2-D032-89A3-244F3F223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281B-9D64-6DE5-80AC-423ABB06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36CC-7CB0-783F-A591-803E9AEA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77ECB-3EFC-91FB-1F0D-CE6406D3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9099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D4DA-2A88-9E83-F8BD-57CDD474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3C8C4-E50B-C9C1-0A92-65438BA74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28657-C951-8317-69E3-AA9CADCA9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B58D-6BC7-C313-1352-9A129F52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75C38-ABAE-E0F9-F0F0-2018B0B3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382C-DD07-DEAB-DC1E-A886D039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76733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FB36-3198-25CF-EEA4-D6D85AC0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BE28-0639-B7CC-2707-1F3C1E7A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0372-CBF9-E4BA-F63E-B03CA58D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2369-B617-6D4F-B017-38AD7A4E597B}" type="datetimeFigureOut">
              <a:rPr lang="en-AR" smtClean="0"/>
              <a:t>13/03/2023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52AB-15C0-7F7D-EE19-80D294248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D96C-C0A5-384B-7320-891B95233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BAC3-858B-6B49-9354-F0815B40E9E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90112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F77C-858D-0364-2B03-37533628D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E207-D8D2-026A-706F-5D550BA3F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62511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59B421-821D-4C29-94E9-2584B5A42033}"/>
              </a:ext>
            </a:extLst>
          </p:cNvPr>
          <p:cNvSpPr txBox="1"/>
          <p:nvPr/>
        </p:nvSpPr>
        <p:spPr>
          <a:xfrm>
            <a:off x="781656" y="2567107"/>
            <a:ext cx="15180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Adquisición de datos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C67C7DE-F264-5FC7-E15A-036A4BB2EFDE}"/>
              </a:ext>
            </a:extLst>
          </p:cNvPr>
          <p:cNvSpPr/>
          <p:nvPr/>
        </p:nvSpPr>
        <p:spPr>
          <a:xfrm>
            <a:off x="5427405" y="1873863"/>
            <a:ext cx="825910" cy="36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E8BD1-43C0-0692-CD9A-618C54C6B6EE}"/>
              </a:ext>
            </a:extLst>
          </p:cNvPr>
          <p:cNvSpPr txBox="1"/>
          <p:nvPr/>
        </p:nvSpPr>
        <p:spPr>
          <a:xfrm>
            <a:off x="6253313" y="1458052"/>
            <a:ext cx="19910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Modelado del sistema con métodos tradicionales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B0186C3-706D-6D66-D4F9-CA9A6F17F336}"/>
              </a:ext>
            </a:extLst>
          </p:cNvPr>
          <p:cNvSpPr/>
          <p:nvPr/>
        </p:nvSpPr>
        <p:spPr>
          <a:xfrm>
            <a:off x="5427405" y="3678082"/>
            <a:ext cx="825910" cy="36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29566-53E4-63A4-ACF5-DE77F985E1E0}"/>
              </a:ext>
            </a:extLst>
          </p:cNvPr>
          <p:cNvSpPr/>
          <p:nvPr/>
        </p:nvSpPr>
        <p:spPr>
          <a:xfrm>
            <a:off x="5224999" y="1963202"/>
            <a:ext cx="217154" cy="199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1E0A6-73F7-5F12-256B-F8A70257EF76}"/>
              </a:ext>
            </a:extLst>
          </p:cNvPr>
          <p:cNvSpPr txBox="1"/>
          <p:nvPr/>
        </p:nvSpPr>
        <p:spPr>
          <a:xfrm>
            <a:off x="6253314" y="3539270"/>
            <a:ext cx="19910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Modelo de Deep learning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38FE25C-486B-EEEC-272F-D32F838A4A3F}"/>
              </a:ext>
            </a:extLst>
          </p:cNvPr>
          <p:cNvSpPr/>
          <p:nvPr/>
        </p:nvSpPr>
        <p:spPr>
          <a:xfrm>
            <a:off x="8244346" y="1883649"/>
            <a:ext cx="1789244" cy="36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34C39C1-705F-6ACB-C2DA-A3BCCCFF6D07}"/>
              </a:ext>
            </a:extLst>
          </p:cNvPr>
          <p:cNvSpPr/>
          <p:nvPr/>
        </p:nvSpPr>
        <p:spPr>
          <a:xfrm>
            <a:off x="8244347" y="3858104"/>
            <a:ext cx="1789244" cy="36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DB50A-2C55-00E7-968F-D2579EB4146A}"/>
              </a:ext>
            </a:extLst>
          </p:cNvPr>
          <p:cNvSpPr/>
          <p:nvPr/>
        </p:nvSpPr>
        <p:spPr>
          <a:xfrm>
            <a:off x="8813237" y="1990846"/>
            <a:ext cx="217154" cy="16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125FE45-D4BC-B612-5007-67E6E2E9BAED}"/>
              </a:ext>
            </a:extLst>
          </p:cNvPr>
          <p:cNvSpPr/>
          <p:nvPr/>
        </p:nvSpPr>
        <p:spPr>
          <a:xfrm rot="10800000">
            <a:off x="8244346" y="3524161"/>
            <a:ext cx="786045" cy="36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E29F3EC-45DB-9AEB-A174-24F93E081BA9}"/>
              </a:ext>
            </a:extLst>
          </p:cNvPr>
          <p:cNvSpPr/>
          <p:nvPr/>
        </p:nvSpPr>
        <p:spPr>
          <a:xfrm>
            <a:off x="9369217" y="2567107"/>
            <a:ext cx="191386" cy="1389431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56DD35-3BA9-AE75-3E5A-614FD33F4A4B}"/>
              </a:ext>
            </a:extLst>
          </p:cNvPr>
          <p:cNvSpPr/>
          <p:nvPr/>
        </p:nvSpPr>
        <p:spPr>
          <a:xfrm rot="10800000">
            <a:off x="9369217" y="2167140"/>
            <a:ext cx="191386" cy="1389431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300F0-33D1-6667-8E69-CFF510E35854}"/>
              </a:ext>
            </a:extLst>
          </p:cNvPr>
          <p:cNvSpPr txBox="1"/>
          <p:nvPr/>
        </p:nvSpPr>
        <p:spPr>
          <a:xfrm>
            <a:off x="2946024" y="2567107"/>
            <a:ext cx="15180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Ingeniería de características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FAB80213-2CB5-C362-0D71-8EBEB59A92BD}"/>
              </a:ext>
            </a:extLst>
          </p:cNvPr>
          <p:cNvSpPr/>
          <p:nvPr/>
        </p:nvSpPr>
        <p:spPr>
          <a:xfrm>
            <a:off x="2300592" y="2705917"/>
            <a:ext cx="645432" cy="36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555EFC-8F11-826A-C604-9A5D40A372E1}"/>
              </a:ext>
            </a:extLst>
          </p:cNvPr>
          <p:cNvSpPr/>
          <p:nvPr/>
        </p:nvSpPr>
        <p:spPr>
          <a:xfrm>
            <a:off x="4464069" y="2797673"/>
            <a:ext cx="760930" cy="18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8C9F6-6AB5-FD85-30C1-AAD93CD4C47C}"/>
              </a:ext>
            </a:extLst>
          </p:cNvPr>
          <p:cNvSpPr txBox="1"/>
          <p:nvPr/>
        </p:nvSpPr>
        <p:spPr>
          <a:xfrm>
            <a:off x="9369217" y="1424306"/>
            <a:ext cx="10095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Salida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9C36E-65F5-4314-0663-BF6166071FFB}"/>
              </a:ext>
            </a:extLst>
          </p:cNvPr>
          <p:cNvSpPr txBox="1"/>
          <p:nvPr/>
        </p:nvSpPr>
        <p:spPr>
          <a:xfrm>
            <a:off x="9277448" y="4290481"/>
            <a:ext cx="13935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Salida Predicha</a:t>
            </a:r>
          </a:p>
        </p:txBody>
      </p:sp>
    </p:spTree>
    <p:extLst>
      <p:ext uri="{BB962C8B-B14F-4D97-AF65-F5344CB8AC3E}">
        <p14:creationId xmlns:p14="http://schemas.microsoft.com/office/powerpoint/2010/main" val="139734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3C5A2B-2C68-EEF3-6A8A-DCCC4F724B9D}"/>
              </a:ext>
            </a:extLst>
          </p:cNvPr>
          <p:cNvSpPr txBox="1"/>
          <p:nvPr/>
        </p:nvSpPr>
        <p:spPr>
          <a:xfrm>
            <a:off x="1774830" y="2644170"/>
            <a:ext cx="17158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Modelo fenomenológico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9CDCD6-8C2C-F9D7-C299-6D67E1E59AB6}"/>
              </a:ext>
            </a:extLst>
          </p:cNvPr>
          <p:cNvCxnSpPr/>
          <p:nvPr/>
        </p:nvCxnSpPr>
        <p:spPr>
          <a:xfrm>
            <a:off x="3490675" y="2967336"/>
            <a:ext cx="39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DFE4FB-A362-9867-8B07-6D2806F22FB9}"/>
              </a:ext>
            </a:extLst>
          </p:cNvPr>
          <p:cNvSpPr txBox="1"/>
          <p:nvPr/>
        </p:nvSpPr>
        <p:spPr>
          <a:xfrm>
            <a:off x="3886275" y="2644170"/>
            <a:ext cx="19910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Algoritmo de Deep learning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AF4-EF80-219A-3664-6F55CE5E899A}"/>
              </a:ext>
            </a:extLst>
          </p:cNvPr>
          <p:cNvSpPr txBox="1"/>
          <p:nvPr/>
        </p:nvSpPr>
        <p:spPr>
          <a:xfrm>
            <a:off x="6272908" y="2505670"/>
            <a:ext cx="17158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Predicción de caracterización de un material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B95E6-D6CA-E83B-AC6F-ACC395CB99DC}"/>
              </a:ext>
            </a:extLst>
          </p:cNvPr>
          <p:cNvCxnSpPr/>
          <p:nvPr/>
        </p:nvCxnSpPr>
        <p:spPr>
          <a:xfrm>
            <a:off x="5877308" y="2971839"/>
            <a:ext cx="39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5A8CBC-2A96-059B-29D7-CF2B60E6B3C0}"/>
              </a:ext>
            </a:extLst>
          </p:cNvPr>
          <p:cNvSpPr txBox="1"/>
          <p:nvPr/>
        </p:nvSpPr>
        <p:spPr>
          <a:xfrm>
            <a:off x="8384353" y="2505670"/>
            <a:ext cx="22639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Comparación contra método tradicional y bayesiano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81B180-0FC5-BE96-834D-A7BAAC666B2E}"/>
              </a:ext>
            </a:extLst>
          </p:cNvPr>
          <p:cNvCxnSpPr/>
          <p:nvPr/>
        </p:nvCxnSpPr>
        <p:spPr>
          <a:xfrm>
            <a:off x="7988753" y="2967335"/>
            <a:ext cx="39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8C2A957A-A2CE-A2CE-1CD6-5A628F6B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42" y="2126514"/>
            <a:ext cx="622300" cy="4191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BAFF25-748B-EACC-6564-86452145CB3C}"/>
              </a:ext>
            </a:extLst>
          </p:cNvPr>
          <p:cNvCxnSpPr>
            <a:cxnSpLocks/>
          </p:cNvCxnSpPr>
          <p:nvPr/>
        </p:nvCxnSpPr>
        <p:spPr>
          <a:xfrm flipV="1">
            <a:off x="4881791" y="3290501"/>
            <a:ext cx="0" cy="433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FEA1C4-0681-F627-3B93-87785ABB37E6}"/>
              </a:ext>
            </a:extLst>
          </p:cNvPr>
          <p:cNvCxnSpPr/>
          <p:nvPr/>
        </p:nvCxnSpPr>
        <p:spPr>
          <a:xfrm>
            <a:off x="4881791" y="3723968"/>
            <a:ext cx="46345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81810-232B-2B07-1F25-CF673A4B78EA}"/>
              </a:ext>
            </a:extLst>
          </p:cNvPr>
          <p:cNvCxnSpPr>
            <a:cxnSpLocks/>
          </p:cNvCxnSpPr>
          <p:nvPr/>
        </p:nvCxnSpPr>
        <p:spPr>
          <a:xfrm>
            <a:off x="9516344" y="3429000"/>
            <a:ext cx="0" cy="294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21D246-431A-ECC4-AF47-F4DF7103EAFA}"/>
                  </a:ext>
                </a:extLst>
              </p:cNvPr>
              <p:cNvSpPr txBox="1"/>
              <p:nvPr/>
            </p:nvSpPr>
            <p:spPr>
              <a:xfrm>
                <a:off x="6694139" y="2097841"/>
                <a:ext cx="873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Ζ</m:t>
                      </m:r>
                    </m:oMath>
                  </m:oMathPara>
                </a14:m>
                <a:endParaRPr lang="en-AR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21D246-431A-ECC4-AF47-F4DF7103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139" y="2097841"/>
                <a:ext cx="873381" cy="276999"/>
              </a:xfrm>
              <a:prstGeom prst="rect">
                <a:avLst/>
              </a:prstGeom>
              <a:blipFill>
                <a:blip r:embed="rId3"/>
                <a:stretch>
                  <a:fillRect l="-10145" t="-8696" r="-5797" b="-34783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92870E7F-2949-0B08-B790-0797AB48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444" y="2033140"/>
            <a:ext cx="431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Rais</dc:creator>
  <cp:lastModifiedBy>Bruno Rais</cp:lastModifiedBy>
  <cp:revision>2</cp:revision>
  <dcterms:created xsi:type="dcterms:W3CDTF">2023-03-13T21:44:33Z</dcterms:created>
  <dcterms:modified xsi:type="dcterms:W3CDTF">2023-03-13T23:14:32Z</dcterms:modified>
</cp:coreProperties>
</file>