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104" d="100"/>
          <a:sy n="10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2C72-8A18-95B3-9CB7-1BA6A2DA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CAB48-A16A-FFBA-53BE-3B6FD91BC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E22E-AAC0-9461-05B2-C0D96C1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B579-E0A2-46E7-3AEB-20E14319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02C8-2249-064C-EA8F-040E1D5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1631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FEA4-4BF8-8A61-D755-8234E2F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0A68-88A5-1FEF-D348-B9C02BD3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BFE5-B35C-ECCE-9E2F-36BC322D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F5AB-9944-9906-D9D3-BB2FBA40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87-2E8C-4FB1-110C-8974EB4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720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DF30C-9A76-8175-7AF9-3D41787F6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2435-241E-BA6F-B36F-2BCC1055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1E39-5EFA-2A70-1CDA-5EF9573E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1C48-1367-F3A2-249E-79D0E86E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8492-0035-2966-41D6-49EC0374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671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5D1-7E6C-C331-CFFC-0DDA43CF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DC7-B39D-8C48-A3D2-0EE0410C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5452-F89E-42E2-EBA2-FD7F8AD5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2D58-AEF1-5C17-327F-A307D0B8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9CE9-530A-FE23-0FD7-DF9E8A2B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318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A3AD-8A2F-E143-F3CE-268168A4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6CE8-04B9-A32E-05D8-97C48212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2315-8AC1-F585-E8F5-6CC1B19E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0BAE-61FC-8DA4-3576-AF1D0601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4976-7D6B-6C31-EA92-869DC653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96682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96E-3AB6-8942-0457-66BF94F8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2FFF-D2D4-2B08-8C76-F6D09BB9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EDAE-25BD-98BC-C0C3-6D609BAE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9B555-7291-1938-F39C-A253F51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CEDD-C6CC-CFC7-DCA8-766C54C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D52C-9D8E-4639-63CC-CB7BB88A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42463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02B4-DC68-B336-C61C-AA4692F9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E1C5-5FEE-0C77-0F2B-240E3E88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14BA1-FA09-F8C9-A9CB-71E2B5E9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F3AFF-59C2-D35B-B108-4234A583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A896B-0C41-2A50-3957-06DDC38C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31F3-25AA-5FD8-B425-12B0F5D3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5FA24-74A0-890D-0D90-7CD12138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18B6E-A70D-C683-FE9C-18B65D5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5479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1609-6F5B-8871-089E-36D8FC52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3F12-BDA8-E3FD-2105-E7C72725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45EF4-08AF-E80B-9F43-308F5F92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50062-59BF-389B-0ABD-83EE06E2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07763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71FC-B41D-3B18-24B0-536DECB3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82AB6-0A9C-08DA-039D-842A02CC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80E35-50E1-F09E-4B22-CF20C816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14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4C29-ADA5-8B7E-1B7E-301786A5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D9A-1BD4-F01F-195A-09383199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D6F18-F574-275A-BF7B-D84EAA0A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2F9D-254C-69C2-F3B0-B7AEB98C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CD1-112A-AD8C-4BA1-C39C092E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732F-42C8-C7CD-62D7-E12968BB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72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714-F8FA-7D39-2B64-47C242FE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4E34D-A8E3-610B-F51A-71FE96444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00D8-BB01-0726-6675-1B487325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D438-AAB3-9DFB-911B-33F8E71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746C6-9DAC-B892-B5C6-65BF54F4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17DD-7967-8265-1457-CE3F2C52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420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2D685-783E-D641-250C-67FD246D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6A89-A5DB-EF37-020D-38DF2F6D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3813-0354-DCC8-0CB6-28395592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F161-23E5-DD46-88EA-7B1F4404D88B}" type="datetimeFigureOut">
              <a:rPr lang="en-AR" smtClean="0"/>
              <a:t>26/03/2023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D3B4-F205-5BAE-C51E-162B49F0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9CE5-7DFF-8B9B-637E-DFCDA32A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29DD-42C6-2E4C-9DA9-4CFC976C15D4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9329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29BE-5286-2E61-66FF-F7E76998E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B7E2-77E1-0528-CA5C-C666E2BFD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77356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DF9ED-4723-E2A8-7816-10AA4E822AF2}"/>
              </a:ext>
            </a:extLst>
          </p:cNvPr>
          <p:cNvSpPr txBox="1"/>
          <p:nvPr/>
        </p:nvSpPr>
        <p:spPr>
          <a:xfrm>
            <a:off x="199974" y="1182789"/>
            <a:ext cx="1062681" cy="492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Inicio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18271-3834-08DF-9727-80306B5D7300}"/>
              </a:ext>
            </a:extLst>
          </p:cNvPr>
          <p:cNvSpPr txBox="1"/>
          <p:nvPr/>
        </p:nvSpPr>
        <p:spPr>
          <a:xfrm>
            <a:off x="1611991" y="232288"/>
            <a:ext cx="1144957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Capacitación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9A9AA-A04B-6A7F-E224-35FAA5B19A1D}"/>
              </a:ext>
            </a:extLst>
          </p:cNvPr>
          <p:cNvSpPr txBox="1"/>
          <p:nvPr/>
        </p:nvSpPr>
        <p:spPr>
          <a:xfrm>
            <a:off x="1611990" y="2126240"/>
            <a:ext cx="1144957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Pranificación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D124-D9C7-1E8D-EDF4-B39EA52115D8}"/>
              </a:ext>
            </a:extLst>
          </p:cNvPr>
          <p:cNvSpPr txBox="1"/>
          <p:nvPr/>
        </p:nvSpPr>
        <p:spPr>
          <a:xfrm>
            <a:off x="3215589" y="232288"/>
            <a:ext cx="1085667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Preparar el ambiente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062F6-469C-7F71-62EC-C32C364BA5EF}"/>
              </a:ext>
            </a:extLst>
          </p:cNvPr>
          <p:cNvSpPr txBox="1"/>
          <p:nvPr/>
        </p:nvSpPr>
        <p:spPr>
          <a:xfrm>
            <a:off x="3215589" y="1180512"/>
            <a:ext cx="1085667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Obtener datos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396F9-2146-D503-51F1-E56BC3108B0F}"/>
              </a:ext>
            </a:extLst>
          </p:cNvPr>
          <p:cNvSpPr txBox="1"/>
          <p:nvPr/>
        </p:nvSpPr>
        <p:spPr>
          <a:xfrm>
            <a:off x="4596777" y="1079235"/>
            <a:ext cx="1183056" cy="692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Preparar datos de entrenamiento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9A75-86A6-46A8-BBEC-60BEAE6682C1}"/>
              </a:ext>
            </a:extLst>
          </p:cNvPr>
          <p:cNvSpPr txBox="1"/>
          <p:nvPr/>
        </p:nvSpPr>
        <p:spPr>
          <a:xfrm>
            <a:off x="3215589" y="2126239"/>
            <a:ext cx="1085666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Definir modelos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DD437-F45C-86CF-769A-740F21A7A795}"/>
              </a:ext>
            </a:extLst>
          </p:cNvPr>
          <p:cNvSpPr txBox="1"/>
          <p:nvPr/>
        </p:nvSpPr>
        <p:spPr>
          <a:xfrm>
            <a:off x="6067425" y="1179261"/>
            <a:ext cx="1144956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Entrenar modelos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2BC55-F8F5-2778-5E21-020B41FB95A9}"/>
              </a:ext>
            </a:extLst>
          </p:cNvPr>
          <p:cNvSpPr txBox="1"/>
          <p:nvPr/>
        </p:nvSpPr>
        <p:spPr>
          <a:xfrm>
            <a:off x="7498694" y="1179261"/>
            <a:ext cx="1144956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Ajustar modelos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F1D9-4A80-BBF4-E960-E836C6C93C26}"/>
              </a:ext>
            </a:extLst>
          </p:cNvPr>
          <p:cNvSpPr txBox="1"/>
          <p:nvPr/>
        </p:nvSpPr>
        <p:spPr>
          <a:xfrm>
            <a:off x="7508213" y="2086180"/>
            <a:ext cx="1144955" cy="692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Testear modelos unitariamente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BDFB3-5464-A1CD-DDBA-F0BC8B87E472}"/>
              </a:ext>
            </a:extLst>
          </p:cNvPr>
          <p:cNvSpPr txBox="1"/>
          <p:nvPr/>
        </p:nvSpPr>
        <p:spPr>
          <a:xfrm>
            <a:off x="8772713" y="2084462"/>
            <a:ext cx="1144956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Revisar codigo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8B48-83B6-BC85-E2E7-418C641C0C6F}"/>
              </a:ext>
            </a:extLst>
          </p:cNvPr>
          <p:cNvSpPr txBox="1"/>
          <p:nvPr/>
        </p:nvSpPr>
        <p:spPr>
          <a:xfrm>
            <a:off x="7498694" y="3022165"/>
            <a:ext cx="1125546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Optimizar codigo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40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A80EC-C06C-85D3-B8A5-366994E6A25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62655" y="1429010"/>
            <a:ext cx="11167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B5F91-618B-CC72-86F8-B9F6509B810E}"/>
              </a:ext>
            </a:extLst>
          </p:cNvPr>
          <p:cNvCxnSpPr>
            <a:cxnSpLocks/>
          </p:cNvCxnSpPr>
          <p:nvPr/>
        </p:nvCxnSpPr>
        <p:spPr>
          <a:xfrm flipV="1">
            <a:off x="1367781" y="478509"/>
            <a:ext cx="0" cy="950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EE5906-E47B-DB79-0EF9-6EB615D149A0}"/>
              </a:ext>
            </a:extLst>
          </p:cNvPr>
          <p:cNvCxnSpPr>
            <a:cxnSpLocks/>
          </p:cNvCxnSpPr>
          <p:nvPr/>
        </p:nvCxnSpPr>
        <p:spPr>
          <a:xfrm flipV="1">
            <a:off x="1367781" y="1429010"/>
            <a:ext cx="0" cy="950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0447F8-EBCB-8A31-7D65-0E10BA05BE5B}"/>
              </a:ext>
            </a:extLst>
          </p:cNvPr>
          <p:cNvCxnSpPr>
            <a:endCxn id="5" idx="1"/>
          </p:cNvCxnSpPr>
          <p:nvPr/>
        </p:nvCxnSpPr>
        <p:spPr>
          <a:xfrm>
            <a:off x="1361231" y="478509"/>
            <a:ext cx="2507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D53302-D82C-9051-1C7C-B3CA815C1EE8}"/>
              </a:ext>
            </a:extLst>
          </p:cNvPr>
          <p:cNvCxnSpPr>
            <a:endCxn id="6" idx="1"/>
          </p:cNvCxnSpPr>
          <p:nvPr/>
        </p:nvCxnSpPr>
        <p:spPr>
          <a:xfrm flipV="1">
            <a:off x="1367781" y="2372462"/>
            <a:ext cx="244209" cy="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AB01BF-91E3-D185-3205-F4B9087F30E2}"/>
              </a:ext>
            </a:extLst>
          </p:cNvPr>
          <p:cNvCxnSpPr>
            <a:cxnSpLocks/>
          </p:cNvCxnSpPr>
          <p:nvPr/>
        </p:nvCxnSpPr>
        <p:spPr>
          <a:xfrm flipV="1">
            <a:off x="2762591" y="478509"/>
            <a:ext cx="11167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5DDCBA-A0F2-B963-271C-CFB63EF489CC}"/>
              </a:ext>
            </a:extLst>
          </p:cNvPr>
          <p:cNvCxnSpPr>
            <a:cxnSpLocks/>
          </p:cNvCxnSpPr>
          <p:nvPr/>
        </p:nvCxnSpPr>
        <p:spPr>
          <a:xfrm flipV="1">
            <a:off x="2756947" y="2379511"/>
            <a:ext cx="11167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C226A-DBF9-DF97-52DD-17B526F8D7A7}"/>
              </a:ext>
            </a:extLst>
          </p:cNvPr>
          <p:cNvCxnSpPr>
            <a:cxnSpLocks/>
          </p:cNvCxnSpPr>
          <p:nvPr/>
        </p:nvCxnSpPr>
        <p:spPr>
          <a:xfrm>
            <a:off x="2868624" y="478509"/>
            <a:ext cx="0" cy="946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B40B35-F8E0-8E70-6F10-95B1F22E02FA}"/>
              </a:ext>
            </a:extLst>
          </p:cNvPr>
          <p:cNvCxnSpPr>
            <a:cxnSpLocks/>
          </p:cNvCxnSpPr>
          <p:nvPr/>
        </p:nvCxnSpPr>
        <p:spPr>
          <a:xfrm>
            <a:off x="2858795" y="2380363"/>
            <a:ext cx="3567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F2ADA-9A3C-1775-3705-CEFAB6BAAA26}"/>
              </a:ext>
            </a:extLst>
          </p:cNvPr>
          <p:cNvCxnSpPr>
            <a:cxnSpLocks/>
          </p:cNvCxnSpPr>
          <p:nvPr/>
        </p:nvCxnSpPr>
        <p:spPr>
          <a:xfrm>
            <a:off x="2983041" y="478509"/>
            <a:ext cx="24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28AB10-F48A-4C13-7052-CB3E78832CB1}"/>
              </a:ext>
            </a:extLst>
          </p:cNvPr>
          <p:cNvCxnSpPr>
            <a:cxnSpLocks/>
          </p:cNvCxnSpPr>
          <p:nvPr/>
        </p:nvCxnSpPr>
        <p:spPr>
          <a:xfrm>
            <a:off x="8070985" y="1851906"/>
            <a:ext cx="0" cy="23255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96CBED-26C6-CBAB-C319-EA2B471850CD}"/>
              </a:ext>
            </a:extLst>
          </p:cNvPr>
          <p:cNvCxnSpPr>
            <a:cxnSpLocks/>
          </p:cNvCxnSpPr>
          <p:nvPr/>
        </p:nvCxnSpPr>
        <p:spPr>
          <a:xfrm flipV="1">
            <a:off x="4291427" y="471454"/>
            <a:ext cx="16134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1E9BB2-ED42-AA64-3EEE-E4E78E02A530}"/>
              </a:ext>
            </a:extLst>
          </p:cNvPr>
          <p:cNvCxnSpPr/>
          <p:nvPr/>
        </p:nvCxnSpPr>
        <p:spPr>
          <a:xfrm flipV="1">
            <a:off x="4291427" y="2379510"/>
            <a:ext cx="161349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6E6BC4-CDFF-FCEC-3875-1CFAF96DE58B}"/>
              </a:ext>
            </a:extLst>
          </p:cNvPr>
          <p:cNvCxnSpPr>
            <a:cxnSpLocks/>
          </p:cNvCxnSpPr>
          <p:nvPr/>
        </p:nvCxnSpPr>
        <p:spPr>
          <a:xfrm>
            <a:off x="5904921" y="1425481"/>
            <a:ext cx="0" cy="94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FD5CDF-E39C-8F7B-0D0D-65B266452DC6}"/>
              </a:ext>
            </a:extLst>
          </p:cNvPr>
          <p:cNvCxnSpPr>
            <a:cxnSpLocks/>
          </p:cNvCxnSpPr>
          <p:nvPr/>
        </p:nvCxnSpPr>
        <p:spPr>
          <a:xfrm>
            <a:off x="8080690" y="2778677"/>
            <a:ext cx="0" cy="22989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E438FF-1635-4B17-BC6E-A638776C2350}"/>
              </a:ext>
            </a:extLst>
          </p:cNvPr>
          <p:cNvCxnSpPr>
            <a:cxnSpLocks/>
          </p:cNvCxnSpPr>
          <p:nvPr/>
        </p:nvCxnSpPr>
        <p:spPr>
          <a:xfrm>
            <a:off x="9345191" y="1851906"/>
            <a:ext cx="0" cy="25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BCF785-6755-A2C8-AE30-68150E1B894C}"/>
              </a:ext>
            </a:extLst>
          </p:cNvPr>
          <p:cNvCxnSpPr>
            <a:cxnSpLocks/>
          </p:cNvCxnSpPr>
          <p:nvPr/>
        </p:nvCxnSpPr>
        <p:spPr>
          <a:xfrm>
            <a:off x="7202863" y="1425481"/>
            <a:ext cx="3053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EA9C2C-EC96-1022-C8E5-A894D7FC0988}"/>
              </a:ext>
            </a:extLst>
          </p:cNvPr>
          <p:cNvCxnSpPr>
            <a:stCxn id="14" idx="2"/>
          </p:cNvCxnSpPr>
          <p:nvPr/>
        </p:nvCxnSpPr>
        <p:spPr>
          <a:xfrm flipH="1">
            <a:off x="8070985" y="1671704"/>
            <a:ext cx="187" cy="180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5D0336-E5D6-3A39-D91F-2888E54061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345191" y="2576905"/>
            <a:ext cx="0" cy="27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7E3B2E-7FD8-8B2F-02DE-BE8064393A30}"/>
              </a:ext>
            </a:extLst>
          </p:cNvPr>
          <p:cNvCxnSpPr>
            <a:cxnSpLocks/>
          </p:cNvCxnSpPr>
          <p:nvPr/>
        </p:nvCxnSpPr>
        <p:spPr>
          <a:xfrm>
            <a:off x="8070985" y="1851906"/>
            <a:ext cx="1274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74DFD5-BC56-CBD2-A88A-391FE8F92387}"/>
              </a:ext>
            </a:extLst>
          </p:cNvPr>
          <p:cNvCxnSpPr>
            <a:cxnSpLocks/>
          </p:cNvCxnSpPr>
          <p:nvPr/>
        </p:nvCxnSpPr>
        <p:spPr>
          <a:xfrm>
            <a:off x="8080690" y="2851405"/>
            <a:ext cx="1264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B39F24-8C49-A055-7D1E-769248941DE8}"/>
              </a:ext>
            </a:extLst>
          </p:cNvPr>
          <p:cNvCxnSpPr>
            <a:cxnSpLocks/>
          </p:cNvCxnSpPr>
          <p:nvPr/>
        </p:nvCxnSpPr>
        <p:spPr>
          <a:xfrm>
            <a:off x="5902734" y="471454"/>
            <a:ext cx="2187" cy="95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AD54EC-4125-006A-EE6A-35C9F5FB11FC}"/>
              </a:ext>
            </a:extLst>
          </p:cNvPr>
          <p:cNvCxnSpPr>
            <a:cxnSpLocks/>
          </p:cNvCxnSpPr>
          <p:nvPr/>
        </p:nvCxnSpPr>
        <p:spPr>
          <a:xfrm>
            <a:off x="2868624" y="1425481"/>
            <a:ext cx="0" cy="954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C017CA5-70B0-364C-ECAF-D0D611A7766A}"/>
              </a:ext>
            </a:extLst>
          </p:cNvPr>
          <p:cNvSpPr txBox="1"/>
          <p:nvPr/>
        </p:nvSpPr>
        <p:spPr>
          <a:xfrm>
            <a:off x="6102346" y="2224121"/>
            <a:ext cx="1198921" cy="492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Analizar resultados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CB192E-AA14-FB75-417D-AF706AB300FB}"/>
              </a:ext>
            </a:extLst>
          </p:cNvPr>
          <p:cNvSpPr txBox="1"/>
          <p:nvPr/>
        </p:nvSpPr>
        <p:spPr>
          <a:xfrm>
            <a:off x="6102344" y="2951433"/>
            <a:ext cx="1198924" cy="492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Documentar resultados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40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EFE1F-190E-1585-05B3-B9C01D4B3AF5}"/>
              </a:ext>
            </a:extLst>
          </p:cNvPr>
          <p:cNvSpPr txBox="1"/>
          <p:nvPr/>
        </p:nvSpPr>
        <p:spPr>
          <a:xfrm>
            <a:off x="4648608" y="2851405"/>
            <a:ext cx="1198921" cy="692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Discutir resultados con el cliente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C9E7EC7-131F-58F8-D3EC-0F503B273686}"/>
              </a:ext>
            </a:extLst>
          </p:cNvPr>
          <p:cNvCxnSpPr>
            <a:cxnSpLocks/>
          </p:cNvCxnSpPr>
          <p:nvPr/>
        </p:nvCxnSpPr>
        <p:spPr>
          <a:xfrm>
            <a:off x="6701806" y="1851906"/>
            <a:ext cx="1369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11CB23E-EDAF-B2BA-4680-36B4AF291FE5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701806" y="1851906"/>
            <a:ext cx="1" cy="372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5C358B2-EB3D-1FA6-B287-9377ED8C3E51}"/>
              </a:ext>
            </a:extLst>
          </p:cNvPr>
          <p:cNvCxnSpPr>
            <a:cxnSpLocks/>
          </p:cNvCxnSpPr>
          <p:nvPr/>
        </p:nvCxnSpPr>
        <p:spPr>
          <a:xfrm flipH="1">
            <a:off x="6701804" y="2706917"/>
            <a:ext cx="1" cy="24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31A10E4-1AD3-2EE1-28FD-5E47E29C611D}"/>
              </a:ext>
            </a:extLst>
          </p:cNvPr>
          <p:cNvCxnSpPr>
            <a:cxnSpLocks/>
          </p:cNvCxnSpPr>
          <p:nvPr/>
        </p:nvCxnSpPr>
        <p:spPr>
          <a:xfrm flipH="1" flipV="1">
            <a:off x="5847532" y="3197652"/>
            <a:ext cx="254812" cy="1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0D5BC79-CD75-2AD4-ABC1-D1ABA17C3947}"/>
              </a:ext>
            </a:extLst>
          </p:cNvPr>
          <p:cNvSpPr txBox="1"/>
          <p:nvPr/>
        </p:nvSpPr>
        <p:spPr>
          <a:xfrm>
            <a:off x="2609824" y="3987399"/>
            <a:ext cx="1085666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Subir material a GIT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412433-2A19-BE47-3059-117C99D6A8D8}"/>
              </a:ext>
            </a:extLst>
          </p:cNvPr>
          <p:cNvSpPr txBox="1"/>
          <p:nvPr/>
        </p:nvSpPr>
        <p:spPr>
          <a:xfrm>
            <a:off x="3819523" y="3997762"/>
            <a:ext cx="1085666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Escribir manual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2FD55D-8D4E-FEAD-86EE-778400C683D2}"/>
              </a:ext>
            </a:extLst>
          </p:cNvPr>
          <p:cNvCxnSpPr>
            <a:cxnSpLocks/>
          </p:cNvCxnSpPr>
          <p:nvPr/>
        </p:nvCxnSpPr>
        <p:spPr>
          <a:xfrm>
            <a:off x="4511562" y="3716379"/>
            <a:ext cx="35499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E1F786C-58AE-0EA0-5CD7-4DF5CC6826C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061467" y="3514608"/>
            <a:ext cx="0" cy="201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F80403-BF39-4579-67F8-BEFE479FE61F}"/>
              </a:ext>
            </a:extLst>
          </p:cNvPr>
          <p:cNvCxnSpPr>
            <a:cxnSpLocks/>
          </p:cNvCxnSpPr>
          <p:nvPr/>
        </p:nvCxnSpPr>
        <p:spPr>
          <a:xfrm>
            <a:off x="4511562" y="3187759"/>
            <a:ext cx="0" cy="528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326CBC-DD9D-5D87-44F8-B82B33FFD8CD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4511562" y="3197653"/>
            <a:ext cx="13704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44474F-B477-79AA-6409-95337D6F5C16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869493" y="3077509"/>
            <a:ext cx="320416" cy="6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5132DE4-ABE3-DEC3-7DD8-4F6FEC7D65A4}"/>
              </a:ext>
            </a:extLst>
          </p:cNvPr>
          <p:cNvCxnSpPr>
            <a:cxnSpLocks/>
          </p:cNvCxnSpPr>
          <p:nvPr/>
        </p:nvCxnSpPr>
        <p:spPr>
          <a:xfrm>
            <a:off x="3664716" y="6091081"/>
            <a:ext cx="3096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D9E36C1-FF7B-81BB-0A98-92E69C7F4F4F}"/>
              </a:ext>
            </a:extLst>
          </p:cNvPr>
          <p:cNvCxnSpPr>
            <a:cxnSpLocks/>
          </p:cNvCxnSpPr>
          <p:nvPr/>
        </p:nvCxnSpPr>
        <p:spPr>
          <a:xfrm flipH="1">
            <a:off x="4197765" y="3716379"/>
            <a:ext cx="313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121F42-B488-D0A9-6DE9-992EE2825E86}"/>
              </a:ext>
            </a:extLst>
          </p:cNvPr>
          <p:cNvCxnSpPr>
            <a:cxnSpLocks/>
          </p:cNvCxnSpPr>
          <p:nvPr/>
        </p:nvCxnSpPr>
        <p:spPr>
          <a:xfrm>
            <a:off x="4189909" y="3077509"/>
            <a:ext cx="0" cy="64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E3F85FD-6B7B-CD92-E89C-8C6FAA530069}"/>
              </a:ext>
            </a:extLst>
          </p:cNvPr>
          <p:cNvCxnSpPr>
            <a:cxnSpLocks/>
          </p:cNvCxnSpPr>
          <p:nvPr/>
        </p:nvCxnSpPr>
        <p:spPr>
          <a:xfrm>
            <a:off x="1908696" y="4266413"/>
            <a:ext cx="0" cy="1360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B2F8830-3AD9-C127-979B-55CD17505FE3}"/>
              </a:ext>
            </a:extLst>
          </p:cNvPr>
          <p:cNvSpPr txBox="1"/>
          <p:nvPr/>
        </p:nvSpPr>
        <p:spPr>
          <a:xfrm>
            <a:off x="2785245" y="2837567"/>
            <a:ext cx="1084248" cy="492443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Informe de avance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30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9C50A8-BD43-4422-87D9-8C4045EDC122}"/>
              </a:ext>
            </a:extLst>
          </p:cNvPr>
          <p:cNvSpPr txBox="1"/>
          <p:nvPr/>
        </p:nvSpPr>
        <p:spPr>
          <a:xfrm>
            <a:off x="1303679" y="2837567"/>
            <a:ext cx="1198921" cy="492443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Memoria final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40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7378C3E-409D-B65A-012B-39B2F1955396}"/>
              </a:ext>
            </a:extLst>
          </p:cNvPr>
          <p:cNvCxnSpPr>
            <a:cxnSpLocks/>
          </p:cNvCxnSpPr>
          <p:nvPr/>
        </p:nvCxnSpPr>
        <p:spPr>
          <a:xfrm flipH="1">
            <a:off x="2522380" y="3083788"/>
            <a:ext cx="2628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7A3228F-2B75-6BEA-77A1-BF5631C1F03B}"/>
              </a:ext>
            </a:extLst>
          </p:cNvPr>
          <p:cNvSpPr txBox="1"/>
          <p:nvPr/>
        </p:nvSpPr>
        <p:spPr>
          <a:xfrm>
            <a:off x="1262655" y="3573916"/>
            <a:ext cx="1198921" cy="692497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Revisión y correción Memoria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20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F3BDB7E-0F8C-49A8-ED70-9A9D3804A192}"/>
              </a:ext>
            </a:extLst>
          </p:cNvPr>
          <p:cNvCxnSpPr>
            <a:cxnSpLocks/>
          </p:cNvCxnSpPr>
          <p:nvPr/>
        </p:nvCxnSpPr>
        <p:spPr>
          <a:xfrm>
            <a:off x="1899372" y="3330010"/>
            <a:ext cx="0" cy="22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6A7E74-059E-79F5-9B12-75037BAF3A0B}"/>
              </a:ext>
            </a:extLst>
          </p:cNvPr>
          <p:cNvCxnSpPr>
            <a:cxnSpLocks/>
          </p:cNvCxnSpPr>
          <p:nvPr/>
        </p:nvCxnSpPr>
        <p:spPr>
          <a:xfrm>
            <a:off x="2273443" y="5293936"/>
            <a:ext cx="33638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8501CF-DD5C-C78A-92A3-386C141C5DAF}"/>
              </a:ext>
            </a:extLst>
          </p:cNvPr>
          <p:cNvCxnSpPr>
            <a:cxnSpLocks/>
          </p:cNvCxnSpPr>
          <p:nvPr/>
        </p:nvCxnSpPr>
        <p:spPr>
          <a:xfrm>
            <a:off x="3148449" y="3716379"/>
            <a:ext cx="0" cy="27102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D4E8DE8-E6E3-6ECD-BDEE-B65DD8F8187A}"/>
              </a:ext>
            </a:extLst>
          </p:cNvPr>
          <p:cNvCxnSpPr>
            <a:cxnSpLocks/>
          </p:cNvCxnSpPr>
          <p:nvPr/>
        </p:nvCxnSpPr>
        <p:spPr>
          <a:xfrm>
            <a:off x="4362356" y="3716379"/>
            <a:ext cx="0" cy="27102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CA3C64-F416-9149-16DB-B305533B8215}"/>
              </a:ext>
            </a:extLst>
          </p:cNvPr>
          <p:cNvCxnSpPr>
            <a:cxnSpLocks/>
          </p:cNvCxnSpPr>
          <p:nvPr/>
        </p:nvCxnSpPr>
        <p:spPr>
          <a:xfrm flipH="1">
            <a:off x="3148449" y="3719730"/>
            <a:ext cx="104772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094C777-A2AD-77C0-2A7A-7DC9B5B6F2E1}"/>
              </a:ext>
            </a:extLst>
          </p:cNvPr>
          <p:cNvSpPr txBox="1"/>
          <p:nvPr/>
        </p:nvSpPr>
        <p:spPr>
          <a:xfrm>
            <a:off x="2609825" y="5047715"/>
            <a:ext cx="1085666" cy="492443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Video Demo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CB3152-3283-6308-230A-3AAB92DB000E}"/>
              </a:ext>
            </a:extLst>
          </p:cNvPr>
          <p:cNvSpPr txBox="1"/>
          <p:nvPr/>
        </p:nvSpPr>
        <p:spPr>
          <a:xfrm>
            <a:off x="2609824" y="5744833"/>
            <a:ext cx="1085666" cy="692497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Preparar Presentación púclica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20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128389A-A520-6305-1E0D-66757E128875}"/>
              </a:ext>
            </a:extLst>
          </p:cNvPr>
          <p:cNvSpPr txBox="1"/>
          <p:nvPr/>
        </p:nvSpPr>
        <p:spPr>
          <a:xfrm>
            <a:off x="3968729" y="5748623"/>
            <a:ext cx="1085666" cy="692497"/>
          </a:xfrm>
          <a:prstGeom prst="rect">
            <a:avLst/>
          </a:prstGeom>
          <a:solidFill>
            <a:srgbClr val="EA105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Revisión y correción Presentación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10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824140-61F2-1D7E-076A-04DF032DEFC7}"/>
              </a:ext>
            </a:extLst>
          </p:cNvPr>
          <p:cNvCxnSpPr>
            <a:cxnSpLocks/>
          </p:cNvCxnSpPr>
          <p:nvPr/>
        </p:nvCxnSpPr>
        <p:spPr>
          <a:xfrm>
            <a:off x="2273442" y="6097909"/>
            <a:ext cx="3363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74F190D-471A-BBEE-4120-8174A3497E4B}"/>
              </a:ext>
            </a:extLst>
          </p:cNvPr>
          <p:cNvCxnSpPr/>
          <p:nvPr/>
        </p:nvCxnSpPr>
        <p:spPr>
          <a:xfrm>
            <a:off x="1908696" y="5627077"/>
            <a:ext cx="3647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4A07FB-3674-F126-39A4-6579418F17B3}"/>
              </a:ext>
            </a:extLst>
          </p:cNvPr>
          <p:cNvCxnSpPr/>
          <p:nvPr/>
        </p:nvCxnSpPr>
        <p:spPr>
          <a:xfrm>
            <a:off x="2273442" y="5293936"/>
            <a:ext cx="0" cy="333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CE84A48-9521-48A6-14E1-1ED07E536F2D}"/>
              </a:ext>
            </a:extLst>
          </p:cNvPr>
          <p:cNvCxnSpPr>
            <a:cxnSpLocks/>
          </p:cNvCxnSpPr>
          <p:nvPr/>
        </p:nvCxnSpPr>
        <p:spPr>
          <a:xfrm>
            <a:off x="5532457" y="4800691"/>
            <a:ext cx="0" cy="1297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7F16AC3-E306-81A9-E085-5797F7379407}"/>
              </a:ext>
            </a:extLst>
          </p:cNvPr>
          <p:cNvSpPr txBox="1"/>
          <p:nvPr/>
        </p:nvSpPr>
        <p:spPr>
          <a:xfrm>
            <a:off x="6671522" y="4554470"/>
            <a:ext cx="1062681" cy="492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Fin</a:t>
            </a:r>
          </a:p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AR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 = 0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58399C-E63B-1E97-ADC5-3732E361136C}"/>
              </a:ext>
            </a:extLst>
          </p:cNvPr>
          <p:cNvCxnSpPr>
            <a:cxnSpLocks/>
          </p:cNvCxnSpPr>
          <p:nvPr/>
        </p:nvCxnSpPr>
        <p:spPr>
          <a:xfrm>
            <a:off x="3695490" y="5293936"/>
            <a:ext cx="1837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16DF7AD-5349-AAE5-C68B-E328EC958588}"/>
              </a:ext>
            </a:extLst>
          </p:cNvPr>
          <p:cNvCxnSpPr>
            <a:cxnSpLocks/>
          </p:cNvCxnSpPr>
          <p:nvPr/>
        </p:nvCxnSpPr>
        <p:spPr>
          <a:xfrm>
            <a:off x="5054395" y="6091081"/>
            <a:ext cx="4788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3F3D71C-D88C-C323-374A-B436844EA27C}"/>
              </a:ext>
            </a:extLst>
          </p:cNvPr>
          <p:cNvCxnSpPr>
            <a:cxnSpLocks/>
          </p:cNvCxnSpPr>
          <p:nvPr/>
        </p:nvCxnSpPr>
        <p:spPr>
          <a:xfrm flipH="1">
            <a:off x="2273442" y="5627077"/>
            <a:ext cx="3072" cy="464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091196C-E1B8-7F2A-0ABB-12BA86B0447A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5532457" y="4800691"/>
            <a:ext cx="113906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E813E62-3845-B585-3B8C-1018A22D307C}"/>
              </a:ext>
            </a:extLst>
          </p:cNvPr>
          <p:cNvCxnSpPr>
            <a:cxnSpLocks/>
          </p:cNvCxnSpPr>
          <p:nvPr/>
        </p:nvCxnSpPr>
        <p:spPr>
          <a:xfrm>
            <a:off x="4399233" y="4490205"/>
            <a:ext cx="0" cy="31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55E962F-CA6E-2ACC-8319-27FA6C8EBF30}"/>
              </a:ext>
            </a:extLst>
          </p:cNvPr>
          <p:cNvCxnSpPr>
            <a:cxnSpLocks/>
          </p:cNvCxnSpPr>
          <p:nvPr/>
        </p:nvCxnSpPr>
        <p:spPr>
          <a:xfrm>
            <a:off x="3148449" y="4800691"/>
            <a:ext cx="238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6F82DA2-E8AF-7979-7431-5B4640625AD7}"/>
              </a:ext>
            </a:extLst>
          </p:cNvPr>
          <p:cNvCxnSpPr>
            <a:cxnSpLocks/>
          </p:cNvCxnSpPr>
          <p:nvPr/>
        </p:nvCxnSpPr>
        <p:spPr>
          <a:xfrm>
            <a:off x="3148449" y="4490205"/>
            <a:ext cx="0" cy="31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65C3D9-3567-546C-F193-E1241273C339}"/>
              </a:ext>
            </a:extLst>
          </p:cNvPr>
          <p:cNvCxnSpPr>
            <a:cxnSpLocks/>
          </p:cNvCxnSpPr>
          <p:nvPr/>
        </p:nvCxnSpPr>
        <p:spPr>
          <a:xfrm>
            <a:off x="1367781" y="132263"/>
            <a:ext cx="0" cy="94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D23DD-A0A6-60EE-C7D8-4D78B397376B}"/>
              </a:ext>
            </a:extLst>
          </p:cNvPr>
          <p:cNvCxnSpPr>
            <a:cxnSpLocks/>
          </p:cNvCxnSpPr>
          <p:nvPr/>
        </p:nvCxnSpPr>
        <p:spPr>
          <a:xfrm flipV="1">
            <a:off x="1369547" y="139089"/>
            <a:ext cx="16134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E9837-F824-585D-A3B5-3447D5631B15}"/>
              </a:ext>
            </a:extLst>
          </p:cNvPr>
          <p:cNvCxnSpPr>
            <a:cxnSpLocks/>
          </p:cNvCxnSpPr>
          <p:nvPr/>
        </p:nvCxnSpPr>
        <p:spPr>
          <a:xfrm flipH="1">
            <a:off x="2983041" y="132263"/>
            <a:ext cx="4118" cy="346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351FD-4BB7-27F6-0E8E-B3A91AB377B7}"/>
              </a:ext>
            </a:extLst>
          </p:cNvPr>
          <p:cNvCxnSpPr>
            <a:cxnSpLocks/>
          </p:cNvCxnSpPr>
          <p:nvPr/>
        </p:nvCxnSpPr>
        <p:spPr>
          <a:xfrm>
            <a:off x="2983041" y="461455"/>
            <a:ext cx="0" cy="94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E365D9-A424-25E5-FEBB-4476824F1D8C}"/>
              </a:ext>
            </a:extLst>
          </p:cNvPr>
          <p:cNvCxnSpPr>
            <a:cxnSpLocks/>
          </p:cNvCxnSpPr>
          <p:nvPr/>
        </p:nvCxnSpPr>
        <p:spPr>
          <a:xfrm>
            <a:off x="2973213" y="1408427"/>
            <a:ext cx="24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96878-E231-679B-47B1-27CA6935D08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291427" y="1425484"/>
            <a:ext cx="305350" cy="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FE54B6-8E3F-0F0D-E8AE-E645F0565D4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14991" y="1425483"/>
            <a:ext cx="152434" cy="7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3F3F46-D1DD-D25E-3A98-ADA2B546E413}"/>
              </a:ext>
            </a:extLst>
          </p:cNvPr>
          <p:cNvCxnSpPr>
            <a:cxnSpLocks/>
          </p:cNvCxnSpPr>
          <p:nvPr/>
        </p:nvCxnSpPr>
        <p:spPr>
          <a:xfrm>
            <a:off x="5771020" y="1425481"/>
            <a:ext cx="143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131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Rais</dc:creator>
  <cp:lastModifiedBy>Bruno Rais</cp:lastModifiedBy>
  <cp:revision>4</cp:revision>
  <dcterms:created xsi:type="dcterms:W3CDTF">2023-03-26T18:17:27Z</dcterms:created>
  <dcterms:modified xsi:type="dcterms:W3CDTF">2023-03-27T00:05:39Z</dcterms:modified>
</cp:coreProperties>
</file>