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6" r:id="rId4"/>
    <p:sldId id="257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9C5D5-B9DE-4DC8-8403-7DB96F834F54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9B1CA-A91E-4544-A663-FF55FFC4FD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49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B1CA-A91E-4544-A663-FF55FFC4FD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32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B1CA-A91E-4544-A663-FF55FFC4FDC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53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unoramosg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Projeto </a:t>
            </a:r>
            <a:r>
              <a:rPr lang="pt-BR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mvp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seazone</a:t>
            </a: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Bruno César Ramos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5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Considerações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433015"/>
            <a:ext cx="9905999" cy="4776716"/>
          </a:xfrm>
        </p:spPr>
        <p:txBody>
          <a:bodyPr>
            <a:normAutofit fontScale="92500" lnSpcReduction="10000"/>
          </a:bodyPr>
          <a:lstStyle/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Como visto, realizei o desenvolvimento de forma bastante simplificada do código proposto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Existem várias abordagens para implementar esse sistema, sendo crucial a criação de um banco de dados. A manipulação do arquivo CSV pode ser 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otimizada com a 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integração com um banco de dados, a partir desse ponto, seria possível armazenar informações de forma mais segura permitindo a geração de relatórios e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dashboards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de maneira eficiente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Quando se trata da modelagem, naturalmente, expandiríamos o sistema com a introdução de mais módulos e classes. Isso é fundamental para garantir um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backend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robusto e sustentável. Ao considerar boas práticas de desenvolvimento de software, devemos adotar princípios como modularidade, encapsulamento e 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coesão.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Considero essencial 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seguir padrões de codificação consistentes e adotar design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patterns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adequados para promover a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manutenibilidade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e escalabilidade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00390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OBRIGADO.</a:t>
            </a: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Bruno César Ramos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370819" y="6241435"/>
            <a:ext cx="472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www.linkedin.com/in/brunoramosgp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270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37731"/>
            <a:ext cx="9905999" cy="4476465"/>
          </a:xfrm>
        </p:spPr>
        <p:txBody>
          <a:bodyPr>
            <a:normAutofit lnSpcReduction="10000"/>
          </a:bodyPr>
          <a:lstStyle/>
          <a:p>
            <a:pPr marL="457200" lvl="1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Desenvolvi um módulo para um Modelo de Produto Viável (MVP) simples, com o objetivo de otimizar a distribuição de receitas para acomodações de curta duração. </a:t>
            </a:r>
            <a:endParaRPr lang="pt-B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Este 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módulo foi implementado em Python, utilizando manipulação de dados de arquivos CSV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No 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CODE REVIEW abordamos as melhores práticas, organização e legibilidade. Durante a revisão de código, sugerimos melhorias estruturais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b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Esse modelo simplificado é apresentado como uma classe que pode ser expandida conforme necessário.</a:t>
            </a:r>
          </a:p>
        </p:txBody>
      </p:sp>
    </p:spTree>
    <p:extLst>
      <p:ext uri="{BB962C8B-B14F-4D97-AF65-F5344CB8AC3E}">
        <p14:creationId xmlns:p14="http://schemas.microsoft.com/office/powerpoint/2010/main" val="1412345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err="1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pt-BR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197290"/>
            <a:ext cx="9905999" cy="3916906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1200"/>
              </a:spcBef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 código segue as boas práticas de Python e organizado de maneira lógica. 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nomenclatura das variáveis segue a convenção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snake_case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apropriada </a:t>
            </a:r>
            <a:r>
              <a:rPr lang="pt-BR">
                <a:solidFill>
                  <a:schemeClr val="tx2">
                    <a:lumMod val="20000"/>
                    <a:lumOff val="80000"/>
                  </a:schemeClr>
                </a:solidFill>
              </a:rPr>
              <a:t>para </a:t>
            </a:r>
            <a:r>
              <a:rPr lang="pt-BR">
                <a:solidFill>
                  <a:schemeClr val="tx2">
                    <a:lumMod val="20000"/>
                    <a:lumOff val="80000"/>
                  </a:schemeClr>
                </a:solidFill>
              </a:rPr>
              <a:t>l</a:t>
            </a:r>
            <a:r>
              <a:rPr lang="pt-BR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inguagem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b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 código está bem estruturado em termos de classes e métodos, facilitando a compreensão. 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lang="pt-BR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 uso de métodos separados para diferentes funcionalidades é uma prática boa e ajuda na manutenção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99070" y="1341888"/>
            <a:ext cx="59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BOAS PRÁTICAS | ORGANIZAÇÃO | LEGIBILIDADE</a:t>
            </a:r>
            <a:endParaRPr lang="pt-B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61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10938"/>
            <a:ext cx="9905999" cy="3903258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As 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variáveis e métodos têm nomes descritivos, facilitando a compreensão do código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spcBef>
                <a:spcPts val="1200"/>
              </a:spcBef>
            </a:pP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Os 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comentários são informativos e ajudam a entender a lógica por trás do código</a:t>
            </a:r>
            <a:r>
              <a:rPr lang="pt-BR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spcBef>
                <a:spcPts val="1200"/>
              </a:spcBef>
            </a:pP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As </a:t>
            </a:r>
            <a:r>
              <a:rPr lang="pt-B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docstrings</a:t>
            </a:r>
            <a:r>
              <a:rPr lang="pt-B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fornecem informações úteis sobre a finalidade e os argumentos das funções.</a:t>
            </a:r>
          </a:p>
          <a:p>
            <a:pPr marL="0" indent="0">
              <a:buNone/>
            </a:pPr>
            <a:endParaRPr lang="pt-BR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err="1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pt-BR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099070" y="1341888"/>
            <a:ext cx="59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BOAS PRÁTICAS | ORGANIZAÇÃO | LEGIBILIDADE</a:t>
            </a:r>
            <a:endParaRPr lang="pt-B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734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0" y="2114906"/>
            <a:ext cx="3196899" cy="685800"/>
          </a:xfrm>
        </p:spPr>
        <p:txBody>
          <a:bodyPr/>
          <a:lstStyle/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pt-BR" sz="2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APRIMORAMENTO</a:t>
            </a:r>
            <a:endParaRPr lang="pt-BR" sz="2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1127919" y="3070746"/>
            <a:ext cx="3210390" cy="27204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erificar </a:t>
            </a: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 o diretório 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existe utilizando </a:t>
            </a:r>
            <a:r>
              <a:rPr lang="pt-BR" sz="15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makedirs</a:t>
            </a:r>
            <a:r>
              <a:rPr lang="pt-BR" sz="15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()</a:t>
            </a: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para 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eliminar </a:t>
            </a: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necessidade de verificar se o diretório existe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b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lang="pt-B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Dividir funções mais longas em funções menores e específicas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pt-B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514766" y="2118078"/>
            <a:ext cx="3184385" cy="685800"/>
          </a:xfrm>
        </p:spPr>
        <p:txBody>
          <a:bodyPr/>
          <a:lstStyle/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pt-BR" sz="2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VALIDAÇÃO DE DADOS</a:t>
            </a:r>
            <a:endParaRPr lang="pt-BR" sz="2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16"/>
          </p:nvPr>
        </p:nvSpPr>
        <p:spPr>
          <a:xfrm>
            <a:off x="4504213" y="3070746"/>
            <a:ext cx="3195830" cy="2723625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Garantir integridade nos campos do arquivo CSV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b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lang="pt-B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Validar formatos de data no arquivo de 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entrada para eliminar a possibilidade de exceções ao converter datas</a:t>
            </a:r>
            <a:endParaRPr lang="pt-B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pt-B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7852442" y="2114906"/>
            <a:ext cx="3194968" cy="685800"/>
          </a:xfrm>
        </p:spPr>
        <p:txBody>
          <a:bodyPr/>
          <a:lstStyle/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pt-BR" sz="21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TRATAMENTO DE ERROS</a:t>
            </a:r>
            <a:endParaRPr lang="pt-BR" sz="21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half" idx="17"/>
          </p:nvPr>
        </p:nvSpPr>
        <p:spPr>
          <a:xfrm>
            <a:off x="7852442" y="3070746"/>
            <a:ext cx="3194968" cy="315225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Incluir </a:t>
            </a: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testes unitários para garantir que as funções estejam produzindo os resultados esperados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b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endParaRPr lang="pt-BR" sz="15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 código inclui blocos </a:t>
            </a:r>
            <a:r>
              <a:rPr lang="pt-BR" sz="15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try</a:t>
            </a: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r>
              <a:rPr lang="pt-BR" sz="15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except</a:t>
            </a: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para lidar com exceções, porém são impressos diretamente na saída padrão (console). 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/>
            </a:r>
            <a:b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Inserir </a:t>
            </a:r>
            <a:r>
              <a:rPr lang="pt-BR" sz="15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esses erros em um arquivo de log para facilitar a depuração em ambientes de produção</a:t>
            </a:r>
            <a:r>
              <a:rPr lang="pt-BR" sz="15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  <a:endParaRPr lang="pt-B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err="1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pt-BR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err="1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99070" y="1341888"/>
            <a:ext cx="59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MELHORIAS E SUGESTÕES</a:t>
            </a:r>
            <a:endParaRPr lang="pt-B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88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</a:t>
            </a:r>
            <a:r>
              <a:rPr lang="pt-BR" b="1" dirty="0" err="1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r>
              <a:rPr lang="pt-BR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pt-BR" b="1" dirty="0" err="1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mvp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documents.lucid.app/documents/1cf81763-3311-4f05-8a4d-4da178744963/pages/0_0?a=1088&amp;x=-2210&amp;y=122&amp;w=1499&amp;h=795&amp;store=1&amp;accept=image%2F*&amp;auth=LCA%20958a99b62376356b7192cbabbb7310c9e7cc90fb510e18402971ed55062d718b-ts%3D170311146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12780" r="8807" b="10487"/>
          <a:stretch/>
        </p:blipFill>
        <p:spPr bwMode="auto">
          <a:xfrm>
            <a:off x="1614487" y="1892301"/>
            <a:ext cx="8963025" cy="43561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48624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17"/>
          </p:nvPr>
        </p:nvSpPr>
        <p:spPr>
          <a:xfrm>
            <a:off x="6714698" y="1798770"/>
            <a:ext cx="4462818" cy="138274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Representa as interfaces do usuário, incluindo versões web e mobile.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Pode incluir funcionalidades como visualização de relatórios, gerenciamento de reservas, etc.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14698" y="1355536"/>
            <a:ext cx="446281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DO USUÁRIO WEB</a:t>
            </a:r>
            <a:endParaRPr lang="pt-B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</a:t>
            </a:r>
            <a:r>
              <a:rPr lang="pt-BR" b="1" dirty="0" err="1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r>
              <a:rPr lang="pt-BR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pt-BR" b="1" dirty="0" err="1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mvp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https://documents.lucid.app/documents/1cf81763-3311-4f05-8a4d-4da178744963/pages/0_0?a=1088&amp;x=-2210&amp;y=122&amp;w=1499&amp;h=795&amp;store=1&amp;accept=image%2F*&amp;auth=LCA%20958a99b62376356b7192cbabbb7310c9e7cc90fb510e18402971ed55062d718b-ts%3D170311146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12780" r="8807" b="10487"/>
          <a:stretch/>
        </p:blipFill>
        <p:spPr bwMode="auto">
          <a:xfrm>
            <a:off x="1009591" y="2172253"/>
            <a:ext cx="5217339" cy="25356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18" name="Espaço Reservado para Texto 7"/>
          <p:cNvSpPr>
            <a:spLocks noGrp="1"/>
          </p:cNvSpPr>
          <p:nvPr>
            <p:ph type="body" sz="half" idx="17"/>
          </p:nvPr>
        </p:nvSpPr>
        <p:spPr>
          <a:xfrm>
            <a:off x="6714698" y="3698655"/>
            <a:ext cx="4462818" cy="1382749"/>
          </a:xfrm>
        </p:spPr>
        <p:txBody>
          <a:bodyPr>
            <a:noAutofit/>
          </a:bodyPr>
          <a:lstStyle/>
          <a:p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Representa o sistema PMS que incorpora a classe </a:t>
            </a:r>
            <a:r>
              <a:rPr lang="pt-BR" sz="1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PMSFaturamento</a:t>
            </a: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para processar dados específicos relacionados ao faturamento. Pode incluir outros módulos para funcionalidades adicionais do PMS.</a:t>
            </a:r>
            <a:endParaRPr lang="pt-BR" sz="1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714698" y="3255421"/>
            <a:ext cx="446281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PMS (Python)</a:t>
            </a:r>
            <a:endParaRPr lang="pt-B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half" idx="17"/>
          </p:nvPr>
        </p:nvSpPr>
        <p:spPr>
          <a:xfrm>
            <a:off x="6714698" y="5457250"/>
            <a:ext cx="4462818" cy="684243"/>
          </a:xfrm>
        </p:spPr>
        <p:txBody>
          <a:bodyPr>
            <a:noAutofit/>
          </a:bodyPr>
          <a:lstStyle/>
          <a:p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Representa os arquivos CSV contendo os dados relacionados a reservas e transações financeiras.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714698" y="5014016"/>
            <a:ext cx="446281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CSV</a:t>
            </a:r>
            <a:endParaRPr lang="pt-B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45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17"/>
          </p:nvPr>
        </p:nvSpPr>
        <p:spPr>
          <a:xfrm>
            <a:off x="6714698" y="1798770"/>
            <a:ext cx="4462818" cy="1382749"/>
          </a:xfrm>
        </p:spPr>
        <p:txBody>
          <a:bodyPr>
            <a:noAutofit/>
          </a:bodyPr>
          <a:lstStyle/>
          <a:p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funções da classe </a:t>
            </a:r>
            <a:r>
              <a:rPr lang="pt-BR" sz="16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PMSFaturamento</a:t>
            </a: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processa os dados do arquivo de entrada, realiza cálculos e gera novos conjuntos de dados para a saída em CSV.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14698" y="1355536"/>
            <a:ext cx="446281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PROCESSAMENTO DE DADOS</a:t>
            </a:r>
            <a:endParaRPr lang="pt-B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</a:t>
            </a:r>
            <a:r>
              <a:rPr lang="pt-BR" b="1" dirty="0" err="1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r>
              <a:rPr lang="pt-BR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pt-BR" b="1" dirty="0" err="1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mvp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https://documents.lucid.app/documents/1cf81763-3311-4f05-8a4d-4da178744963/pages/0_0?a=1088&amp;x=-2210&amp;y=122&amp;w=1499&amp;h=795&amp;store=1&amp;accept=image%2F*&amp;auth=LCA%20958a99b62376356b7192cbabbb7310c9e7cc90fb510e18402971ed55062d718b-ts%3D170311146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12780" r="8807" b="10487"/>
          <a:stretch/>
        </p:blipFill>
        <p:spPr bwMode="auto">
          <a:xfrm>
            <a:off x="1009591" y="2172253"/>
            <a:ext cx="5217339" cy="25356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18" name="Espaço Reservado para Texto 7"/>
          <p:cNvSpPr>
            <a:spLocks noGrp="1"/>
          </p:cNvSpPr>
          <p:nvPr>
            <p:ph type="body" sz="half" idx="17"/>
          </p:nvPr>
        </p:nvSpPr>
        <p:spPr>
          <a:xfrm>
            <a:off x="6714698" y="3698655"/>
            <a:ext cx="4462818" cy="1883279"/>
          </a:xfrm>
        </p:spPr>
        <p:txBody>
          <a:bodyPr>
            <a:noAutofit/>
          </a:bodyPr>
          <a:lstStyle/>
          <a:p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Os arquivos CSV resultantes </a:t>
            </a:r>
            <a:r>
              <a:rPr lang="pt-BR" sz="1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bd_faturamento</a:t>
            </a: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e </a:t>
            </a:r>
            <a:r>
              <a:rPr lang="pt-BR" sz="1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bd_faturamenot_locador</a:t>
            </a: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contém os dados processados e são usados como saída do processo. Podem ser usados pelo PMS para gerar um relatório na interface </a:t>
            </a:r>
            <a:r>
              <a:rPr lang="pt-BR" sz="1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FrontEnd</a:t>
            </a: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ou armazenado para acesso e manipulação do usuário.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714698" y="3255421"/>
            <a:ext cx="446281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 DE DADOS</a:t>
            </a:r>
            <a:endParaRPr lang="pt-B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6472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17"/>
          </p:nvPr>
        </p:nvSpPr>
        <p:spPr>
          <a:xfrm>
            <a:off x="6714698" y="1798770"/>
            <a:ext cx="4462818" cy="40561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 sistema utiliza Python como tecnologia principal para processamento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Os arquivos CSV servem como meio de entrada e saída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 armazenamento temporário é realizado na memória durante o processamento.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estrutura é simples e adequada para um MVP, mas pode ser expandida conforme necessário.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 diagrama abrange apenas uma interação simples entre a classe </a:t>
            </a:r>
            <a:r>
              <a:rPr lang="pt-BR" sz="16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PMSFaturamento</a:t>
            </a:r>
            <a:r>
              <a:rPr lang="pt-BR" sz="1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e os arquivos CSV utilizados.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14698" y="1355536"/>
            <a:ext cx="4462818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OBSERVAÇÕES</a:t>
            </a:r>
            <a:endParaRPr lang="pt-BR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00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</a:t>
            </a:r>
            <a:r>
              <a:rPr lang="pt-BR" b="1" dirty="0" err="1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r>
              <a:rPr lang="pt-BR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pt-BR" b="1" dirty="0" err="1" smtClean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mvp</a:t>
            </a:r>
            <a:endParaRPr lang="pt-BR" b="1" dirty="0">
              <a:solidFill>
                <a:schemeClr val="bg2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https://documents.lucid.app/documents/1cf81763-3311-4f05-8a4d-4da178744963/pages/0_0?a=1088&amp;x=-2210&amp;y=122&amp;w=1499&amp;h=795&amp;store=1&amp;accept=image%2F*&amp;auth=LCA%20958a99b62376356b7192cbabbb7310c9e7cc90fb510e18402971ed55062d718b-ts%3D170311146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12780" r="8807" b="10487"/>
          <a:stretch/>
        </p:blipFill>
        <p:spPr bwMode="auto">
          <a:xfrm>
            <a:off x="1009591" y="2172253"/>
            <a:ext cx="5217339" cy="25356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85582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1431</TotalTime>
  <Words>555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Trebuchet MS</vt:lpstr>
      <vt:lpstr>Tw Cen MT</vt:lpstr>
      <vt:lpstr>Circuito</vt:lpstr>
      <vt:lpstr>Projeto mvp seazone</vt:lpstr>
      <vt:lpstr>introdução</vt:lpstr>
      <vt:lpstr>Code Review</vt:lpstr>
      <vt:lpstr>Code Review</vt:lpstr>
      <vt:lpstr>Code Review</vt:lpstr>
      <vt:lpstr>Arquitetura mvc do mvp</vt:lpstr>
      <vt:lpstr>Arquitetura mvc do mvp</vt:lpstr>
      <vt:lpstr>Arquitetura mvc do mvp</vt:lpstr>
      <vt:lpstr>Arquitetura mvc do mvp</vt:lpstr>
      <vt:lpstr>Considerações</vt:lpstr>
      <vt:lpstr>OBRIGADO.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Ramos</dc:creator>
  <cp:lastModifiedBy>Bruno Ramos</cp:lastModifiedBy>
  <cp:revision>18</cp:revision>
  <dcterms:created xsi:type="dcterms:W3CDTF">2023-12-20T20:32:13Z</dcterms:created>
  <dcterms:modified xsi:type="dcterms:W3CDTF">2023-12-21T20:23:34Z</dcterms:modified>
</cp:coreProperties>
</file>