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2D56D8-ECE2-47C7-B1B8-589BF845112C}" v="1" dt="2023-12-28T13:29:10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aynne Christine Ribeiro De Moraes Sousa" userId="S::ecsousa_stefanini.com#ext#@banco365.onmicrosoft.com::a3aca29d-10e1-4ac9-a2e4-f84ce03b6c6b" providerId="AD" clId="Web-{692D56D8-ECE2-47C7-B1B8-589BF845112C}"/>
    <pc:docChg chg="delSld">
      <pc:chgData name="Ellaynne Christine Ribeiro De Moraes Sousa" userId="S::ecsousa_stefanini.com#ext#@banco365.onmicrosoft.com::a3aca29d-10e1-4ac9-a2e4-f84ce03b6c6b" providerId="AD" clId="Web-{692D56D8-ECE2-47C7-B1B8-589BF845112C}" dt="2023-12-28T13:29:10.622" v="0"/>
      <pc:docMkLst>
        <pc:docMk/>
      </pc:docMkLst>
      <pc:sldChg chg="del">
        <pc:chgData name="Ellaynne Christine Ribeiro De Moraes Sousa" userId="S::ecsousa_stefanini.com#ext#@banco365.onmicrosoft.com::a3aca29d-10e1-4ac9-a2e4-f84ce03b6c6b" providerId="AD" clId="Web-{692D56D8-ECE2-47C7-B1B8-589BF845112C}" dt="2023-12-28T13:29:10.622" v="0"/>
        <pc:sldMkLst>
          <pc:docMk/>
          <pc:sldMk cId="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3254B0EA-6A51-4D2F-8D72-9F1EAEDAF8A3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ixaDeTexto 40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2800" b="0" strike="noStrike" spc="-1">
                <a:latin typeface="Arial"/>
              </a:rPr>
              <a:t>Quantidade de atendimentos por hora</a:t>
            </a:r>
            <a:br/>
            <a:r>
              <a:rPr lang="pt-BR" sz="2800" b="0" strike="noStrike" spc="-1">
                <a:latin typeface="Arial"/>
              </a:rPr>
              <a:t>(período: 01/01/2022 à 30/11/2023)</a:t>
            </a:r>
          </a:p>
        </p:txBody>
      </p:sp>
      <p:pic>
        <p:nvPicPr>
          <p:cNvPr id="42" name="Imagem 41"/>
          <p:cNvPicPr/>
          <p:nvPr/>
        </p:nvPicPr>
        <p:blipFill>
          <a:blip r:embed="rId2"/>
          <a:stretch/>
        </p:blipFill>
        <p:spPr>
          <a:xfrm>
            <a:off x="-585360" y="1080000"/>
            <a:ext cx="11250720" cy="450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ixaDeTexto 4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2800" b="0" strike="noStrike" spc="-1">
                <a:latin typeface="Arial"/>
              </a:rPr>
              <a:t>Quantidade de atendimentos por dia da semana</a:t>
            </a:r>
            <a:br/>
            <a:r>
              <a:rPr lang="pt-BR" sz="2800" b="0" strike="noStrike" spc="-1">
                <a:latin typeface="Arial"/>
              </a:rPr>
              <a:t>(período: 01/01/2022 à 30/11/2023)</a:t>
            </a:r>
          </a:p>
        </p:txBody>
      </p:sp>
      <p:pic>
        <p:nvPicPr>
          <p:cNvPr id="44" name="Imagem 43"/>
          <p:cNvPicPr/>
          <p:nvPr/>
        </p:nvPicPr>
        <p:blipFill>
          <a:blip r:embed="rId2"/>
          <a:stretch/>
        </p:blipFill>
        <p:spPr>
          <a:xfrm>
            <a:off x="-675360" y="1098000"/>
            <a:ext cx="11431080" cy="4572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aixaDeTexto 44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2800" b="0" strike="noStrike" spc="-1">
                <a:latin typeface="Arial"/>
              </a:rPr>
              <a:t>Quantidade de atendimentos por dia do mês</a:t>
            </a:r>
            <a:br/>
            <a:r>
              <a:rPr lang="pt-BR" sz="2800" b="0" strike="noStrike" spc="-1">
                <a:latin typeface="Arial"/>
              </a:rPr>
              <a:t>(período: 01/01/2022 à 30/11/2023)</a:t>
            </a:r>
          </a:p>
        </p:txBody>
      </p:sp>
      <p:pic>
        <p:nvPicPr>
          <p:cNvPr id="46" name="Imagem 45"/>
          <p:cNvPicPr/>
          <p:nvPr/>
        </p:nvPicPr>
        <p:blipFill>
          <a:blip r:embed="rId2"/>
          <a:stretch/>
        </p:blipFill>
        <p:spPr>
          <a:xfrm>
            <a:off x="-720000" y="1080000"/>
            <a:ext cx="11520360" cy="460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aixaDeTexto 46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2400" b="0" strike="noStrike" spc="-1">
                <a:latin typeface="Arial"/>
              </a:rPr>
              <a:t>Tempo de espera de senhas abandonadas no espaço Negocial </a:t>
            </a:r>
            <a:br/>
            <a:r>
              <a:rPr lang="pt-BR" sz="2400" b="0" strike="noStrike" spc="-1">
                <a:latin typeface="Arial"/>
              </a:rPr>
              <a:t>(período: 01/01/2022 à 30/11/2023)</a:t>
            </a:r>
          </a:p>
        </p:txBody>
      </p:sp>
      <p:pic>
        <p:nvPicPr>
          <p:cNvPr id="48" name="Imagem 47"/>
          <p:cNvPicPr/>
          <p:nvPr/>
        </p:nvPicPr>
        <p:blipFill>
          <a:blip r:embed="rId2"/>
          <a:stretch/>
        </p:blipFill>
        <p:spPr>
          <a:xfrm>
            <a:off x="5039280" y="1080000"/>
            <a:ext cx="4932720" cy="2301480"/>
          </a:xfrm>
          <a:prstGeom prst="rect">
            <a:avLst/>
          </a:prstGeom>
          <a:ln w="0">
            <a:noFill/>
          </a:ln>
        </p:spPr>
      </p:pic>
      <p:pic>
        <p:nvPicPr>
          <p:cNvPr id="49" name="Imagem 48"/>
          <p:cNvPicPr/>
          <p:nvPr/>
        </p:nvPicPr>
        <p:blipFill>
          <a:blip r:embed="rId3"/>
          <a:stretch/>
        </p:blipFill>
        <p:spPr>
          <a:xfrm>
            <a:off x="5040000" y="3326040"/>
            <a:ext cx="4932000" cy="2301480"/>
          </a:xfrm>
          <a:prstGeom prst="rect">
            <a:avLst/>
          </a:prstGeom>
          <a:ln w="0">
            <a:noFill/>
          </a:ln>
        </p:spPr>
      </p:pic>
      <p:pic>
        <p:nvPicPr>
          <p:cNvPr id="50" name="Imagem 49"/>
          <p:cNvPicPr/>
          <p:nvPr/>
        </p:nvPicPr>
        <p:blipFill>
          <a:blip r:embed="rId4"/>
          <a:stretch/>
        </p:blipFill>
        <p:spPr>
          <a:xfrm>
            <a:off x="36000" y="1044000"/>
            <a:ext cx="5014800" cy="2340000"/>
          </a:xfrm>
          <a:prstGeom prst="rect">
            <a:avLst/>
          </a:prstGeom>
          <a:ln w="0">
            <a:noFill/>
          </a:ln>
        </p:spPr>
      </p:pic>
      <p:pic>
        <p:nvPicPr>
          <p:cNvPr id="51" name="Imagem 50"/>
          <p:cNvPicPr/>
          <p:nvPr/>
        </p:nvPicPr>
        <p:blipFill>
          <a:blip r:embed="rId5"/>
          <a:stretch/>
        </p:blipFill>
        <p:spPr>
          <a:xfrm>
            <a:off x="25920" y="3312000"/>
            <a:ext cx="5014080" cy="233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aixaDeTexto 5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2400" b="0" strike="noStrike" spc="-1">
                <a:latin typeface="Arial"/>
              </a:rPr>
              <a:t>Tempo de espera de senhas abandonadas no espaço Caixa </a:t>
            </a:r>
            <a:br/>
            <a:r>
              <a:rPr lang="pt-BR" sz="2400" b="0" strike="noStrike" spc="-1">
                <a:latin typeface="Arial"/>
              </a:rPr>
              <a:t>(período: 01/01/2022 à 30/11/2023)</a:t>
            </a:r>
          </a:p>
        </p:txBody>
      </p:sp>
      <p:pic>
        <p:nvPicPr>
          <p:cNvPr id="53" name="Imagem 52"/>
          <p:cNvPicPr/>
          <p:nvPr/>
        </p:nvPicPr>
        <p:blipFill>
          <a:blip r:embed="rId2"/>
          <a:stretch/>
        </p:blipFill>
        <p:spPr>
          <a:xfrm>
            <a:off x="4884840" y="1024920"/>
            <a:ext cx="5015160" cy="2340000"/>
          </a:xfrm>
          <a:prstGeom prst="rect">
            <a:avLst/>
          </a:prstGeom>
          <a:ln w="0">
            <a:noFill/>
          </a:ln>
        </p:spPr>
      </p:pic>
      <p:pic>
        <p:nvPicPr>
          <p:cNvPr id="54" name="Imagem 53"/>
          <p:cNvPicPr/>
          <p:nvPr/>
        </p:nvPicPr>
        <p:blipFill>
          <a:blip r:embed="rId3"/>
          <a:stretch/>
        </p:blipFill>
        <p:spPr>
          <a:xfrm>
            <a:off x="4896000" y="3294720"/>
            <a:ext cx="5040000" cy="2351520"/>
          </a:xfrm>
          <a:prstGeom prst="rect">
            <a:avLst/>
          </a:prstGeom>
          <a:ln w="0">
            <a:noFill/>
          </a:ln>
        </p:spPr>
      </p:pic>
      <p:pic>
        <p:nvPicPr>
          <p:cNvPr id="55" name="Imagem 54"/>
          <p:cNvPicPr/>
          <p:nvPr/>
        </p:nvPicPr>
        <p:blipFill>
          <a:blip r:embed="rId4"/>
          <a:stretch/>
        </p:blipFill>
        <p:spPr>
          <a:xfrm>
            <a:off x="0" y="1050480"/>
            <a:ext cx="4860000" cy="2268000"/>
          </a:xfrm>
          <a:prstGeom prst="rect">
            <a:avLst/>
          </a:prstGeom>
          <a:ln w="0">
            <a:noFill/>
          </a:ln>
        </p:spPr>
      </p:pic>
      <p:pic>
        <p:nvPicPr>
          <p:cNvPr id="56" name="Imagem 55"/>
          <p:cNvPicPr/>
          <p:nvPr/>
        </p:nvPicPr>
        <p:blipFill>
          <a:blip r:embed="rId5"/>
          <a:stretch/>
        </p:blipFill>
        <p:spPr>
          <a:xfrm>
            <a:off x="0" y="3312000"/>
            <a:ext cx="4860000" cy="226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aixaDeTexto 56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2400" b="0" strike="noStrike" spc="-1">
                <a:latin typeface="Arial"/>
              </a:rPr>
              <a:t>Média da quantidade de atendimentos por funcionários</a:t>
            </a:r>
            <a:br/>
            <a:r>
              <a:rPr lang="pt-BR" sz="2400" b="0" strike="noStrike" spc="-1">
                <a:latin typeface="Arial"/>
              </a:rPr>
              <a:t>(período: 01/01/2023 à 30/11/2023)</a:t>
            </a:r>
          </a:p>
        </p:txBody>
      </p:sp>
      <p:pic>
        <p:nvPicPr>
          <p:cNvPr id="58" name="Imagem 57"/>
          <p:cNvPicPr/>
          <p:nvPr/>
        </p:nvPicPr>
        <p:blipFill>
          <a:blip r:embed="rId2"/>
          <a:stretch/>
        </p:blipFill>
        <p:spPr>
          <a:xfrm>
            <a:off x="-674640" y="1080000"/>
            <a:ext cx="11429640" cy="4571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aixaDeTexto 5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2400" b="0" strike="noStrike" spc="-1">
                <a:latin typeface="Arial"/>
              </a:rPr>
              <a:t>Média do tempo de atendimentos por funcionários</a:t>
            </a:r>
            <a:br/>
            <a:r>
              <a:rPr lang="pt-BR" sz="2400" b="0" strike="noStrike" spc="-1">
                <a:latin typeface="Arial"/>
              </a:rPr>
              <a:t>(período: 01/01/2023 à 30/11/2023)</a:t>
            </a:r>
          </a:p>
        </p:txBody>
      </p:sp>
      <p:pic>
        <p:nvPicPr>
          <p:cNvPr id="60" name="Imagem 59"/>
          <p:cNvPicPr/>
          <p:nvPr/>
        </p:nvPicPr>
        <p:blipFill>
          <a:blip r:embed="rId2"/>
          <a:stretch/>
        </p:blipFill>
        <p:spPr>
          <a:xfrm>
            <a:off x="-674640" y="1080000"/>
            <a:ext cx="11429640" cy="4571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D58CFB9A34F84FB4590CCD7042A4B5" ma:contentTypeVersion="7" ma:contentTypeDescription="Create a new document." ma:contentTypeScope="" ma:versionID="6481ddccdda174de2eff38a7b25311d0">
  <xsd:schema xmlns:xsd="http://www.w3.org/2001/XMLSchema" xmlns:xs="http://www.w3.org/2001/XMLSchema" xmlns:p="http://schemas.microsoft.com/office/2006/metadata/properties" xmlns:ns2="139d7a42-1842-4c07-b001-1e4ec163a0ba" targetNamespace="http://schemas.microsoft.com/office/2006/metadata/properties" ma:root="true" ma:fieldsID="313725822078967fa100fb32c2908337" ns2:_="">
    <xsd:import namespace="139d7a42-1842-4c07-b001-1e4ec163a0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9d7a42-1842-4c07-b001-1e4ec163a0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23A53F-83D9-4D29-A9D5-31F7E29E06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1B4FE9-4DDA-4647-BD11-4BC41963108C}"/>
</file>

<file path=customXml/itemProps3.xml><?xml version="1.0" encoding="utf-8"?>
<ds:datastoreItem xmlns:ds="http://schemas.openxmlformats.org/officeDocument/2006/customXml" ds:itemID="{B37A8B2E-6A7E-41D8-9E6D-32B7B33B6CE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Application>Microsoft Office PowerPoint</Application>
  <PresentationFormat>Personalizar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/>
  <cp:revision>14</cp:revision>
  <dcterms:created xsi:type="dcterms:W3CDTF">2023-12-27T15:23:01Z</dcterms:created>
  <dcterms:modified xsi:type="dcterms:W3CDTF">2023-12-28T13:29:10Z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0x0101008AD58CFB9A34F84FB4590CCD7042A4B5</vt:lpwstr>
  </property>
</Properties>
</file>