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3.png" ContentType="image/png"/>
  <Override PartName="/ppt/media/image12.png" ContentType="image/p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6.xml"/><Relationship Id="rId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5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4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48C4876-5044-4CC1-9B2A-D62F994C1E6B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Google Shape;427;p15:notes_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378DDE-D5CA-46D7-829D-91A1D25557E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Google Shape;427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C26F2D-53DE-4275-A5B5-C318024BC1E2}" type="slidenum">
              <a:rPr b="0" lang="en-US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Google Shape;427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184F3B-67AD-4D80-8A8C-0B1A0C2F9643}" type="slidenum">
              <a:rPr b="0" lang="en-US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Google Shape;427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37EC70-87AE-44F7-9963-85F1B2FEA37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Google Shape;427;p15:notes_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56326E7-FE1E-4FF9-B223-D20C2D3B34B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Google Shape;427;p15:notes_0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4BCA11-84AF-4C07-A2B9-B67AB2BAB86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Google Shape;427;p15:notes_5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E8EA20-7BAB-46F4-A064-EC9E697E79A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Google Shape;427;p15:notes_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E0499C-54FA-42CC-887A-E64A3DC42E1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Google Shape;427;p15:notes_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284F9B-8B4E-4F16-A256-DE1876B382D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257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257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3196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31960" y="409824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615760" y="182556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393440" y="182556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615760" y="409824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93440" y="4098240"/>
            <a:ext cx="1692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2574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2574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65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31960" y="1825560"/>
            <a:ext cx="2565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52574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31960" y="1825560"/>
            <a:ext cx="2565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653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3196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31960" y="409824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31960" y="1825560"/>
            <a:ext cx="25653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2574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18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24"/>
          <p:cNvSpPr/>
          <p:nvPr/>
        </p:nvSpPr>
        <p:spPr>
          <a:xfrm>
            <a:off x="11481480" y="54360"/>
            <a:ext cx="71028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#interna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74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pt-BR" sz="3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257440" cy="4350960"/>
          </a:xfrm>
          <a:prstGeom prst="rect">
            <a:avLst/>
          </a:prstGeom>
        </p:spPr>
        <p:txBody>
          <a:bodyPr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EA2EDC-B72A-4BF3-B702-36644B0091CD}" type="slidenum">
              <a:rPr b="0" lang="en-US" sz="1200" spc="-1" strike="noStrike">
                <a:solidFill>
                  <a:srgbClr val="fdfc8c"/>
                </a:solidFill>
                <a:latin typeface="Arial"/>
                <a:ea typeface="Arial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22;p2"/>
          <p:cNvGrpSpPr/>
          <p:nvPr/>
        </p:nvGrpSpPr>
        <p:grpSpPr>
          <a:xfrm>
            <a:off x="5511240" y="1919880"/>
            <a:ext cx="6261840" cy="4162680"/>
            <a:chOff x="5511240" y="1919880"/>
            <a:chExt cx="6261840" cy="4162680"/>
          </a:xfrm>
        </p:grpSpPr>
        <p:grpSp>
          <p:nvGrpSpPr>
            <p:cNvPr id="49" name="Google Shape;123;p2"/>
            <p:cNvGrpSpPr/>
            <p:nvPr/>
          </p:nvGrpSpPr>
          <p:grpSpPr>
            <a:xfrm>
              <a:off x="7641360" y="4233600"/>
              <a:ext cx="1476000" cy="1732320"/>
              <a:chOff x="7641360" y="4233600"/>
              <a:chExt cx="1476000" cy="1732320"/>
            </a:xfrm>
          </p:grpSpPr>
          <p:sp>
            <p:nvSpPr>
              <p:cNvPr id="50" name="Google Shape;124;p2"/>
              <p:cNvSpPr/>
              <p:nvPr/>
            </p:nvSpPr>
            <p:spPr>
              <a:xfrm>
                <a:off x="8379360" y="4654800"/>
                <a:ext cx="737640" cy="131112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0"/>
                    </a:moveTo>
                    <a:lnTo>
                      <a:pt x="0" y="720878"/>
                    </a:lnTo>
                    <a:lnTo>
                      <a:pt x="0" y="2162646"/>
                    </a:lnTo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Google Shape;125;p2"/>
              <p:cNvSpPr/>
              <p:nvPr/>
            </p:nvSpPr>
            <p:spPr>
              <a:xfrm>
                <a:off x="7641360" y="4654800"/>
                <a:ext cx="737640" cy="131112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89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Google Shape;126;p2"/>
              <p:cNvSpPr/>
              <p:nvPr/>
            </p:nvSpPr>
            <p:spPr>
              <a:xfrm>
                <a:off x="7641360" y="4233600"/>
                <a:ext cx="1476000" cy="857880"/>
              </a:xfrm>
              <a:custGeom>
                <a:avLst/>
                <a:gdLst/>
                <a:ahLst/>
                <a:rect l="l" t="t" r="r" b="b"/>
                <a:pathLst>
                  <a:path w="2434590" h="1415415">
                    <a:moveTo>
                      <a:pt x="2434240" y="694251"/>
                    </a:moveTo>
                    <a:lnTo>
                      <a:pt x="1217125" y="0"/>
                    </a:lnTo>
                    <a:lnTo>
                      <a:pt x="0" y="694251"/>
                    </a:lnTo>
                    <a:lnTo>
                      <a:pt x="1217125" y="1415129"/>
                    </a:lnTo>
                    <a:lnTo>
                      <a:pt x="2434240" y="694251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" name="Google Shape;127;p2"/>
            <p:cNvGrpSpPr/>
            <p:nvPr/>
          </p:nvGrpSpPr>
          <p:grpSpPr>
            <a:xfrm>
              <a:off x="7641360" y="2197800"/>
              <a:ext cx="1476000" cy="1731960"/>
              <a:chOff x="7641360" y="2197800"/>
              <a:chExt cx="1476000" cy="1731960"/>
            </a:xfrm>
          </p:grpSpPr>
          <p:sp>
            <p:nvSpPr>
              <p:cNvPr id="54" name="Google Shape;128;p2"/>
              <p:cNvSpPr/>
              <p:nvPr/>
            </p:nvSpPr>
            <p:spPr>
              <a:xfrm>
                <a:off x="7641360" y="2618640"/>
                <a:ext cx="1476000" cy="1311120"/>
              </a:xfrm>
              <a:custGeom>
                <a:avLst/>
                <a:gdLst/>
                <a:ahLst/>
                <a:rect l="l" t="t" r="r" b="b"/>
                <a:pathLst>
                  <a:path w="2434590" h="2162810">
                    <a:moveTo>
                      <a:pt x="1217114" y="2162646"/>
                    </a:moveTo>
                    <a:lnTo>
                      <a:pt x="2434229" y="1441767"/>
                    </a:lnTo>
                    <a:lnTo>
                      <a:pt x="2434229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Google Shape;129;p2"/>
              <p:cNvSpPr/>
              <p:nvPr/>
            </p:nvSpPr>
            <p:spPr>
              <a:xfrm>
                <a:off x="7641360" y="2197800"/>
                <a:ext cx="1476000" cy="857880"/>
              </a:xfrm>
              <a:custGeom>
                <a:avLst/>
                <a:gdLst/>
                <a:ahLst/>
                <a:rect l="l" t="t" r="r" b="b"/>
                <a:pathLst>
                  <a:path w="2434590" h="1415414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efef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Google Shape;130;p2"/>
              <p:cNvSpPr/>
              <p:nvPr/>
            </p:nvSpPr>
            <p:spPr>
              <a:xfrm>
                <a:off x="7641360" y="2197800"/>
                <a:ext cx="1476000" cy="857880"/>
              </a:xfrm>
              <a:custGeom>
                <a:avLst/>
                <a:gdLst/>
                <a:ahLst/>
                <a:rect l="l" t="t" r="r" b="b"/>
                <a:pathLst>
                  <a:path w="2434590" h="1415414">
                    <a:moveTo>
                      <a:pt x="2434240" y="694261"/>
                    </a:moveTo>
                    <a:lnTo>
                      <a:pt x="1217125" y="0"/>
                    </a:ln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Google Shape;131;p2"/>
            <p:cNvSpPr/>
            <p:nvPr/>
          </p:nvSpPr>
          <p:spPr>
            <a:xfrm>
              <a:off x="6535440" y="5727600"/>
              <a:ext cx="496080" cy="288000"/>
            </a:xfrm>
            <a:custGeom>
              <a:avLst/>
              <a:gdLst/>
              <a:ahLst/>
              <a:rect l="l" t="t" r="r" b="b"/>
              <a:pathLst>
                <a:path w="818515" h="475615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132;p2"/>
            <p:cNvSpPr/>
            <p:nvPr/>
          </p:nvSpPr>
          <p:spPr>
            <a:xfrm>
              <a:off x="11277000" y="4288320"/>
              <a:ext cx="496080" cy="288000"/>
            </a:xfrm>
            <a:custGeom>
              <a:avLst/>
              <a:gdLst/>
              <a:ahLst/>
              <a:rect l="l" t="t" r="r" b="b"/>
              <a:pathLst>
                <a:path w="818515" h="475615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9" name="Google Shape;133;p2"/>
            <p:cNvGrpSpPr/>
            <p:nvPr/>
          </p:nvGrpSpPr>
          <p:grpSpPr>
            <a:xfrm>
              <a:off x="8748360" y="3219120"/>
              <a:ext cx="2107080" cy="857880"/>
              <a:chOff x="8748360" y="3219120"/>
              <a:chExt cx="2107080" cy="857880"/>
            </a:xfrm>
          </p:grpSpPr>
          <p:sp>
            <p:nvSpPr>
              <p:cNvPr id="60" name="Google Shape;134;p2"/>
              <p:cNvSpPr/>
              <p:nvPr/>
            </p:nvSpPr>
            <p:spPr>
              <a:xfrm>
                <a:off x="8748360" y="3274560"/>
                <a:ext cx="630720" cy="365400"/>
              </a:xfrm>
              <a:custGeom>
                <a:avLst/>
                <a:gdLst/>
                <a:ahLst/>
                <a:rect l="l" t="t" r="r" b="b"/>
                <a:pathLst>
                  <a:path w="1040765" h="603250">
                    <a:moveTo>
                      <a:pt x="0" y="0"/>
                    </a:moveTo>
                    <a:lnTo>
                      <a:pt x="1040764" y="603175"/>
                    </a:lnTo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Google Shape;135;p2"/>
              <p:cNvSpPr/>
              <p:nvPr/>
            </p:nvSpPr>
            <p:spPr>
              <a:xfrm>
                <a:off x="9379440" y="3219120"/>
                <a:ext cx="1476000" cy="857880"/>
              </a:xfrm>
              <a:custGeom>
                <a:avLst/>
                <a:gdLst/>
                <a:ahLst/>
                <a:rect l="l" t="t" r="r" b="b"/>
                <a:pathLst>
                  <a:path w="2434590" h="1415415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5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9186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" name="Google Shape;136;p2"/>
            <p:cNvSpPr/>
            <p:nvPr/>
          </p:nvSpPr>
          <p:spPr>
            <a:xfrm>
              <a:off x="7379280" y="3274560"/>
              <a:ext cx="630720" cy="365400"/>
            </a:xfrm>
            <a:custGeom>
              <a:avLst/>
              <a:gdLst/>
              <a:ahLst/>
              <a:rect l="l" t="t" r="r" b="b"/>
              <a:pathLst>
                <a:path w="1040765" h="603250">
                  <a:moveTo>
                    <a:pt x="1040764" y="0"/>
                  </a:moveTo>
                  <a:lnTo>
                    <a:pt x="0" y="603175"/>
                  </a:lnTo>
                </a:path>
              </a:pathLst>
            </a:custGeom>
            <a:noFill/>
            <a:ln w="33575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Google Shape;137;p2"/>
            <p:cNvSpPr/>
            <p:nvPr/>
          </p:nvSpPr>
          <p:spPr>
            <a:xfrm>
              <a:off x="9117360" y="4295880"/>
              <a:ext cx="630720" cy="358560"/>
            </a:xfrm>
            <a:custGeom>
              <a:avLst/>
              <a:gdLst/>
              <a:ahLst/>
              <a:rect l="l" t="t" r="r" b="b"/>
              <a:pathLst>
                <a:path w="1040765" h="591820">
                  <a:moveTo>
                    <a:pt x="1040764" y="0"/>
                  </a:moveTo>
                  <a:lnTo>
                    <a:pt x="0" y="591678"/>
                  </a:lnTo>
                </a:path>
              </a:pathLst>
            </a:custGeom>
            <a:noFill/>
            <a:ln w="33575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4" name="Google Shape;138;p2"/>
            <p:cNvGrpSpPr/>
            <p:nvPr/>
          </p:nvGrpSpPr>
          <p:grpSpPr>
            <a:xfrm>
              <a:off x="5902920" y="3640320"/>
              <a:ext cx="1738080" cy="1311120"/>
              <a:chOff x="5902920" y="3640320"/>
              <a:chExt cx="1738080" cy="1311120"/>
            </a:xfrm>
          </p:grpSpPr>
          <p:sp>
            <p:nvSpPr>
              <p:cNvPr id="65" name="Google Shape;139;p2"/>
              <p:cNvSpPr/>
              <p:nvPr/>
            </p:nvSpPr>
            <p:spPr>
              <a:xfrm>
                <a:off x="7010280" y="4295880"/>
                <a:ext cx="630720" cy="358560"/>
              </a:xfrm>
              <a:custGeom>
                <a:avLst/>
                <a:gdLst/>
                <a:ahLst/>
                <a:rect l="l" t="t" r="r" b="b"/>
                <a:pathLst>
                  <a:path w="1040765" h="591820">
                    <a:moveTo>
                      <a:pt x="0" y="0"/>
                    </a:moveTo>
                    <a:lnTo>
                      <a:pt x="1040764" y="591678"/>
                    </a:lnTo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Google Shape;140;p2"/>
              <p:cNvSpPr/>
              <p:nvPr/>
            </p:nvSpPr>
            <p:spPr>
              <a:xfrm>
                <a:off x="6641280" y="3640320"/>
                <a:ext cx="737640" cy="1311120"/>
              </a:xfrm>
              <a:custGeom>
                <a:avLst/>
                <a:gdLst/>
                <a:ahLst/>
                <a:rect l="l" t="t" r="r" b="b"/>
                <a:pathLst>
                  <a:path w="1217295" h="2162809">
                    <a:moveTo>
                      <a:pt x="0" y="2162646"/>
                    </a:moveTo>
                    <a:lnTo>
                      <a:pt x="1217114" y="1441767"/>
                    </a:lnTo>
                    <a:lnTo>
                      <a:pt x="1217114" y="0"/>
                    </a:lnTo>
                    <a:lnTo>
                      <a:pt x="0" y="720878"/>
                    </a:lnTo>
                    <a:lnTo>
                      <a:pt x="0" y="2162646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Google Shape;141;p2"/>
              <p:cNvSpPr/>
              <p:nvPr/>
            </p:nvSpPr>
            <p:spPr>
              <a:xfrm>
                <a:off x="5902920" y="3640320"/>
                <a:ext cx="737640" cy="1311120"/>
              </a:xfrm>
              <a:custGeom>
                <a:avLst/>
                <a:gdLst/>
                <a:ahLst/>
                <a:rect l="l" t="t" r="r" b="b"/>
                <a:pathLst>
                  <a:path w="1217295" h="2162809">
                    <a:moveTo>
                      <a:pt x="0" y="0"/>
                    </a:moveTo>
                    <a:lnTo>
                      <a:pt x="1217114" y="720878"/>
                    </a:lnTo>
                    <a:lnTo>
                      <a:pt x="1217114" y="2162646"/>
                    </a:lnTo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" name="Google Shape;142;p2"/>
            <p:cNvGrpSpPr/>
            <p:nvPr/>
          </p:nvGrpSpPr>
          <p:grpSpPr>
            <a:xfrm>
              <a:off x="9379440" y="3640320"/>
              <a:ext cx="1475640" cy="1311120"/>
              <a:chOff x="9379440" y="3640320"/>
              <a:chExt cx="1475640" cy="1311120"/>
            </a:xfrm>
          </p:grpSpPr>
          <p:sp>
            <p:nvSpPr>
              <p:cNvPr id="69" name="Google Shape;143;p2"/>
              <p:cNvSpPr/>
              <p:nvPr/>
            </p:nvSpPr>
            <p:spPr>
              <a:xfrm>
                <a:off x="10117440" y="3640320"/>
                <a:ext cx="737640" cy="874080"/>
              </a:xfrm>
              <a:custGeom>
                <a:avLst/>
                <a:gdLst/>
                <a:ahLst/>
                <a:rect l="l" t="t" r="r" b="b"/>
                <a:pathLst>
                  <a:path w="1217294" h="1442084">
                    <a:moveTo>
                      <a:pt x="1217125" y="1441767"/>
                    </a:moveTo>
                    <a:lnTo>
                      <a:pt x="1217125" y="0"/>
                    </a:lnTo>
                    <a:lnTo>
                      <a:pt x="0" y="720889"/>
                    </a:lnTo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Google Shape;144;p2"/>
              <p:cNvSpPr/>
              <p:nvPr/>
            </p:nvSpPr>
            <p:spPr>
              <a:xfrm>
                <a:off x="9379440" y="3640320"/>
                <a:ext cx="737640" cy="131112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575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" name="Google Shape;145;p2"/>
            <p:cNvSpPr/>
            <p:nvPr/>
          </p:nvSpPr>
          <p:spPr>
            <a:xfrm>
              <a:off x="5511240" y="1978200"/>
              <a:ext cx="1522800" cy="917280"/>
            </a:xfrm>
            <a:custGeom>
              <a:avLst/>
              <a:gdLst/>
              <a:ahLst/>
              <a:rect l="l" t="t" r="r" b="b"/>
              <a:pathLst>
                <a:path w="2512059" h="1513204">
                  <a:moveTo>
                    <a:pt x="0" y="0"/>
                  </a:moveTo>
                  <a:lnTo>
                    <a:pt x="2512007" y="1513095"/>
                  </a:lnTo>
                </a:path>
              </a:pathLst>
            </a:custGeom>
            <a:noFill/>
            <a:ln w="33575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46;p2"/>
            <p:cNvSpPr/>
            <p:nvPr/>
          </p:nvSpPr>
          <p:spPr>
            <a:xfrm>
              <a:off x="5777280" y="4536720"/>
              <a:ext cx="714600" cy="423360"/>
            </a:xfrm>
            <a:custGeom>
              <a:avLst/>
              <a:gdLst/>
              <a:ahLst/>
              <a:rect l="l" t="t" r="r" b="b"/>
              <a:pathLst>
                <a:path w="1179195" h="698500">
                  <a:moveTo>
                    <a:pt x="0" y="0"/>
                  </a:moveTo>
                  <a:lnTo>
                    <a:pt x="1178969" y="698282"/>
                  </a:lnTo>
                </a:path>
              </a:pathLst>
            </a:custGeom>
            <a:noFill/>
            <a:ln w="33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47;p2"/>
            <p:cNvSpPr/>
            <p:nvPr/>
          </p:nvSpPr>
          <p:spPr>
            <a:xfrm>
              <a:off x="10730520" y="2713320"/>
              <a:ext cx="629640" cy="372600"/>
            </a:xfrm>
            <a:custGeom>
              <a:avLst/>
              <a:gdLst/>
              <a:ahLst/>
              <a:rect l="l" t="t" r="r" b="b"/>
              <a:pathLst>
                <a:path w="1038859" h="615314">
                  <a:moveTo>
                    <a:pt x="0" y="0"/>
                  </a:moveTo>
                  <a:lnTo>
                    <a:pt x="1038816" y="615269"/>
                  </a:lnTo>
                </a:path>
              </a:pathLst>
            </a:custGeom>
            <a:noFill/>
            <a:ln w="33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48;p2"/>
            <p:cNvSpPr/>
            <p:nvPr/>
          </p:nvSpPr>
          <p:spPr>
            <a:xfrm>
              <a:off x="5726520" y="4817160"/>
              <a:ext cx="1240920" cy="735120"/>
            </a:xfrm>
            <a:custGeom>
              <a:avLst/>
              <a:gdLst/>
              <a:ahLst/>
              <a:rect l="l" t="t" r="r" b="b"/>
              <a:pathLst>
                <a:path w="2047240" h="1212850">
                  <a:moveTo>
                    <a:pt x="0" y="0"/>
                  </a:moveTo>
                  <a:lnTo>
                    <a:pt x="2046838" y="1212308"/>
                  </a:lnTo>
                </a:path>
              </a:pathLst>
            </a:custGeom>
            <a:noFill/>
            <a:ln w="335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149;p2"/>
            <p:cNvSpPr/>
            <p:nvPr/>
          </p:nvSpPr>
          <p:spPr>
            <a:xfrm>
              <a:off x="9765720" y="1919880"/>
              <a:ext cx="187920" cy="187560"/>
            </a:xfrm>
            <a:custGeom>
              <a:avLst/>
              <a:gdLst/>
              <a:ahLst/>
              <a:rect l="l" t="t" r="r" b="b"/>
              <a:pathLst>
                <a:path w="310515" h="309879">
                  <a:moveTo>
                    <a:pt x="143179" y="0"/>
                  </a:moveTo>
                  <a:lnTo>
                    <a:pt x="102091" y="8734"/>
                  </a:lnTo>
                  <a:lnTo>
                    <a:pt x="64189" y="28789"/>
                  </a:lnTo>
                  <a:lnTo>
                    <a:pt x="30375" y="62111"/>
                  </a:lnTo>
                  <a:lnTo>
                    <a:pt x="8922" y="102079"/>
                  </a:lnTo>
                  <a:lnTo>
                    <a:pt x="0" y="145741"/>
                  </a:lnTo>
                  <a:lnTo>
                    <a:pt x="3780" y="190145"/>
                  </a:lnTo>
                  <a:lnTo>
                    <a:pt x="20435" y="232338"/>
                  </a:lnTo>
                  <a:lnTo>
                    <a:pt x="50137" y="269368"/>
                  </a:lnTo>
                  <a:lnTo>
                    <a:pt x="85452" y="293698"/>
                  </a:lnTo>
                  <a:lnTo>
                    <a:pt x="125247" y="307156"/>
                  </a:lnTo>
                  <a:lnTo>
                    <a:pt x="166967" y="309592"/>
                  </a:lnTo>
                  <a:lnTo>
                    <a:pt x="208054" y="300857"/>
                  </a:lnTo>
                  <a:lnTo>
                    <a:pt x="245953" y="280802"/>
                  </a:lnTo>
                  <a:lnTo>
                    <a:pt x="279767" y="247480"/>
                  </a:lnTo>
                  <a:lnTo>
                    <a:pt x="301222" y="207512"/>
                  </a:lnTo>
                  <a:lnTo>
                    <a:pt x="310146" y="163850"/>
                  </a:lnTo>
                  <a:lnTo>
                    <a:pt x="306366" y="119447"/>
                  </a:lnTo>
                  <a:lnTo>
                    <a:pt x="289710" y="77254"/>
                  </a:lnTo>
                  <a:lnTo>
                    <a:pt x="260005" y="40223"/>
                  </a:lnTo>
                  <a:lnTo>
                    <a:pt x="224690" y="15893"/>
                  </a:lnTo>
                  <a:lnTo>
                    <a:pt x="184897" y="2436"/>
                  </a:lnTo>
                  <a:lnTo>
                    <a:pt x="1431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150;p2"/>
            <p:cNvSpPr/>
            <p:nvPr/>
          </p:nvSpPr>
          <p:spPr>
            <a:xfrm>
              <a:off x="11045520" y="4003200"/>
              <a:ext cx="86040" cy="860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151;p2"/>
            <p:cNvSpPr/>
            <p:nvPr/>
          </p:nvSpPr>
          <p:spPr>
            <a:xfrm>
              <a:off x="6604200" y="3129480"/>
              <a:ext cx="178920" cy="178920"/>
            </a:xfrm>
            <a:custGeom>
              <a:avLst/>
              <a:gdLst/>
              <a:ahLst/>
              <a:rect l="l" t="t" r="r" b="b"/>
              <a:pathLst>
                <a:path w="295909" h="295910">
                  <a:moveTo>
                    <a:pt x="147733" y="0"/>
                  </a:moveTo>
                  <a:lnTo>
                    <a:pt x="101039" y="7531"/>
                  </a:lnTo>
                  <a:lnTo>
                    <a:pt x="60484" y="28505"/>
                  </a:lnTo>
                  <a:lnTo>
                    <a:pt x="28504" y="60487"/>
                  </a:lnTo>
                  <a:lnTo>
                    <a:pt x="7531" y="101044"/>
                  </a:lnTo>
                  <a:lnTo>
                    <a:pt x="0" y="147744"/>
                  </a:lnTo>
                  <a:lnTo>
                    <a:pt x="7531" y="194438"/>
                  </a:lnTo>
                  <a:lnTo>
                    <a:pt x="28504" y="234992"/>
                  </a:lnTo>
                  <a:lnTo>
                    <a:pt x="60484" y="266973"/>
                  </a:lnTo>
                  <a:lnTo>
                    <a:pt x="101039" y="287946"/>
                  </a:lnTo>
                  <a:lnTo>
                    <a:pt x="147733" y="295477"/>
                  </a:lnTo>
                  <a:lnTo>
                    <a:pt x="194428" y="287946"/>
                  </a:lnTo>
                  <a:lnTo>
                    <a:pt x="234982" y="266973"/>
                  </a:lnTo>
                  <a:lnTo>
                    <a:pt x="266962" y="234992"/>
                  </a:lnTo>
                  <a:lnTo>
                    <a:pt x="287935" y="194438"/>
                  </a:lnTo>
                  <a:lnTo>
                    <a:pt x="295467" y="147744"/>
                  </a:lnTo>
                  <a:lnTo>
                    <a:pt x="287935" y="101044"/>
                  </a:lnTo>
                  <a:lnTo>
                    <a:pt x="266962" y="60487"/>
                  </a:lnTo>
                  <a:lnTo>
                    <a:pt x="234982" y="28505"/>
                  </a:lnTo>
                  <a:lnTo>
                    <a:pt x="194428" y="7531"/>
                  </a:lnTo>
                  <a:lnTo>
                    <a:pt x="1477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Google Shape;152;p2"/>
            <p:cNvSpPr/>
            <p:nvPr/>
          </p:nvSpPr>
          <p:spPr>
            <a:xfrm>
              <a:off x="9275760" y="5509440"/>
              <a:ext cx="293040" cy="293040"/>
            </a:xfrm>
            <a:custGeom>
              <a:avLst/>
              <a:gdLst/>
              <a:ahLst/>
              <a:rect l="l" t="t" r="r" b="b"/>
              <a:pathLst>
                <a:path w="483869" h="483870">
                  <a:moveTo>
                    <a:pt x="100101" y="45419"/>
                  </a:moveTo>
                  <a:lnTo>
                    <a:pt x="66164" y="75097"/>
                  </a:lnTo>
                  <a:lnTo>
                    <a:pt x="39127" y="109169"/>
                  </a:lnTo>
                  <a:lnTo>
                    <a:pt x="19049" y="146640"/>
                  </a:lnTo>
                  <a:lnTo>
                    <a:pt x="5987" y="186517"/>
                  </a:lnTo>
                  <a:lnTo>
                    <a:pt x="0" y="227804"/>
                  </a:lnTo>
                  <a:lnTo>
                    <a:pt x="1144" y="269507"/>
                  </a:lnTo>
                  <a:lnTo>
                    <a:pt x="9478" y="310633"/>
                  </a:lnTo>
                  <a:lnTo>
                    <a:pt x="25059" y="350187"/>
                  </a:lnTo>
                  <a:lnTo>
                    <a:pt x="47946" y="387174"/>
                  </a:lnTo>
                  <a:lnTo>
                    <a:pt x="78196" y="420601"/>
                  </a:lnTo>
                  <a:lnTo>
                    <a:pt x="116645" y="449425"/>
                  </a:lnTo>
                  <a:lnTo>
                    <a:pt x="159240" y="469632"/>
                  </a:lnTo>
                  <a:lnTo>
                    <a:pt x="204530" y="481136"/>
                  </a:lnTo>
                  <a:lnTo>
                    <a:pt x="251061" y="483853"/>
                  </a:lnTo>
                  <a:lnTo>
                    <a:pt x="297381" y="477698"/>
                  </a:lnTo>
                  <a:lnTo>
                    <a:pt x="342038" y="462587"/>
                  </a:lnTo>
                  <a:lnTo>
                    <a:pt x="383579" y="438433"/>
                  </a:lnTo>
                  <a:lnTo>
                    <a:pt x="417517" y="408755"/>
                  </a:lnTo>
                  <a:lnTo>
                    <a:pt x="444555" y="374683"/>
                  </a:lnTo>
                  <a:lnTo>
                    <a:pt x="464634" y="337212"/>
                  </a:lnTo>
                  <a:lnTo>
                    <a:pt x="477696" y="297336"/>
                  </a:lnTo>
                  <a:lnTo>
                    <a:pt x="483685" y="256049"/>
                  </a:lnTo>
                  <a:lnTo>
                    <a:pt x="482541" y="214345"/>
                  </a:lnTo>
                  <a:lnTo>
                    <a:pt x="474207" y="173219"/>
                  </a:lnTo>
                  <a:lnTo>
                    <a:pt x="458625" y="133666"/>
                  </a:lnTo>
                  <a:lnTo>
                    <a:pt x="435737" y="96678"/>
                  </a:lnTo>
                  <a:lnTo>
                    <a:pt x="405485" y="63251"/>
                  </a:lnTo>
                  <a:lnTo>
                    <a:pt x="367036" y="34427"/>
                  </a:lnTo>
                  <a:lnTo>
                    <a:pt x="324442" y="14221"/>
                  </a:lnTo>
                  <a:lnTo>
                    <a:pt x="279154" y="2717"/>
                  </a:lnTo>
                  <a:lnTo>
                    <a:pt x="232624" y="0"/>
                  </a:lnTo>
                  <a:lnTo>
                    <a:pt x="186304" y="6154"/>
                  </a:lnTo>
                  <a:lnTo>
                    <a:pt x="141646" y="21266"/>
                  </a:lnTo>
                  <a:lnTo>
                    <a:pt x="100101" y="45419"/>
                  </a:lnTo>
                  <a:close/>
                </a:path>
              </a:pathLst>
            </a:custGeom>
            <a:noFill/>
            <a:ln w="33575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9" name="Google Shape;153;p2"/>
            <p:cNvGrpSpPr/>
            <p:nvPr/>
          </p:nvGrpSpPr>
          <p:grpSpPr>
            <a:xfrm>
              <a:off x="10482120" y="5596560"/>
              <a:ext cx="486000" cy="486000"/>
              <a:chOff x="10482120" y="5596560"/>
              <a:chExt cx="486000" cy="486000"/>
            </a:xfrm>
          </p:grpSpPr>
          <p:sp>
            <p:nvSpPr>
              <p:cNvPr id="80" name="Google Shape;154;p2"/>
              <p:cNvSpPr/>
              <p:nvPr/>
            </p:nvSpPr>
            <p:spPr>
              <a:xfrm>
                <a:off x="10482120" y="5596560"/>
                <a:ext cx="486000" cy="486000"/>
              </a:xfrm>
              <a:custGeom>
                <a:avLst/>
                <a:gdLst/>
                <a:ahLst/>
                <a:rect l="l" t="t" r="r" b="b"/>
                <a:pathLst>
                  <a:path w="802005" h="802004">
                    <a:moveTo>
                      <a:pt x="0" y="801965"/>
                    </a:moveTo>
                    <a:lnTo>
                      <a:pt x="801965" y="801965"/>
                    </a:lnTo>
                    <a:lnTo>
                      <a:pt x="801965" y="0"/>
                    </a:lnTo>
                    <a:lnTo>
                      <a:pt x="0" y="0"/>
                    </a:lnTo>
                    <a:lnTo>
                      <a:pt x="0" y="801965"/>
                    </a:lnTo>
                    <a:close/>
                  </a:path>
                </a:pathLst>
              </a:custGeom>
              <a:noFill/>
              <a:ln w="3140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Google Shape;155;p2"/>
              <p:cNvSpPr/>
              <p:nvPr/>
            </p:nvSpPr>
            <p:spPr>
              <a:xfrm>
                <a:off x="10636560" y="5751360"/>
                <a:ext cx="177120" cy="177120"/>
              </a:xfrm>
              <a:custGeom>
                <a:avLst/>
                <a:gdLst/>
                <a:ahLst/>
                <a:rect l="l" t="t" r="r" b="b"/>
                <a:pathLst>
                  <a:path w="292734" h="292734">
                    <a:moveTo>
                      <a:pt x="146173" y="0"/>
                    </a:moveTo>
                    <a:lnTo>
                      <a:pt x="0" y="146173"/>
                    </a:lnTo>
                    <a:lnTo>
                      <a:pt x="146173" y="292347"/>
                    </a:lnTo>
                    <a:lnTo>
                      <a:pt x="292347" y="146173"/>
                    </a:lnTo>
                    <a:lnTo>
                      <a:pt x="146173" y="0"/>
                    </a:lnTo>
                    <a:close/>
                  </a:path>
                </a:pathLst>
              </a:custGeom>
              <a:solidFill>
                <a:srgbClr val="fcfc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2" name="Google Shape;156;p2"/>
          <p:cNvSpPr txBox="1"/>
          <p:nvPr/>
        </p:nvSpPr>
        <p:spPr>
          <a:xfrm>
            <a:off x="858960" y="2097720"/>
            <a:ext cx="5713560" cy="1470600"/>
          </a:xfrm>
          <a:prstGeom prst="rect">
            <a:avLst/>
          </a:prstGeom>
          <a:noFill/>
          <a:ln w="0">
            <a:noFill/>
          </a:ln>
        </p:spPr>
        <p:txBody>
          <a:bodyPr lIns="0" rIns="0" tIns="792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200" spc="-1" strike="noStrike">
                <a:solidFill>
                  <a:srgbClr val="fcfb30"/>
                </a:solidFill>
                <a:latin typeface="Arial"/>
                <a:ea typeface="Arial"/>
              </a:rPr>
              <a:t>Review – </a:t>
            </a:r>
            <a:br/>
            <a:r>
              <a:rPr b="0" lang="en-US" sz="3200" spc="-1" strike="noStrike">
                <a:solidFill>
                  <a:srgbClr val="fcfb30"/>
                </a:solidFill>
                <a:latin typeface="Arial"/>
                <a:ea typeface="Arial"/>
              </a:rPr>
              <a:t>Unidade de Atendimento ao Clientes - UAC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57;p2"/>
          <p:cNvSpPr/>
          <p:nvPr/>
        </p:nvSpPr>
        <p:spPr>
          <a:xfrm>
            <a:off x="855720" y="3640320"/>
            <a:ext cx="3724920" cy="360"/>
          </a:xfrm>
          <a:custGeom>
            <a:avLst/>
            <a:gdLst/>
            <a:ahLst/>
            <a:rect l="l" t="t" r="r" b="b"/>
            <a:pathLst>
              <a:path w="6142990" h="120000">
                <a:moveTo>
                  <a:pt x="0" y="0"/>
                </a:moveTo>
                <a:lnTo>
                  <a:pt x="6142975" y="0"/>
                </a:lnTo>
              </a:path>
            </a:pathLst>
          </a:custGeom>
          <a:noFill/>
          <a:ln w="36250">
            <a:solidFill>
              <a:srgbClr val="9186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58;p2"/>
          <p:cNvSpPr/>
          <p:nvPr/>
        </p:nvSpPr>
        <p:spPr>
          <a:xfrm>
            <a:off x="852120" y="3876840"/>
            <a:ext cx="3929760" cy="2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16-novembro/2023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5" name="Google Shape;159;p2" descr=""/>
          <p:cNvPicPr/>
          <p:nvPr/>
        </p:nvPicPr>
        <p:blipFill>
          <a:blip r:embed="rId2"/>
          <a:stretch/>
        </p:blipFill>
        <p:spPr>
          <a:xfrm>
            <a:off x="855720" y="640800"/>
            <a:ext cx="633960" cy="636840"/>
          </a:xfrm>
          <a:prstGeom prst="rect">
            <a:avLst/>
          </a:prstGeom>
          <a:ln w="0">
            <a:noFill/>
          </a:ln>
        </p:spPr>
      </p:pic>
      <p:grpSp>
        <p:nvGrpSpPr>
          <p:cNvPr id="86" name="Google Shape;160;p2"/>
          <p:cNvGrpSpPr/>
          <p:nvPr/>
        </p:nvGrpSpPr>
        <p:grpSpPr>
          <a:xfrm>
            <a:off x="1796400" y="640800"/>
            <a:ext cx="793080" cy="633960"/>
            <a:chOff x="1796400" y="640800"/>
            <a:chExt cx="793080" cy="633960"/>
          </a:xfrm>
        </p:grpSpPr>
        <p:sp>
          <p:nvSpPr>
            <p:cNvPr id="87" name="Google Shape;161;p2"/>
            <p:cNvSpPr/>
            <p:nvPr/>
          </p:nvSpPr>
          <p:spPr>
            <a:xfrm>
              <a:off x="1796400" y="834480"/>
              <a:ext cx="211680" cy="263520"/>
            </a:xfrm>
            <a:custGeom>
              <a:avLst/>
              <a:gdLst/>
              <a:ahLst/>
              <a:rect l="l" t="t" r="r" b="b"/>
              <a:pathLst>
                <a:path w="4375" h="5375">
                  <a:moveTo>
                    <a:pt x="932" y="3121"/>
                  </a:moveTo>
                  <a:lnTo>
                    <a:pt x="932" y="0"/>
                  </a:lnTo>
                  <a:lnTo>
                    <a:pt x="0" y="0"/>
                  </a:lnTo>
                  <a:lnTo>
                    <a:pt x="0" y="3029"/>
                  </a:lnTo>
                  <a:lnTo>
                    <a:pt x="0" y="3029"/>
                  </a:lnTo>
                  <a:lnTo>
                    <a:pt x="1" y="3469"/>
                  </a:lnTo>
                  <a:lnTo>
                    <a:pt x="5" y="3568"/>
                  </a:lnTo>
                  <a:lnTo>
                    <a:pt x="14" y="3668"/>
                  </a:lnTo>
                  <a:lnTo>
                    <a:pt x="28" y="3767"/>
                  </a:lnTo>
                  <a:lnTo>
                    <a:pt x="49" y="3864"/>
                  </a:lnTo>
                  <a:lnTo>
                    <a:pt x="75" y="3960"/>
                  </a:lnTo>
                  <a:lnTo>
                    <a:pt x="107" y="4055"/>
                  </a:lnTo>
                  <a:lnTo>
                    <a:pt x="144" y="4147"/>
                  </a:lnTo>
                  <a:lnTo>
                    <a:pt x="186" y="4237"/>
                  </a:lnTo>
                  <a:lnTo>
                    <a:pt x="232" y="4324"/>
                  </a:lnTo>
                  <a:lnTo>
                    <a:pt x="283" y="4406"/>
                  </a:lnTo>
                  <a:lnTo>
                    <a:pt x="338" y="4487"/>
                  </a:lnTo>
                  <a:lnTo>
                    <a:pt x="397" y="4564"/>
                  </a:lnTo>
                  <a:lnTo>
                    <a:pt x="460" y="4639"/>
                  </a:lnTo>
                  <a:lnTo>
                    <a:pt x="527" y="4710"/>
                  </a:lnTo>
                  <a:lnTo>
                    <a:pt x="597" y="4778"/>
                  </a:lnTo>
                  <a:lnTo>
                    <a:pt x="671" y="4843"/>
                  </a:lnTo>
                  <a:lnTo>
                    <a:pt x="749" y="4905"/>
                  </a:lnTo>
                  <a:lnTo>
                    <a:pt x="830" y="4963"/>
                  </a:lnTo>
                  <a:lnTo>
                    <a:pt x="913" y="5019"/>
                  </a:lnTo>
                  <a:lnTo>
                    <a:pt x="1000" y="5070"/>
                  </a:lnTo>
                  <a:lnTo>
                    <a:pt x="1087" y="5116"/>
                  </a:lnTo>
                  <a:lnTo>
                    <a:pt x="1176" y="5159"/>
                  </a:lnTo>
                  <a:lnTo>
                    <a:pt x="1268" y="5199"/>
                  </a:lnTo>
                  <a:lnTo>
                    <a:pt x="1362" y="5234"/>
                  </a:lnTo>
                  <a:lnTo>
                    <a:pt x="1462" y="5267"/>
                  </a:lnTo>
                  <a:lnTo>
                    <a:pt x="1564" y="5296"/>
                  </a:lnTo>
                  <a:lnTo>
                    <a:pt x="1666" y="5320"/>
                  </a:lnTo>
                  <a:lnTo>
                    <a:pt x="1769" y="5341"/>
                  </a:lnTo>
                  <a:lnTo>
                    <a:pt x="1872" y="5355"/>
                  </a:lnTo>
                  <a:lnTo>
                    <a:pt x="1978" y="5367"/>
                  </a:lnTo>
                  <a:lnTo>
                    <a:pt x="2082" y="5372"/>
                  </a:lnTo>
                  <a:lnTo>
                    <a:pt x="2187" y="5375"/>
                  </a:lnTo>
                  <a:lnTo>
                    <a:pt x="2293" y="5372"/>
                  </a:lnTo>
                  <a:lnTo>
                    <a:pt x="2397" y="5367"/>
                  </a:lnTo>
                  <a:lnTo>
                    <a:pt x="2502" y="5355"/>
                  </a:lnTo>
                  <a:lnTo>
                    <a:pt x="2605" y="5341"/>
                  </a:lnTo>
                  <a:lnTo>
                    <a:pt x="2709" y="5320"/>
                  </a:lnTo>
                  <a:lnTo>
                    <a:pt x="2811" y="5296"/>
                  </a:lnTo>
                  <a:lnTo>
                    <a:pt x="2913" y="5267"/>
                  </a:lnTo>
                  <a:lnTo>
                    <a:pt x="3012" y="5234"/>
                  </a:lnTo>
                  <a:lnTo>
                    <a:pt x="3106" y="5199"/>
                  </a:lnTo>
                  <a:lnTo>
                    <a:pt x="3198" y="5159"/>
                  </a:lnTo>
                  <a:lnTo>
                    <a:pt x="3288" y="5116"/>
                  </a:lnTo>
                  <a:lnTo>
                    <a:pt x="3375" y="5070"/>
                  </a:lnTo>
                  <a:lnTo>
                    <a:pt x="3461" y="5019"/>
                  </a:lnTo>
                  <a:lnTo>
                    <a:pt x="3545" y="4963"/>
                  </a:lnTo>
                  <a:lnTo>
                    <a:pt x="3625" y="4905"/>
                  </a:lnTo>
                  <a:lnTo>
                    <a:pt x="3704" y="4843"/>
                  </a:lnTo>
                  <a:lnTo>
                    <a:pt x="3777" y="4778"/>
                  </a:lnTo>
                  <a:lnTo>
                    <a:pt x="3848" y="4710"/>
                  </a:lnTo>
                  <a:lnTo>
                    <a:pt x="3914" y="4639"/>
                  </a:lnTo>
                  <a:lnTo>
                    <a:pt x="3978" y="4564"/>
                  </a:lnTo>
                  <a:lnTo>
                    <a:pt x="4037" y="4487"/>
                  </a:lnTo>
                  <a:lnTo>
                    <a:pt x="4092" y="4406"/>
                  </a:lnTo>
                  <a:lnTo>
                    <a:pt x="4142" y="4324"/>
                  </a:lnTo>
                  <a:lnTo>
                    <a:pt x="4189" y="4237"/>
                  </a:lnTo>
                  <a:lnTo>
                    <a:pt x="4232" y="4147"/>
                  </a:lnTo>
                  <a:lnTo>
                    <a:pt x="4268" y="4055"/>
                  </a:lnTo>
                  <a:lnTo>
                    <a:pt x="4300" y="3960"/>
                  </a:lnTo>
                  <a:lnTo>
                    <a:pt x="4326" y="3864"/>
                  </a:lnTo>
                  <a:lnTo>
                    <a:pt x="4346" y="3767"/>
                  </a:lnTo>
                  <a:lnTo>
                    <a:pt x="4361" y="3668"/>
                  </a:lnTo>
                  <a:lnTo>
                    <a:pt x="4370" y="3568"/>
                  </a:lnTo>
                  <a:lnTo>
                    <a:pt x="4373" y="3469"/>
                  </a:lnTo>
                  <a:lnTo>
                    <a:pt x="4375" y="3029"/>
                  </a:lnTo>
                  <a:lnTo>
                    <a:pt x="4375" y="3029"/>
                  </a:lnTo>
                  <a:lnTo>
                    <a:pt x="4375" y="0"/>
                  </a:lnTo>
                  <a:lnTo>
                    <a:pt x="3445" y="0"/>
                  </a:lnTo>
                  <a:lnTo>
                    <a:pt x="3445" y="3121"/>
                  </a:lnTo>
                  <a:lnTo>
                    <a:pt x="3444" y="3466"/>
                  </a:lnTo>
                  <a:lnTo>
                    <a:pt x="3443" y="3515"/>
                  </a:lnTo>
                  <a:lnTo>
                    <a:pt x="3438" y="3563"/>
                  </a:lnTo>
                  <a:lnTo>
                    <a:pt x="3432" y="3610"/>
                  </a:lnTo>
                  <a:lnTo>
                    <a:pt x="3421" y="3658"/>
                  </a:lnTo>
                  <a:lnTo>
                    <a:pt x="3409" y="3705"/>
                  </a:lnTo>
                  <a:lnTo>
                    <a:pt x="3393" y="3751"/>
                  </a:lnTo>
                  <a:lnTo>
                    <a:pt x="3375" y="3795"/>
                  </a:lnTo>
                  <a:lnTo>
                    <a:pt x="3355" y="3839"/>
                  </a:lnTo>
                  <a:lnTo>
                    <a:pt x="3331" y="3885"/>
                  </a:lnTo>
                  <a:lnTo>
                    <a:pt x="3304" y="3928"/>
                  </a:lnTo>
                  <a:lnTo>
                    <a:pt x="3275" y="3970"/>
                  </a:lnTo>
                  <a:lnTo>
                    <a:pt x="3244" y="4011"/>
                  </a:lnTo>
                  <a:lnTo>
                    <a:pt x="3208" y="4053"/>
                  </a:lnTo>
                  <a:lnTo>
                    <a:pt x="3171" y="4092"/>
                  </a:lnTo>
                  <a:lnTo>
                    <a:pt x="3132" y="4131"/>
                  </a:lnTo>
                  <a:lnTo>
                    <a:pt x="3091" y="4167"/>
                  </a:lnTo>
                  <a:lnTo>
                    <a:pt x="3045" y="4205"/>
                  </a:lnTo>
                  <a:lnTo>
                    <a:pt x="3001" y="4240"/>
                  </a:lnTo>
                  <a:lnTo>
                    <a:pt x="2957" y="4274"/>
                  </a:lnTo>
                  <a:lnTo>
                    <a:pt x="2913" y="4304"/>
                  </a:lnTo>
                  <a:lnTo>
                    <a:pt x="2866" y="4333"/>
                  </a:lnTo>
                  <a:lnTo>
                    <a:pt x="2819" y="4359"/>
                  </a:lnTo>
                  <a:lnTo>
                    <a:pt x="2768" y="4383"/>
                  </a:lnTo>
                  <a:lnTo>
                    <a:pt x="2712" y="4404"/>
                  </a:lnTo>
                  <a:lnTo>
                    <a:pt x="2647" y="4426"/>
                  </a:lnTo>
                  <a:lnTo>
                    <a:pt x="2583" y="4444"/>
                  </a:lnTo>
                  <a:lnTo>
                    <a:pt x="2518" y="4460"/>
                  </a:lnTo>
                  <a:lnTo>
                    <a:pt x="2454" y="4472"/>
                  </a:lnTo>
                  <a:lnTo>
                    <a:pt x="2388" y="4482"/>
                  </a:lnTo>
                  <a:lnTo>
                    <a:pt x="2322" y="4489"/>
                  </a:lnTo>
                  <a:lnTo>
                    <a:pt x="2255" y="4494"/>
                  </a:lnTo>
                  <a:lnTo>
                    <a:pt x="2187" y="4495"/>
                  </a:lnTo>
                  <a:lnTo>
                    <a:pt x="2120" y="4494"/>
                  </a:lnTo>
                  <a:lnTo>
                    <a:pt x="2056" y="4489"/>
                  </a:lnTo>
                  <a:lnTo>
                    <a:pt x="1991" y="4482"/>
                  </a:lnTo>
                  <a:lnTo>
                    <a:pt x="1929" y="4472"/>
                  </a:lnTo>
                  <a:lnTo>
                    <a:pt x="1867" y="4460"/>
                  </a:lnTo>
                  <a:lnTo>
                    <a:pt x="1804" y="4444"/>
                  </a:lnTo>
                  <a:lnTo>
                    <a:pt x="1741" y="4426"/>
                  </a:lnTo>
                  <a:lnTo>
                    <a:pt x="1677" y="4404"/>
                  </a:lnTo>
                  <a:lnTo>
                    <a:pt x="1622" y="4383"/>
                  </a:lnTo>
                  <a:lnTo>
                    <a:pt x="1571" y="4359"/>
                  </a:lnTo>
                  <a:lnTo>
                    <a:pt x="1523" y="4333"/>
                  </a:lnTo>
                  <a:lnTo>
                    <a:pt x="1477" y="4304"/>
                  </a:lnTo>
                  <a:lnTo>
                    <a:pt x="1433" y="4274"/>
                  </a:lnTo>
                  <a:lnTo>
                    <a:pt x="1388" y="4240"/>
                  </a:lnTo>
                  <a:lnTo>
                    <a:pt x="1344" y="4205"/>
                  </a:lnTo>
                  <a:lnTo>
                    <a:pt x="1299" y="4167"/>
                  </a:lnTo>
                  <a:lnTo>
                    <a:pt x="1258" y="4131"/>
                  </a:lnTo>
                  <a:lnTo>
                    <a:pt x="1218" y="4092"/>
                  </a:lnTo>
                  <a:lnTo>
                    <a:pt x="1181" y="4053"/>
                  </a:lnTo>
                  <a:lnTo>
                    <a:pt x="1146" y="4011"/>
                  </a:lnTo>
                  <a:lnTo>
                    <a:pt x="1114" y="3970"/>
                  </a:lnTo>
                  <a:lnTo>
                    <a:pt x="1086" y="3928"/>
                  </a:lnTo>
                  <a:lnTo>
                    <a:pt x="1059" y="3885"/>
                  </a:lnTo>
                  <a:lnTo>
                    <a:pt x="1035" y="3839"/>
                  </a:lnTo>
                  <a:lnTo>
                    <a:pt x="1014" y="3795"/>
                  </a:lnTo>
                  <a:lnTo>
                    <a:pt x="996" y="3751"/>
                  </a:lnTo>
                  <a:lnTo>
                    <a:pt x="980" y="3705"/>
                  </a:lnTo>
                  <a:lnTo>
                    <a:pt x="968" y="3658"/>
                  </a:lnTo>
                  <a:lnTo>
                    <a:pt x="958" y="3610"/>
                  </a:lnTo>
                  <a:lnTo>
                    <a:pt x="951" y="3563"/>
                  </a:lnTo>
                  <a:lnTo>
                    <a:pt x="946" y="3515"/>
                  </a:lnTo>
                  <a:lnTo>
                    <a:pt x="945" y="3466"/>
                  </a:lnTo>
                  <a:lnTo>
                    <a:pt x="932" y="312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62;p2"/>
            <p:cNvSpPr/>
            <p:nvPr/>
          </p:nvSpPr>
          <p:spPr>
            <a:xfrm>
              <a:off x="2276640" y="817200"/>
              <a:ext cx="231120" cy="295200"/>
            </a:xfrm>
            <a:custGeom>
              <a:avLst/>
              <a:gdLst/>
              <a:ahLst/>
              <a:rect l="l" t="t" r="r" b="b"/>
              <a:pathLst>
                <a:path w="4773" h="6019">
                  <a:moveTo>
                    <a:pt x="4773" y="6019"/>
                  </a:moveTo>
                  <a:lnTo>
                    <a:pt x="4773" y="347"/>
                  </a:lnTo>
                  <a:lnTo>
                    <a:pt x="3893" y="347"/>
                  </a:lnTo>
                  <a:lnTo>
                    <a:pt x="3893" y="3894"/>
                  </a:lnTo>
                  <a:lnTo>
                    <a:pt x="0" y="0"/>
                  </a:lnTo>
                  <a:lnTo>
                    <a:pt x="0" y="5522"/>
                  </a:lnTo>
                  <a:lnTo>
                    <a:pt x="880" y="5522"/>
                  </a:lnTo>
                  <a:lnTo>
                    <a:pt x="880" y="2125"/>
                  </a:lnTo>
                  <a:lnTo>
                    <a:pt x="4773" y="601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63;p2"/>
            <p:cNvSpPr/>
            <p:nvPr/>
          </p:nvSpPr>
          <p:spPr>
            <a:xfrm>
              <a:off x="2009880" y="827640"/>
              <a:ext cx="244080" cy="260280"/>
            </a:xfrm>
            <a:custGeom>
              <a:avLst/>
              <a:gdLst/>
              <a:ahLst/>
              <a:rect l="l" t="t" r="r" b="b"/>
              <a:pathLst>
                <a:path w="5042" h="5310">
                  <a:moveTo>
                    <a:pt x="0" y="5310"/>
                  </a:moveTo>
                  <a:lnTo>
                    <a:pt x="2521" y="0"/>
                  </a:lnTo>
                  <a:lnTo>
                    <a:pt x="5042" y="5310"/>
                  </a:lnTo>
                  <a:lnTo>
                    <a:pt x="4229" y="5310"/>
                  </a:lnTo>
                  <a:lnTo>
                    <a:pt x="3597" y="3977"/>
                  </a:lnTo>
                  <a:lnTo>
                    <a:pt x="1445" y="3977"/>
                  </a:lnTo>
                  <a:lnTo>
                    <a:pt x="812" y="5310"/>
                  </a:lnTo>
                  <a:lnTo>
                    <a:pt x="0" y="5310"/>
                  </a:lnTo>
                  <a:close/>
                  <a:moveTo>
                    <a:pt x="3248" y="3243"/>
                  </a:moveTo>
                  <a:lnTo>
                    <a:pt x="2521" y="1711"/>
                  </a:lnTo>
                  <a:lnTo>
                    <a:pt x="1794" y="3243"/>
                  </a:lnTo>
                  <a:lnTo>
                    <a:pt x="3248" y="32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164;p2"/>
            <p:cNvSpPr/>
            <p:nvPr/>
          </p:nvSpPr>
          <p:spPr>
            <a:xfrm>
              <a:off x="1963440" y="640800"/>
              <a:ext cx="626040" cy="633960"/>
            </a:xfrm>
            <a:custGeom>
              <a:avLst/>
              <a:gdLst/>
              <a:ahLst/>
              <a:rect l="l" t="t" r="r" b="b"/>
              <a:pathLst>
                <a:path w="12916" h="12921">
                  <a:moveTo>
                    <a:pt x="0" y="9781"/>
                  </a:moveTo>
                  <a:lnTo>
                    <a:pt x="0" y="12921"/>
                  </a:lnTo>
                  <a:lnTo>
                    <a:pt x="12916" y="12921"/>
                  </a:lnTo>
                  <a:lnTo>
                    <a:pt x="12916" y="0"/>
                  </a:lnTo>
                  <a:lnTo>
                    <a:pt x="0" y="0"/>
                  </a:lnTo>
                  <a:lnTo>
                    <a:pt x="0" y="3141"/>
                  </a:lnTo>
                  <a:lnTo>
                    <a:pt x="920" y="3141"/>
                  </a:lnTo>
                  <a:lnTo>
                    <a:pt x="920" y="920"/>
                  </a:lnTo>
                  <a:lnTo>
                    <a:pt x="11996" y="920"/>
                  </a:lnTo>
                  <a:lnTo>
                    <a:pt x="11996" y="12001"/>
                  </a:lnTo>
                  <a:lnTo>
                    <a:pt x="920" y="12001"/>
                  </a:lnTo>
                  <a:lnTo>
                    <a:pt x="920" y="9781"/>
                  </a:lnTo>
                  <a:lnTo>
                    <a:pt x="0" y="97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441;p15_3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94" name="Google Shape;442;p15_3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443;p15_3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444;p15_3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Google Shape;445;p15_3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446;p15_3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99" name="Google Shape;448;p15_3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00" name="Google Shape;422;p14_3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438;p15_3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421;p14_2"/>
          <p:cNvSpPr/>
          <p:nvPr/>
        </p:nvSpPr>
        <p:spPr>
          <a:xfrm>
            <a:off x="360000" y="1292040"/>
            <a:ext cx="1099548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 quantidade atendimentos por dia da semana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594080" y="2065680"/>
            <a:ext cx="9105480" cy="38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441;p15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205" name="Google Shape;442;p15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443;p15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444;p15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Google Shape;445;p15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Google Shape;446;p15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210" name="Google Shape;448;p15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09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11" name="Google Shape;422;p14"/>
          <p:cNvSpPr txBox="1"/>
          <p:nvPr/>
        </p:nvSpPr>
        <p:spPr>
          <a:xfrm>
            <a:off x="868680" y="252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CONCLUSÕES E PRÓXIMAS ETAPAS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421;p14"/>
          <p:cNvSpPr/>
          <p:nvPr/>
        </p:nvSpPr>
        <p:spPr>
          <a:xfrm>
            <a:off x="868680" y="1162440"/>
            <a:ext cx="10853640" cy="18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285840" indent="-285480">
              <a:lnSpc>
                <a:spcPct val="20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Continuar as análises exploratórias dos dados</a:t>
            </a:r>
            <a:endParaRPr b="0" lang="pt-BR" sz="2000" spc="-1" strike="noStrike">
              <a:latin typeface="Arial"/>
            </a:endParaRPr>
          </a:p>
          <a:p>
            <a:pPr lvl="2" marL="285840" indent="-285480">
              <a:lnSpc>
                <a:spcPct val="20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Analisar tempo de atendimento e espera por quantidade de atendentes</a:t>
            </a:r>
            <a:endParaRPr b="0" lang="pt-BR" sz="2000" spc="-1" strike="noStrike">
              <a:latin typeface="Arial"/>
            </a:endParaRPr>
          </a:p>
          <a:p>
            <a:pPr lvl="2" marL="285840" indent="-285480">
              <a:lnSpc>
                <a:spcPct val="200000"/>
              </a:lnSpc>
              <a:buClr>
                <a:srgbClr val="ffffff"/>
              </a:buClr>
              <a:buSzPct val="110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3" name="Google Shape;438;p15"/>
          <p:cNvSpPr/>
          <p:nvPr/>
        </p:nvSpPr>
        <p:spPr>
          <a:xfrm flipV="1">
            <a:off x="894240" y="340560"/>
            <a:ext cx="8257320" cy="53028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8c3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494;p18"/>
          <p:cNvSpPr/>
          <p:nvPr/>
        </p:nvSpPr>
        <p:spPr>
          <a:xfrm>
            <a:off x="5299560" y="3573360"/>
            <a:ext cx="481284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5" name="Google Shape;495;p18"/>
          <p:cNvGrpSpPr/>
          <p:nvPr/>
        </p:nvGrpSpPr>
        <p:grpSpPr>
          <a:xfrm>
            <a:off x="8709480" y="1071360"/>
            <a:ext cx="2103840" cy="1558800"/>
            <a:chOff x="8709480" y="1071360"/>
            <a:chExt cx="2103840" cy="1558800"/>
          </a:xfrm>
        </p:grpSpPr>
        <p:sp>
          <p:nvSpPr>
            <p:cNvPr id="216" name="Google Shape;496;p18"/>
            <p:cNvSpPr/>
            <p:nvPr/>
          </p:nvSpPr>
          <p:spPr>
            <a:xfrm>
              <a:off x="8709480" y="1071360"/>
              <a:ext cx="441000" cy="441000"/>
            </a:xfrm>
            <a:custGeom>
              <a:avLst/>
              <a:gdLst/>
              <a:ahLst/>
              <a:rect l="l" t="t" r="r" b="b"/>
              <a:pathLst>
                <a:path w="727709" h="727710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7" y="724196"/>
                  </a:lnTo>
                  <a:lnTo>
                    <a:pt x="267054" y="714523"/>
                  </a:lnTo>
                  <a:lnTo>
                    <a:pt x="222164" y="698932"/>
                  </a:lnTo>
                  <a:lnTo>
                    <a:pt x="180159" y="677854"/>
                  </a:lnTo>
                  <a:lnTo>
                    <a:pt x="141473" y="651725"/>
                  </a:lnTo>
                  <a:lnTo>
                    <a:pt x="106539" y="620977"/>
                  </a:lnTo>
                  <a:lnTo>
                    <a:pt x="75791" y="586043"/>
                  </a:lnTo>
                  <a:lnTo>
                    <a:pt x="49662" y="547357"/>
                  </a:lnTo>
                  <a:lnTo>
                    <a:pt x="28585" y="505352"/>
                  </a:lnTo>
                  <a:lnTo>
                    <a:pt x="12993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3" y="267054"/>
                  </a:lnTo>
                  <a:lnTo>
                    <a:pt x="28585" y="222164"/>
                  </a:lnTo>
                  <a:lnTo>
                    <a:pt x="49662" y="180159"/>
                  </a:lnTo>
                  <a:lnTo>
                    <a:pt x="75791" y="141473"/>
                  </a:lnTo>
                  <a:lnTo>
                    <a:pt x="106539" y="106539"/>
                  </a:lnTo>
                  <a:lnTo>
                    <a:pt x="141473" y="75791"/>
                  </a:lnTo>
                  <a:lnTo>
                    <a:pt x="180159" y="49662"/>
                  </a:lnTo>
                  <a:lnTo>
                    <a:pt x="222164" y="28585"/>
                  </a:lnTo>
                  <a:lnTo>
                    <a:pt x="267054" y="12993"/>
                  </a:lnTo>
                  <a:lnTo>
                    <a:pt x="314397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40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497;p18"/>
            <p:cNvSpPr/>
            <p:nvPr/>
          </p:nvSpPr>
          <p:spPr>
            <a:xfrm>
              <a:off x="9017280" y="1681920"/>
              <a:ext cx="266760" cy="26676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220234" y="0"/>
                  </a:moveTo>
                  <a:lnTo>
                    <a:pt x="175849" y="4474"/>
                  </a:lnTo>
                  <a:lnTo>
                    <a:pt x="134509" y="17307"/>
                  </a:lnTo>
                  <a:lnTo>
                    <a:pt x="97100" y="37613"/>
                  </a:lnTo>
                  <a:lnTo>
                    <a:pt x="64505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9"/>
                  </a:lnTo>
                  <a:lnTo>
                    <a:pt x="17307" y="305970"/>
                  </a:lnTo>
                  <a:lnTo>
                    <a:pt x="37613" y="343381"/>
                  </a:lnTo>
                  <a:lnTo>
                    <a:pt x="64505" y="375978"/>
                  </a:lnTo>
                  <a:lnTo>
                    <a:pt x="97100" y="402872"/>
                  </a:lnTo>
                  <a:lnTo>
                    <a:pt x="134509" y="423180"/>
                  </a:lnTo>
                  <a:lnTo>
                    <a:pt x="175849" y="436014"/>
                  </a:lnTo>
                  <a:lnTo>
                    <a:pt x="220234" y="440489"/>
                  </a:lnTo>
                  <a:lnTo>
                    <a:pt x="264621" y="436014"/>
                  </a:lnTo>
                  <a:lnTo>
                    <a:pt x="305964" y="423180"/>
                  </a:lnTo>
                  <a:lnTo>
                    <a:pt x="343376" y="402872"/>
                  </a:lnTo>
                  <a:lnTo>
                    <a:pt x="375971" y="375978"/>
                  </a:lnTo>
                  <a:lnTo>
                    <a:pt x="402865" y="343381"/>
                  </a:lnTo>
                  <a:lnTo>
                    <a:pt x="423171" y="305970"/>
                  </a:lnTo>
                  <a:lnTo>
                    <a:pt x="436004" y="264629"/>
                  </a:lnTo>
                  <a:lnTo>
                    <a:pt x="440478" y="220244"/>
                  </a:lnTo>
                  <a:lnTo>
                    <a:pt x="436004" y="175856"/>
                  </a:lnTo>
                  <a:lnTo>
                    <a:pt x="423171" y="134514"/>
                  </a:lnTo>
                  <a:lnTo>
                    <a:pt x="402865" y="97102"/>
                  </a:lnTo>
                  <a:lnTo>
                    <a:pt x="375971" y="64507"/>
                  </a:lnTo>
                  <a:lnTo>
                    <a:pt x="343376" y="37613"/>
                  </a:lnTo>
                  <a:lnTo>
                    <a:pt x="305964" y="17307"/>
                  </a:lnTo>
                  <a:lnTo>
                    <a:pt x="264621" y="4474"/>
                  </a:lnTo>
                  <a:lnTo>
                    <a:pt x="220234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8" name="Google Shape;498;p18"/>
            <p:cNvGrpSpPr/>
            <p:nvPr/>
          </p:nvGrpSpPr>
          <p:grpSpPr>
            <a:xfrm>
              <a:off x="8833320" y="1154880"/>
              <a:ext cx="1980000" cy="1475280"/>
              <a:chOff x="8833320" y="1154880"/>
              <a:chExt cx="1980000" cy="1475280"/>
            </a:xfrm>
          </p:grpSpPr>
          <p:sp>
            <p:nvSpPr>
              <p:cNvPr id="219" name="Google Shape;499;p18"/>
              <p:cNvSpPr/>
              <p:nvPr/>
            </p:nvSpPr>
            <p:spPr>
              <a:xfrm>
                <a:off x="9380880" y="1154880"/>
                <a:ext cx="1432440" cy="848160"/>
              </a:xfrm>
              <a:custGeom>
                <a:avLst/>
                <a:gdLst/>
                <a:ahLst/>
                <a:rect l="l" t="t" r="r" b="b"/>
                <a:pathLst>
                  <a:path w="2362834" h="1399539">
                    <a:moveTo>
                      <a:pt x="2362420" y="0"/>
                    </a:moveTo>
                    <a:lnTo>
                      <a:pt x="0" y="1399213"/>
                    </a:lnTo>
                  </a:path>
                </a:pathLst>
              </a:custGeom>
              <a:noFill/>
              <a:ln w="31400">
                <a:solidFill>
                  <a:srgbClr val="f0f0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Google Shape;500;p18"/>
              <p:cNvSpPr/>
              <p:nvPr/>
            </p:nvSpPr>
            <p:spPr>
              <a:xfrm>
                <a:off x="8833320" y="2027520"/>
                <a:ext cx="1017360" cy="602640"/>
              </a:xfrm>
              <a:custGeom>
                <a:avLst/>
                <a:gdLst/>
                <a:ahLst/>
                <a:rect l="l" t="t" r="r" b="b"/>
                <a:pathLst>
                  <a:path w="1678305" h="994410">
                    <a:moveTo>
                      <a:pt x="1677938" y="0"/>
                    </a:moveTo>
                    <a:lnTo>
                      <a:pt x="0" y="993812"/>
                    </a:lnTo>
                  </a:path>
                </a:pathLst>
              </a:custGeom>
              <a:noFill/>
              <a:ln w="31400">
                <a:solidFill>
                  <a:srgbClr val="f7f7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501;p18"/>
              <p:cNvSpPr/>
              <p:nvPr/>
            </p:nvSpPr>
            <p:spPr>
              <a:xfrm>
                <a:off x="9314640" y="1231920"/>
                <a:ext cx="259200" cy="207360"/>
              </a:xfrm>
              <a:custGeom>
                <a:avLst/>
                <a:gdLst/>
                <a:ahLst/>
                <a:rect l="l" t="t" r="r" b="b"/>
                <a:pathLst>
                  <a:path w="427990" h="342264">
                    <a:moveTo>
                      <a:pt x="213878" y="0"/>
                    </a:moveTo>
                    <a:lnTo>
                      <a:pt x="0" y="342020"/>
                    </a:lnTo>
                    <a:lnTo>
                      <a:pt x="427767" y="342020"/>
                    </a:lnTo>
                    <a:lnTo>
                      <a:pt x="213878" y="0"/>
                    </a:lnTo>
                    <a:close/>
                  </a:path>
                </a:pathLst>
              </a:custGeom>
              <a:solidFill>
                <a:srgbClr val="062c4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2" name="Google Shape;502;p18"/>
          <p:cNvSpPr txBox="1"/>
          <p:nvPr/>
        </p:nvSpPr>
        <p:spPr>
          <a:xfrm>
            <a:off x="1573920" y="2027520"/>
            <a:ext cx="381636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Obrigada!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503;p18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2c4f"/>
                </a:solidFill>
                <a:latin typeface="Arial"/>
                <a:ea typeface="Arial"/>
              </a:rPr>
              <a:t>10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eae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414;p14"/>
          <p:cNvGrpSpPr/>
          <p:nvPr/>
        </p:nvGrpSpPr>
        <p:grpSpPr>
          <a:xfrm>
            <a:off x="79200" y="4228560"/>
            <a:ext cx="2491560" cy="2629080"/>
            <a:chOff x="79200" y="4228560"/>
            <a:chExt cx="2491560" cy="2629080"/>
          </a:xfrm>
        </p:grpSpPr>
        <p:sp>
          <p:nvSpPr>
            <p:cNvPr id="92" name="Google Shape;415;p14"/>
            <p:cNvSpPr/>
            <p:nvPr/>
          </p:nvSpPr>
          <p:spPr>
            <a:xfrm>
              <a:off x="524160" y="4228560"/>
              <a:ext cx="441000" cy="441000"/>
            </a:xfrm>
            <a:custGeom>
              <a:avLst/>
              <a:gdLst/>
              <a:ahLst/>
              <a:rect l="l" t="t" r="r" b="b"/>
              <a:pathLst>
                <a:path w="727710" h="727709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9" y="724196"/>
                  </a:lnTo>
                  <a:lnTo>
                    <a:pt x="267058" y="714523"/>
                  </a:lnTo>
                  <a:lnTo>
                    <a:pt x="222168" y="698932"/>
                  </a:lnTo>
                  <a:lnTo>
                    <a:pt x="180164" y="677854"/>
                  </a:lnTo>
                  <a:lnTo>
                    <a:pt x="141478" y="651725"/>
                  </a:lnTo>
                  <a:lnTo>
                    <a:pt x="106543" y="620977"/>
                  </a:lnTo>
                  <a:lnTo>
                    <a:pt x="75794" y="586043"/>
                  </a:lnTo>
                  <a:lnTo>
                    <a:pt x="49664" y="547357"/>
                  </a:lnTo>
                  <a:lnTo>
                    <a:pt x="28586" y="505352"/>
                  </a:lnTo>
                  <a:lnTo>
                    <a:pt x="12994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4" y="267054"/>
                  </a:lnTo>
                  <a:lnTo>
                    <a:pt x="28586" y="222164"/>
                  </a:lnTo>
                  <a:lnTo>
                    <a:pt x="49664" y="180159"/>
                  </a:lnTo>
                  <a:lnTo>
                    <a:pt x="75794" y="141473"/>
                  </a:lnTo>
                  <a:lnTo>
                    <a:pt x="106543" y="106539"/>
                  </a:lnTo>
                  <a:lnTo>
                    <a:pt x="141478" y="75791"/>
                  </a:lnTo>
                  <a:lnTo>
                    <a:pt x="180164" y="49662"/>
                  </a:lnTo>
                  <a:lnTo>
                    <a:pt x="222168" y="28585"/>
                  </a:lnTo>
                  <a:lnTo>
                    <a:pt x="267058" y="12993"/>
                  </a:lnTo>
                  <a:lnTo>
                    <a:pt x="314399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40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416;p14"/>
            <p:cNvSpPr/>
            <p:nvPr/>
          </p:nvSpPr>
          <p:spPr>
            <a:xfrm>
              <a:off x="641160" y="5048640"/>
              <a:ext cx="266760" cy="26676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220244" y="0"/>
                  </a:moveTo>
                  <a:lnTo>
                    <a:pt x="175856" y="4474"/>
                  </a:lnTo>
                  <a:lnTo>
                    <a:pt x="134514" y="17307"/>
                  </a:lnTo>
                  <a:lnTo>
                    <a:pt x="97102" y="37613"/>
                  </a:lnTo>
                  <a:lnTo>
                    <a:pt x="64507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8"/>
                  </a:lnTo>
                  <a:lnTo>
                    <a:pt x="17307" y="305968"/>
                  </a:lnTo>
                  <a:lnTo>
                    <a:pt x="37613" y="343378"/>
                  </a:lnTo>
                  <a:lnTo>
                    <a:pt x="64507" y="375972"/>
                  </a:lnTo>
                  <a:lnTo>
                    <a:pt x="97102" y="402865"/>
                  </a:lnTo>
                  <a:lnTo>
                    <a:pt x="134514" y="423171"/>
                  </a:lnTo>
                  <a:lnTo>
                    <a:pt x="175856" y="436004"/>
                  </a:lnTo>
                  <a:lnTo>
                    <a:pt x="220244" y="440478"/>
                  </a:lnTo>
                  <a:lnTo>
                    <a:pt x="264632" y="436004"/>
                  </a:lnTo>
                  <a:lnTo>
                    <a:pt x="305974" y="423171"/>
                  </a:lnTo>
                  <a:lnTo>
                    <a:pt x="343386" y="402865"/>
                  </a:lnTo>
                  <a:lnTo>
                    <a:pt x="375982" y="375972"/>
                  </a:lnTo>
                  <a:lnTo>
                    <a:pt x="402875" y="343378"/>
                  </a:lnTo>
                  <a:lnTo>
                    <a:pt x="423181" y="305968"/>
                  </a:lnTo>
                  <a:lnTo>
                    <a:pt x="436014" y="264628"/>
                  </a:lnTo>
                  <a:lnTo>
                    <a:pt x="440489" y="220244"/>
                  </a:lnTo>
                  <a:lnTo>
                    <a:pt x="436014" y="175856"/>
                  </a:lnTo>
                  <a:lnTo>
                    <a:pt x="423181" y="134514"/>
                  </a:lnTo>
                  <a:lnTo>
                    <a:pt x="402875" y="97102"/>
                  </a:lnTo>
                  <a:lnTo>
                    <a:pt x="375982" y="64507"/>
                  </a:lnTo>
                  <a:lnTo>
                    <a:pt x="343386" y="37613"/>
                  </a:lnTo>
                  <a:lnTo>
                    <a:pt x="305974" y="17307"/>
                  </a:lnTo>
                  <a:lnTo>
                    <a:pt x="264632" y="4474"/>
                  </a:lnTo>
                  <a:lnTo>
                    <a:pt x="220244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4" name="Google Shape;417;p14"/>
            <p:cNvGrpSpPr/>
            <p:nvPr/>
          </p:nvGrpSpPr>
          <p:grpSpPr>
            <a:xfrm>
              <a:off x="79200" y="4659840"/>
              <a:ext cx="2491560" cy="2197800"/>
              <a:chOff x="79200" y="4659840"/>
              <a:chExt cx="2491560" cy="2197800"/>
            </a:xfrm>
          </p:grpSpPr>
          <p:sp>
            <p:nvSpPr>
              <p:cNvPr id="95" name="Google Shape;418;p14"/>
              <p:cNvSpPr/>
              <p:nvPr/>
            </p:nvSpPr>
            <p:spPr>
              <a:xfrm>
                <a:off x="1138320" y="4891680"/>
                <a:ext cx="1432440" cy="848160"/>
              </a:xfrm>
              <a:custGeom>
                <a:avLst/>
                <a:gdLst/>
                <a:ahLst/>
                <a:rect l="l" t="t" r="r" b="b"/>
                <a:pathLst>
                  <a:path w="2362835" h="1399540">
                    <a:moveTo>
                      <a:pt x="2362420" y="0"/>
                    </a:moveTo>
                    <a:lnTo>
                      <a:pt x="0" y="1399224"/>
                    </a:lnTo>
                  </a:path>
                </a:pathLst>
              </a:custGeom>
              <a:noFill/>
              <a:ln w="31400">
                <a:solidFill>
                  <a:srgbClr val="f0f0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Google Shape;419;p14"/>
              <p:cNvSpPr/>
              <p:nvPr/>
            </p:nvSpPr>
            <p:spPr>
              <a:xfrm>
                <a:off x="79200" y="5764320"/>
                <a:ext cx="1845720" cy="1093320"/>
              </a:xfrm>
              <a:custGeom>
                <a:avLst/>
                <a:gdLst/>
                <a:ahLst/>
                <a:rect l="l" t="t" r="r" b="b"/>
                <a:pathLst>
                  <a:path w="3044190" h="1803400">
                    <a:moveTo>
                      <a:pt x="3043835" y="0"/>
                    </a:moveTo>
                    <a:lnTo>
                      <a:pt x="0" y="1802802"/>
                    </a:lnTo>
                  </a:path>
                </a:pathLst>
              </a:custGeom>
              <a:noFill/>
              <a:ln w="31400">
                <a:solidFill>
                  <a:srgbClr val="f7f7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Google Shape;420;p14"/>
              <p:cNvSpPr/>
              <p:nvPr/>
            </p:nvSpPr>
            <p:spPr>
              <a:xfrm>
                <a:off x="1406880" y="4659840"/>
                <a:ext cx="259200" cy="207360"/>
              </a:xfrm>
              <a:custGeom>
                <a:avLst/>
                <a:gdLst/>
                <a:ahLst/>
                <a:rect l="l" t="t" r="r" b="b"/>
                <a:pathLst>
                  <a:path w="427989" h="342265">
                    <a:moveTo>
                      <a:pt x="213888" y="0"/>
                    </a:moveTo>
                    <a:lnTo>
                      <a:pt x="0" y="342010"/>
                    </a:lnTo>
                    <a:lnTo>
                      <a:pt x="427767" y="342010"/>
                    </a:lnTo>
                    <a:lnTo>
                      <a:pt x="213888" y="0"/>
                    </a:lnTo>
                    <a:close/>
                  </a:path>
                </a:pathLst>
              </a:custGeom>
              <a:solidFill>
                <a:srgbClr val="062c4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8" name="Google Shape;421;p14"/>
          <p:cNvSpPr/>
          <p:nvPr/>
        </p:nvSpPr>
        <p:spPr>
          <a:xfrm>
            <a:off x="1195560" y="1660680"/>
            <a:ext cx="1077588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200000"/>
              </a:lnSpc>
            </a:pPr>
            <a:r>
              <a:rPr b="1" lang="pt-BR" sz="1600" spc="-1" strike="noStrike">
                <a:solidFill>
                  <a:srgbClr val="004676"/>
                </a:solidFill>
                <a:latin typeface="Arial"/>
                <a:ea typeface="Arial"/>
              </a:rPr>
              <a:t>Entendimento de negócio e fluxo de atendimento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1" lang="pt-BR" sz="1600" spc="-1" strike="noStrike">
                <a:solidFill>
                  <a:srgbClr val="004676"/>
                </a:solidFill>
                <a:latin typeface="Arial"/>
                <a:ea typeface="Arial"/>
              </a:rPr>
              <a:t>Entendimento das tabelas/dados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1" lang="pt-BR" sz="1600" spc="-1" strike="noStrike">
                <a:solidFill>
                  <a:srgbClr val="004676"/>
                </a:solidFill>
                <a:latin typeface="Arial"/>
                <a:ea typeface="Arial"/>
              </a:rPr>
              <a:t>Iniciar análise exploratória dos dados de algumas UOR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9" name="Google Shape;422;p14"/>
          <p:cNvSpPr txBox="1"/>
          <p:nvPr/>
        </p:nvSpPr>
        <p:spPr>
          <a:xfrm>
            <a:off x="868680" y="39960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OBJETIVOS SPRINT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423;p14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2c4f"/>
                </a:solidFill>
                <a:latin typeface="Arial"/>
                <a:ea typeface="Arial"/>
              </a:rPr>
              <a:t>01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01" name="Google Shape;438;p15"/>
          <p:cNvSpPr/>
          <p:nvPr/>
        </p:nvSpPr>
        <p:spPr>
          <a:xfrm>
            <a:off x="894240" y="1269360"/>
            <a:ext cx="45280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439;p15"/>
          <p:cNvSpPr txBox="1"/>
          <p:nvPr/>
        </p:nvSpPr>
        <p:spPr>
          <a:xfrm>
            <a:off x="4038480" y="4550040"/>
            <a:ext cx="411444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7560">
              <a:lnSpc>
                <a:spcPct val="710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002c4f"/>
                </a:solidFill>
                <a:latin typeface="Arial"/>
                <a:ea typeface="Arial"/>
              </a:rPr>
              <a:t>00</a:t>
            </a:r>
            <a:endParaRPr b="0" lang="pt-BR" sz="1750" spc="-1" strike="noStrike">
              <a:latin typeface="Times New Roman"/>
            </a:endParaRPr>
          </a:p>
        </p:txBody>
      </p:sp>
      <p:grpSp>
        <p:nvGrpSpPr>
          <p:cNvPr id="103" name="Google Shape;441;p15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04" name="Google Shape;442;p15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443;p15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444;p15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Google Shape;445;p15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446;p15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09" name="Google Shape;448;p15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0" name="Google Shape;422;p14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ENTREGAS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421;p14"/>
          <p:cNvSpPr/>
          <p:nvPr/>
        </p:nvSpPr>
        <p:spPr>
          <a:xfrm>
            <a:off x="887760" y="880200"/>
            <a:ext cx="10995480" cy="54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200000"/>
              </a:lnSpc>
            </a:pPr>
            <a:r>
              <a:rPr b="1" lang="pt-BR" sz="2000" spc="-1" strike="noStrike">
                <a:solidFill>
                  <a:srgbClr val="fcfb30"/>
                </a:solidFill>
                <a:latin typeface="Arial"/>
                <a:ea typeface="Arial"/>
              </a:rPr>
              <a:t>Entendimento de negócio e fluxo de atendimento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Em andamento. De acordo com as análises que estamos realizando surgem novos questionamentos negociais.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1" lang="pt-BR" sz="2000" spc="-1" strike="noStrike">
                <a:solidFill>
                  <a:srgbClr val="fcfb30"/>
                </a:solidFill>
                <a:latin typeface="Arial"/>
                <a:ea typeface="Arial"/>
              </a:rPr>
              <a:t>Entendimento das tabelas/dados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Em andamento. De acordo com as análises que estamos realizando surgem novos questionamentos sobre os dados, campos, relacionamentos das tabelas, etc.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1" lang="pt-BR" sz="2000" spc="-1" strike="noStrike">
                <a:solidFill>
                  <a:srgbClr val="fcfb30"/>
                </a:solidFill>
                <a:latin typeface="Arial"/>
                <a:ea typeface="Arial"/>
              </a:rPr>
              <a:t>Iniciar análise exploratória dos dados de algumas UOR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Análises das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UOR 8918-RUA DO LIVRAMENTO-MACEIO,AL(AGENCIA VAREJO) e 86620-ESTILO TERESINA,PI(AGENCIA ESTILO),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NOV/22 a NOV/23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" name="Google Shape;438;p15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441;p15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14" name="Google Shape;442;p15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443;p15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444;p15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Google Shape;445;p15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446;p15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19" name="Google Shape;448;p15"/>
          <p:cNvSpPr/>
          <p:nvPr/>
        </p:nvSpPr>
        <p:spPr>
          <a:xfrm>
            <a:off x="22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20" name="Google Shape;422;p14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438;p15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80000" y="1683360"/>
            <a:ext cx="4457520" cy="9806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80000" y="3421080"/>
            <a:ext cx="4140000" cy="97092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180000" y="1296000"/>
            <a:ext cx="45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ocorrências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80000" y="3024000"/>
            <a:ext cx="45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clientes distintos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44000" y="4716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ocorrências por tipo de atendimento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80000" y="5349960"/>
            <a:ext cx="6048000" cy="91404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6480000" y="4732200"/>
            <a:ext cx="54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ocorrências por espaço de atendimento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6516000" y="5314320"/>
            <a:ext cx="5352840" cy="121896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 txBox="1"/>
          <p:nvPr/>
        </p:nvSpPr>
        <p:spPr>
          <a:xfrm>
            <a:off x="5004000" y="1084680"/>
            <a:ext cx="61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ocorrências por estado de atendimento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5"/>
          <a:stretch/>
        </p:blipFill>
        <p:spPr>
          <a:xfrm>
            <a:off x="5011200" y="1449000"/>
            <a:ext cx="5428800" cy="9234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6"/>
          <a:stretch/>
        </p:blipFill>
        <p:spPr>
          <a:xfrm>
            <a:off x="5040360" y="2884320"/>
            <a:ext cx="7019640" cy="17046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5040360" y="2520000"/>
            <a:ext cx="61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ocorrências por fonte de atendimento</a:t>
            </a:r>
            <a:endParaRPr b="1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441;p15_1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35" name="Google Shape;442;p15_1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443;p15_1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444;p15_1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Google Shape;445;p15_1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446;p15_1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40" name="Google Shape;448;p15_1"/>
          <p:cNvSpPr/>
          <p:nvPr/>
        </p:nvSpPr>
        <p:spPr>
          <a:xfrm>
            <a:off x="22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1" name="Google Shape;422;p14_1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438;p15_1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 txBox="1"/>
          <p:nvPr/>
        </p:nvSpPr>
        <p:spPr>
          <a:xfrm>
            <a:off x="180000" y="1103040"/>
            <a:ext cx="5040000" cy="44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Quantidade de protocolos por solicitação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7235640" y="3420000"/>
            <a:ext cx="48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/>
            <a:r>
              <a:rPr b="1" lang="pt-BR" sz="1800" spc="-1" strike="noStrike">
                <a:latin typeface="Arial"/>
              </a:rPr>
              <a:t>Média e mediana de quantidade de protocolos por solicitação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60000" y="4878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pt-BR" sz="1800" spc="-1" strike="noStrike">
                <a:latin typeface="Arial"/>
              </a:rPr>
              <a:t>Média e mediana do tempo de atendimento</a:t>
            </a:r>
            <a:endParaRPr b="1" lang="pt-BR" sz="18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16000" y="1584000"/>
            <a:ext cx="7019640" cy="2228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4860000" y="4010760"/>
            <a:ext cx="7276680" cy="1209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360000" y="5472000"/>
            <a:ext cx="9953280" cy="12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441;p15_0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50" name="Google Shape;442;p15_0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443;p15_0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444;p15_0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Google Shape;445;p15_0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446;p15_0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55" name="Google Shape;448;p15_0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6" name="Google Shape;422;p14_0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438;p15_0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Google Shape;421;p14_1"/>
          <p:cNvSpPr/>
          <p:nvPr/>
        </p:nvSpPr>
        <p:spPr>
          <a:xfrm>
            <a:off x="360000" y="896040"/>
            <a:ext cx="1099548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 quantidade atendimentos por dia ao longos dos meses do histórico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74000" y="1677600"/>
            <a:ext cx="1045800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441;p15_5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61" name="Google Shape;442;p15_5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443;p15_5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444;p15_5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Google Shape;445;p15_5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446;p15_5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66" name="Google Shape;448;p15_5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7" name="Google Shape;422;p14_5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438;p15_5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421;p14_4"/>
          <p:cNvSpPr/>
          <p:nvPr/>
        </p:nvSpPr>
        <p:spPr>
          <a:xfrm>
            <a:off x="1800000" y="2254680"/>
            <a:ext cx="2160000" cy="20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Análise têndência e sazonalidade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428000" y="720000"/>
            <a:ext cx="7380000" cy="59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441;p15_2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72" name="Google Shape;442;p15_2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443;p15_2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444;p15_2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Google Shape;445;p15_2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446;p15_2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77" name="Google Shape;448;p15_2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78" name="Google Shape;422;p14_2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438;p15_2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421;p14_0"/>
          <p:cNvSpPr/>
          <p:nvPr/>
        </p:nvSpPr>
        <p:spPr>
          <a:xfrm>
            <a:off x="360000" y="1508040"/>
            <a:ext cx="1099548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 quantidade atendimentos por dia do ano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645120" y="2263320"/>
            <a:ext cx="11054880" cy="392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441;p15_4"/>
          <p:cNvGrpSpPr/>
          <p:nvPr/>
        </p:nvGrpSpPr>
        <p:grpSpPr>
          <a:xfrm>
            <a:off x="10204200" y="880920"/>
            <a:ext cx="1987200" cy="1112760"/>
            <a:chOff x="10204200" y="880920"/>
            <a:chExt cx="1987200" cy="1112760"/>
          </a:xfrm>
        </p:grpSpPr>
        <p:sp>
          <p:nvSpPr>
            <p:cNvPr id="183" name="Google Shape;442;p15_4"/>
            <p:cNvSpPr/>
            <p:nvPr/>
          </p:nvSpPr>
          <p:spPr>
            <a:xfrm>
              <a:off x="10204200" y="1162440"/>
              <a:ext cx="381960" cy="38196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400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443;p15_4"/>
            <p:cNvSpPr/>
            <p:nvPr/>
          </p:nvSpPr>
          <p:spPr>
            <a:xfrm>
              <a:off x="11037960" y="1823400"/>
              <a:ext cx="170280" cy="17028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444;p15_4"/>
            <p:cNvSpPr/>
            <p:nvPr/>
          </p:nvSpPr>
          <p:spPr>
            <a:xfrm>
              <a:off x="10586520" y="880920"/>
              <a:ext cx="1604880" cy="95040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40025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Google Shape;445;p15_4"/>
          <p:cNvSpPr/>
          <p:nvPr/>
        </p:nvSpPr>
        <p:spPr>
          <a:xfrm>
            <a:off x="8821080" y="1388880"/>
            <a:ext cx="330480" cy="26424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Google Shape;446;p15_4"/>
          <p:cNvSpPr/>
          <p:nvPr/>
        </p:nvSpPr>
        <p:spPr>
          <a:xfrm>
            <a:off x="449640" y="6399720"/>
            <a:ext cx="174600" cy="1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88" name="Google Shape;448;p15_4"/>
          <p:cNvSpPr/>
          <p:nvPr/>
        </p:nvSpPr>
        <p:spPr>
          <a:xfrm>
            <a:off x="407880" y="6356520"/>
            <a:ext cx="27756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9" name="Google Shape;422;p14_4"/>
          <p:cNvSpPr txBox="1"/>
          <p:nvPr/>
        </p:nvSpPr>
        <p:spPr>
          <a:xfrm>
            <a:off x="889200" y="-67680"/>
            <a:ext cx="10864800" cy="1152360"/>
          </a:xfrm>
          <a:prstGeom prst="rect">
            <a:avLst/>
          </a:prstGeom>
          <a:noFill/>
          <a:ln w="0">
            <a:noFill/>
          </a:ln>
        </p:spPr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438;p15_4"/>
          <p:cNvSpPr/>
          <p:nvPr/>
        </p:nvSpPr>
        <p:spPr>
          <a:xfrm>
            <a:off x="884160" y="832680"/>
            <a:ext cx="296928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875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421;p14_3"/>
          <p:cNvSpPr/>
          <p:nvPr/>
        </p:nvSpPr>
        <p:spPr>
          <a:xfrm>
            <a:off x="360000" y="1507320"/>
            <a:ext cx="109954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 quantidade atendimentos por dia do mês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803160" y="2340000"/>
            <a:ext cx="10356840" cy="37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186ae"/>
      </a:dk2>
      <a:lt2>
        <a:srgbClr val="ffffff"/>
      </a:lt2>
      <a:accent1>
        <a:srgbClr val="9186ae"/>
      </a:accent1>
      <a:accent2>
        <a:srgbClr val="b37d7d"/>
      </a:accent2>
      <a:accent3>
        <a:srgbClr val="69696d"/>
      </a:accent3>
      <a:accent4>
        <a:srgbClr val="aeaeae"/>
      </a:accent4>
      <a:accent5>
        <a:srgbClr val="59aaa0"/>
      </a:accent5>
      <a:accent6>
        <a:srgbClr val="88c3be"/>
      </a:accent6>
      <a:hlink>
        <a:srgbClr val="fcfb30"/>
      </a:hlink>
      <a:folHlink>
        <a:srgbClr val="002b4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186ae"/>
      </a:dk2>
      <a:lt2>
        <a:srgbClr val="ffffff"/>
      </a:lt2>
      <a:accent1>
        <a:srgbClr val="9186ae"/>
      </a:accent1>
      <a:accent2>
        <a:srgbClr val="b37d7d"/>
      </a:accent2>
      <a:accent3>
        <a:srgbClr val="69696d"/>
      </a:accent3>
      <a:accent4>
        <a:srgbClr val="aeaeae"/>
      </a:accent4>
      <a:accent5>
        <a:srgbClr val="59aaa0"/>
      </a:accent5>
      <a:accent6>
        <a:srgbClr val="88c3be"/>
      </a:accent6>
      <a:hlink>
        <a:srgbClr val="fcfb30"/>
      </a:hlink>
      <a:folHlink>
        <a:srgbClr val="002b4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D58CFB9A34F84FB4590CCD7042A4B5" ma:contentTypeVersion="7" ma:contentTypeDescription="Create a new document." ma:contentTypeScope="" ma:versionID="6481ddccdda174de2eff38a7b25311d0">
  <xsd:schema xmlns:xsd="http://www.w3.org/2001/XMLSchema" xmlns:xs="http://www.w3.org/2001/XMLSchema" xmlns:p="http://schemas.microsoft.com/office/2006/metadata/properties" xmlns:ns2="139d7a42-1842-4c07-b001-1e4ec163a0ba" targetNamespace="http://schemas.microsoft.com/office/2006/metadata/properties" ma:root="true" ma:fieldsID="313725822078967fa100fb32c2908337" ns2:_="">
    <xsd:import namespace="139d7a42-1842-4c07-b001-1e4ec163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d7a42-1842-4c07-b001-1e4ec163a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D58CFB9A34F84FB4590CCD7042A4B5" ma:contentTypeVersion="7" ma:contentTypeDescription="Crie um novo documento." ma:contentTypeScope="" ma:versionID="c15f1fd965e52f535bfa298faadc1171">
  <xsd:schema xmlns:xsd="http://www.w3.org/2001/XMLSchema" xmlns:xs="http://www.w3.org/2001/XMLSchema" xmlns:p="http://schemas.microsoft.com/office/2006/metadata/properties" xmlns:ns2="139d7a42-1842-4c07-b001-1e4ec163a0ba" targetNamespace="http://schemas.microsoft.com/office/2006/metadata/properties" ma:root="true" ma:fieldsID="9075f594ac6cf6d32b2be70eb4cc8e0d" ns2:_="">
    <xsd:import namespace="139d7a42-1842-4c07-b001-1e4ec163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d7a42-1842-4c07-b001-1e4ec163a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C0E9C8-F5DF-42D5-BB6F-AA00215588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1CFDA-414C-4B0F-A93F-3BBF2079519D}"/>
</file>

<file path=customXml/itemProps3.xml><?xml version="1.0" encoding="utf-8"?>
<ds:datastoreItem xmlns:ds="http://schemas.openxmlformats.org/officeDocument/2006/customXml" ds:itemID="{DAD24654-69E2-4AD1-B4D1-EED2024001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8154853C-3AEC-4962-B44D-D6EED322940B}"/>
</file>

<file path=customXml/itemProps5.xml><?xml version="1.0" encoding="utf-8"?>
<ds:datastoreItem xmlns:ds="http://schemas.openxmlformats.org/officeDocument/2006/customXml" ds:itemID="{61C9619D-AE64-4AA9-8E94-D7F11C67DA73}"/>
</file>

<file path=customXml/itemProps6.xml><?xml version="1.0" encoding="utf-8"?>
<ds:datastoreItem xmlns:ds="http://schemas.openxmlformats.org/officeDocument/2006/customXml" ds:itemID="{79053361-2EB6-4207-A4D7-CDD6DA54B6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</TotalTime>
  <Application>LibreOffice/7.1.4.2$Windows_X86_64 LibreOffice_project/a529a4fab45b75fefc5b6226684193eb000654f6</Application>
  <AppVersion>15.0000</AppVersion>
  <Words>785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Microsoft Office User</dc:creator>
  <dc:description/>
  <cp:lastModifiedBy/>
  <cp:revision>4</cp:revision>
  <dcterms:created xsi:type="dcterms:W3CDTF">2020-10-02T18:49:15Z</dcterms:created>
  <dcterms:modified xsi:type="dcterms:W3CDTF">2023-11-16T14:55:21Z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0x0101008AD58CFB9A34F84FB4590CCD7042A4B5</vt:lpwstr>
  </property>
  <property fmtid="{D5CDD505-2E9C-101B-9397-08002B2CF9AE}" pid="3" name="MSIP_Label_40881dc9-f7f2-41de-a334-ceff3dc15b31_ActionId">
    <vt:lpwstr>0a99f95d-71c8-4f8d-be9f-a423964abd38</vt:lpwstr>
  </property>
  <property fmtid="{D5CDD505-2E9C-101B-9397-08002B2CF9AE}" pid="4" name="MSIP_Label_40881dc9-f7f2-41de-a334-ceff3dc15b31_Application">
    <vt:lpwstr>Microsoft Azure Information Protection</vt:lpwstr>
  </property>
  <property fmtid="{D5CDD505-2E9C-101B-9397-08002B2CF9AE}" pid="5" name="MSIP_Label_40881dc9-f7f2-41de-a334-ceff3dc15b31_Enabled">
    <vt:lpwstr>True</vt:lpwstr>
  </property>
  <property fmtid="{D5CDD505-2E9C-101B-9397-08002B2CF9AE}" pid="6" name="MSIP_Label_40881dc9-f7f2-41de-a334-ceff3dc15b31_Extended_MSFT_Method">
    <vt:lpwstr>Automatic</vt:lpwstr>
  </property>
  <property fmtid="{D5CDD505-2E9C-101B-9397-08002B2CF9AE}" pid="7" name="MSIP_Label_40881dc9-f7f2-41de-a334-ceff3dc15b31_Name">
    <vt:lpwstr>#Interna</vt:lpwstr>
  </property>
  <property fmtid="{D5CDD505-2E9C-101B-9397-08002B2CF9AE}" pid="8" name="MSIP_Label_40881dc9-f7f2-41de-a334-ceff3dc15b31_Owner">
    <vt:lpwstr>lfmrezende@bb.com.br</vt:lpwstr>
  </property>
  <property fmtid="{D5CDD505-2E9C-101B-9397-08002B2CF9AE}" pid="9" name="MSIP_Label_40881dc9-f7f2-41de-a334-ceff3dc15b31_SetDate">
    <vt:lpwstr>2021-01-26T20:26:19.0587810Z</vt:lpwstr>
  </property>
  <property fmtid="{D5CDD505-2E9C-101B-9397-08002B2CF9AE}" pid="10" name="MSIP_Label_40881dc9-f7f2-41de-a334-ceff3dc15b31_SiteId">
    <vt:lpwstr>ea0c2907-38d2-4181-8750-b0b190b60443</vt:lpwstr>
  </property>
  <property fmtid="{D5CDD505-2E9C-101B-9397-08002B2CF9AE}" pid="11" name="Notes">
    <vt:i4>14</vt:i4>
  </property>
  <property fmtid="{D5CDD505-2E9C-101B-9397-08002B2CF9AE}" pid="12" name="PresentationFormat">
    <vt:lpwstr>Widescreen</vt:lpwstr>
  </property>
  <property fmtid="{D5CDD505-2E9C-101B-9397-08002B2CF9AE}" pid="13" name="Slides">
    <vt:i4>14</vt:i4>
  </property>
</Properties>
</file>