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78" r:id="rId6"/>
    <p:sldId id="281" r:id="rId7"/>
    <p:sldId id="303" r:id="rId8"/>
    <p:sldId id="305" r:id="rId9"/>
    <p:sldId id="306" r:id="rId10"/>
    <p:sldId id="307" r:id="rId11"/>
    <p:sldId id="308" r:id="rId12"/>
    <p:sldId id="310" r:id="rId13"/>
    <p:sldId id="315" r:id="rId14"/>
    <p:sldId id="313" r:id="rId15"/>
    <p:sldId id="314" r:id="rId16"/>
    <p:sldId id="302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fkIY5gZitQYAjweE2MnM6j5x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2830E-0141-4233-BEEB-C9306F5B6F77}" v="90" dt="2023-11-16T14:45:02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1BE54F1-B548-26CC-01D5-7CCA3B7F1F46}"/>
    <pc:docChg chg="modSld">
      <pc:chgData name="" userId="" providerId="" clId="Web-{F1BE54F1-B548-26CC-01D5-7CCA3B7F1F46}" dt="2022-03-15T14:51:22.194" v="4" actId="20577"/>
      <pc:docMkLst>
        <pc:docMk/>
      </pc:docMkLst>
      <pc:sldChg chg="modSp">
        <pc:chgData name="" userId="" providerId="" clId="Web-{F1BE54F1-B548-26CC-01D5-7CCA3B7F1F46}" dt="2022-03-15T14:51:22.194" v="4" actId="20577"/>
        <pc:sldMkLst>
          <pc:docMk/>
          <pc:sldMk cId="766088330" sldId="281"/>
        </pc:sldMkLst>
        <pc:spChg chg="mod">
          <ac:chgData name="" userId="" providerId="" clId="Web-{F1BE54F1-B548-26CC-01D5-7CCA3B7F1F46}" dt="2022-03-15T14:51:22.194" v="4" actId="20577"/>
          <ac:spMkLst>
            <pc:docMk/>
            <pc:sldMk cId="766088330" sldId="281"/>
            <ac:spMk id="3" creationId="{6FE5B733-08DE-4B94-A6D9-521ACC18F97B}"/>
          </ac:spMkLst>
        </pc:spChg>
      </pc:sldChg>
    </pc:docChg>
  </pc:docChgLst>
  <pc:docChgLst>
    <pc:chgData name="Gabriel LimaGomes" userId="S::gabriel.limagomes_br.ey.com#ext#@banco365.onmicrosoft.com::4ebe5fe0-2e10-477e-ac6b-f9cfd382b786" providerId="AD" clId="Web-{922934CE-29F5-7750-2899-DDA1B653DC9A}"/>
    <pc:docChg chg="addSld delSld modSld">
      <pc:chgData name="Gabriel LimaGomes" userId="S::gabriel.limagomes_br.ey.com#ext#@banco365.onmicrosoft.com::4ebe5fe0-2e10-477e-ac6b-f9cfd382b786" providerId="AD" clId="Web-{922934CE-29F5-7750-2899-DDA1B653DC9A}" dt="2021-10-29T13:54:28.542" v="213" actId="20577"/>
      <pc:docMkLst>
        <pc:docMk/>
      </pc:docMkLst>
      <pc:sldChg chg="modSp">
        <pc:chgData name="Gabriel LimaGomes" userId="S::gabriel.limagomes_br.ey.com#ext#@banco365.onmicrosoft.com::4ebe5fe0-2e10-477e-ac6b-f9cfd382b786" providerId="AD" clId="Web-{922934CE-29F5-7750-2899-DDA1B653DC9A}" dt="2021-10-29T13:54:28.542" v="213" actId="20577"/>
        <pc:sldMkLst>
          <pc:docMk/>
          <pc:sldMk cId="766088330" sldId="281"/>
        </pc:sldMkLst>
        <pc:spChg chg="mod">
          <ac:chgData name="Gabriel LimaGomes" userId="S::gabriel.limagomes_br.ey.com#ext#@banco365.onmicrosoft.com::4ebe5fe0-2e10-477e-ac6b-f9cfd382b786" providerId="AD" clId="Web-{922934CE-29F5-7750-2899-DDA1B653DC9A}" dt="2021-10-29T13:54:28.542" v="213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del">
        <pc:chgData name="Gabriel LimaGomes" userId="S::gabriel.limagomes_br.ey.com#ext#@banco365.onmicrosoft.com::4ebe5fe0-2e10-477e-ac6b-f9cfd382b786" providerId="AD" clId="Web-{922934CE-29F5-7750-2899-DDA1B653DC9A}" dt="2021-10-29T13:53:21.806" v="195"/>
        <pc:sldMkLst>
          <pc:docMk/>
          <pc:sldMk cId="3765112849" sldId="283"/>
        </pc:sldMkLst>
      </pc:sldChg>
      <pc:sldChg chg="modSp add replId">
        <pc:chgData name="Gabriel LimaGomes" userId="S::gabriel.limagomes_br.ey.com#ext#@banco365.onmicrosoft.com::4ebe5fe0-2e10-477e-ac6b-f9cfd382b786" providerId="AD" clId="Web-{922934CE-29F5-7750-2899-DDA1B653DC9A}" dt="2021-10-29T13:52:35.993" v="191" actId="20577"/>
        <pc:sldMkLst>
          <pc:docMk/>
          <pc:sldMk cId="1303942516" sldId="298"/>
        </pc:sldMkLst>
        <pc:spChg chg="mod">
          <ac:chgData name="Gabriel LimaGomes" userId="S::gabriel.limagomes_br.ey.com#ext#@banco365.onmicrosoft.com::4ebe5fe0-2e10-477e-ac6b-f9cfd382b786" providerId="AD" clId="Web-{922934CE-29F5-7750-2899-DDA1B653DC9A}" dt="2021-10-29T13:52:35.993" v="191" actId="20577"/>
          <ac:spMkLst>
            <pc:docMk/>
            <pc:sldMk cId="1303942516" sldId="298"/>
            <ac:spMk id="3" creationId="{6FE5B733-08DE-4B94-A6D9-521ACC18F97B}"/>
          </ac:spMkLst>
        </pc:spChg>
      </pc:sldChg>
      <pc:sldChg chg="modSp add replId">
        <pc:chgData name="Gabriel LimaGomes" userId="S::gabriel.limagomes_br.ey.com#ext#@banco365.onmicrosoft.com::4ebe5fe0-2e10-477e-ac6b-f9cfd382b786" providerId="AD" clId="Web-{922934CE-29F5-7750-2899-DDA1B653DC9A}" dt="2021-10-29T13:52:25.962" v="178" actId="20577"/>
        <pc:sldMkLst>
          <pc:docMk/>
          <pc:sldMk cId="2930016904" sldId="299"/>
        </pc:sldMkLst>
        <pc:spChg chg="mod">
          <ac:chgData name="Gabriel LimaGomes" userId="S::gabriel.limagomes_br.ey.com#ext#@banco365.onmicrosoft.com::4ebe5fe0-2e10-477e-ac6b-f9cfd382b786" providerId="AD" clId="Web-{922934CE-29F5-7750-2899-DDA1B653DC9A}" dt="2021-10-29T13:52:25.962" v="178" actId="20577"/>
          <ac:spMkLst>
            <pc:docMk/>
            <pc:sldMk cId="2930016904" sldId="299"/>
            <ac:spMk id="3" creationId="{6FE5B733-08DE-4B94-A6D9-521ACC18F97B}"/>
          </ac:spMkLst>
        </pc:spChg>
      </pc:sldChg>
      <pc:sldChg chg="add del replId">
        <pc:chgData name="Gabriel LimaGomes" userId="S::gabriel.limagomes_br.ey.com#ext#@banco365.onmicrosoft.com::4ebe5fe0-2e10-477e-ac6b-f9cfd382b786" providerId="AD" clId="Web-{922934CE-29F5-7750-2899-DDA1B653DC9A}" dt="2021-10-29T13:51:10.038" v="40"/>
        <pc:sldMkLst>
          <pc:docMk/>
          <pc:sldMk cId="3542678494" sldId="299"/>
        </pc:sldMkLst>
      </pc:sldChg>
      <pc:sldChg chg="add">
        <pc:chgData name="Gabriel LimaGomes" userId="S::gabriel.limagomes_br.ey.com#ext#@banco365.onmicrosoft.com::4ebe5fe0-2e10-477e-ac6b-f9cfd382b786" providerId="AD" clId="Web-{922934CE-29F5-7750-2899-DDA1B653DC9A}" dt="2021-10-29T13:53:14.181" v="194"/>
        <pc:sldMkLst>
          <pc:docMk/>
          <pc:sldMk cId="816169618" sldId="300"/>
        </pc:sldMkLst>
      </pc:sldChg>
      <pc:sldChg chg="add del replId">
        <pc:chgData name="Gabriel LimaGomes" userId="S::gabriel.limagomes_br.ey.com#ext#@banco365.onmicrosoft.com::4ebe5fe0-2e10-477e-ac6b-f9cfd382b786" providerId="AD" clId="Web-{922934CE-29F5-7750-2899-DDA1B653DC9A}" dt="2021-10-29T13:53:04.900" v="193"/>
        <pc:sldMkLst>
          <pc:docMk/>
          <pc:sldMk cId="2555964830" sldId="300"/>
        </pc:sldMkLst>
      </pc:sldChg>
    </pc:docChg>
  </pc:docChgLst>
  <pc:docChgLst>
    <pc:chgData name="Gabriel LimaGomes" userId="482686d2-6478-4006-8794-563f7391813a" providerId="ADAL" clId="{F282830E-0141-4233-BEEB-C9306F5B6F77}"/>
    <pc:docChg chg="undo redo custSel addSld delSld modSld sldOrd">
      <pc:chgData name="Gabriel LimaGomes" userId="482686d2-6478-4006-8794-563f7391813a" providerId="ADAL" clId="{F282830E-0141-4233-BEEB-C9306F5B6F77}" dt="2023-11-16T15:21:20.937" v="4110" actId="20577"/>
      <pc:docMkLst>
        <pc:docMk/>
      </pc:docMkLst>
      <pc:sldChg chg="modSp mod">
        <pc:chgData name="Gabriel LimaGomes" userId="482686d2-6478-4006-8794-563f7391813a" providerId="ADAL" clId="{F282830E-0141-4233-BEEB-C9306F5B6F77}" dt="2023-11-16T12:42:10.041" v="64" actId="6549"/>
        <pc:sldMkLst>
          <pc:docMk/>
          <pc:sldMk cId="0" sldId="256"/>
        </pc:sldMkLst>
        <pc:spChg chg="mod">
          <ac:chgData name="Gabriel LimaGomes" userId="482686d2-6478-4006-8794-563f7391813a" providerId="ADAL" clId="{F282830E-0141-4233-BEEB-C9306F5B6F77}" dt="2023-11-16T12:41:59.777" v="47" actId="1076"/>
          <ac:spMkLst>
            <pc:docMk/>
            <pc:sldMk cId="0" sldId="256"/>
            <ac:spMk id="156" creationId="{00000000-0000-0000-0000-000000000000}"/>
          </ac:spMkLst>
        </pc:spChg>
        <pc:spChg chg="mod">
          <ac:chgData name="Gabriel LimaGomes" userId="482686d2-6478-4006-8794-563f7391813a" providerId="ADAL" clId="{F282830E-0141-4233-BEEB-C9306F5B6F77}" dt="2023-11-16T12:42:10.041" v="64" actId="6549"/>
          <ac:spMkLst>
            <pc:docMk/>
            <pc:sldMk cId="0" sldId="256"/>
            <ac:spMk id="158" creationId="{00000000-0000-0000-0000-000000000000}"/>
          </ac:spMkLst>
        </pc:spChg>
      </pc:sldChg>
      <pc:sldChg chg="modSp mod">
        <pc:chgData name="Gabriel LimaGomes" userId="482686d2-6478-4006-8794-563f7391813a" providerId="ADAL" clId="{F282830E-0141-4233-BEEB-C9306F5B6F77}" dt="2023-11-16T12:42:59.387" v="227" actId="20577"/>
        <pc:sldMkLst>
          <pc:docMk/>
          <pc:sldMk cId="564402020" sldId="278"/>
        </pc:sldMkLst>
        <pc:spChg chg="mod">
          <ac:chgData name="Gabriel LimaGomes" userId="482686d2-6478-4006-8794-563f7391813a" providerId="ADAL" clId="{F282830E-0141-4233-BEEB-C9306F5B6F77}" dt="2023-11-16T12:42:59.387" v="227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addSp delSp modSp mod">
        <pc:chgData name="Gabriel LimaGomes" userId="482686d2-6478-4006-8794-563f7391813a" providerId="ADAL" clId="{F282830E-0141-4233-BEEB-C9306F5B6F77}" dt="2023-11-16T13:02:14.608" v="623" actId="20577"/>
        <pc:sldMkLst>
          <pc:docMk/>
          <pc:sldMk cId="766088330" sldId="281"/>
        </pc:sldMkLst>
        <pc:spChg chg="mod">
          <ac:chgData name="Gabriel LimaGomes" userId="482686d2-6478-4006-8794-563f7391813a" providerId="ADAL" clId="{F282830E-0141-4233-BEEB-C9306F5B6F77}" dt="2023-11-16T13:02:14.608" v="623" actId="20577"/>
          <ac:spMkLst>
            <pc:docMk/>
            <pc:sldMk cId="766088330" sldId="281"/>
            <ac:spMk id="3" creationId="{6FE5B733-08DE-4B94-A6D9-521ACC18F97B}"/>
          </ac:spMkLst>
        </pc:spChg>
        <pc:picChg chg="add del">
          <ac:chgData name="Gabriel LimaGomes" userId="482686d2-6478-4006-8794-563f7391813a" providerId="ADAL" clId="{F282830E-0141-4233-BEEB-C9306F5B6F77}" dt="2023-11-16T12:45:24.942" v="509" actId="478"/>
          <ac:picMkLst>
            <pc:docMk/>
            <pc:sldMk cId="766088330" sldId="281"/>
            <ac:picMk id="4" creationId="{E93EDA8C-8E12-FBB4-A0E3-21F2FEA44D89}"/>
          </ac:picMkLst>
        </pc:picChg>
      </pc:sldChg>
      <pc:sldChg chg="modSp mod">
        <pc:chgData name="Gabriel LimaGomes" userId="482686d2-6478-4006-8794-563f7391813a" providerId="ADAL" clId="{F282830E-0141-4233-BEEB-C9306F5B6F77}" dt="2023-11-16T15:21:20.937" v="4110" actId="20577"/>
        <pc:sldMkLst>
          <pc:docMk/>
          <pc:sldMk cId="2133643044" sldId="302"/>
        </pc:sldMkLst>
        <pc:spChg chg="mod">
          <ac:chgData name="Gabriel LimaGomes" userId="482686d2-6478-4006-8794-563f7391813a" providerId="ADAL" clId="{F282830E-0141-4233-BEEB-C9306F5B6F77}" dt="2023-11-16T15:05:56.831" v="3900" actId="20577"/>
          <ac:spMkLst>
            <pc:docMk/>
            <pc:sldMk cId="2133643044" sldId="302"/>
            <ac:spMk id="2" creationId="{3448880D-5357-4FBE-9C47-46B88D1D6232}"/>
          </ac:spMkLst>
        </pc:spChg>
        <pc:spChg chg="mod">
          <ac:chgData name="Gabriel LimaGomes" userId="482686d2-6478-4006-8794-563f7391813a" providerId="ADAL" clId="{F282830E-0141-4233-BEEB-C9306F5B6F77}" dt="2023-11-16T15:21:20.937" v="4110" actId="20577"/>
          <ac:spMkLst>
            <pc:docMk/>
            <pc:sldMk cId="2133643044" sldId="302"/>
            <ac:spMk id="3" creationId="{6FE5B733-08DE-4B94-A6D9-521ACC18F97B}"/>
          </ac:spMkLst>
        </pc:spChg>
        <pc:spChg chg="mod">
          <ac:chgData name="Gabriel LimaGomes" userId="482686d2-6478-4006-8794-563f7391813a" providerId="ADAL" clId="{F282830E-0141-4233-BEEB-C9306F5B6F77}" dt="2023-11-16T14:22:25.197" v="3544" actId="14100"/>
          <ac:spMkLst>
            <pc:docMk/>
            <pc:sldMk cId="2133643044" sldId="302"/>
            <ac:spMk id="26" creationId="{D0E6C602-6F37-4334-B032-EE09CA8A6D42}"/>
          </ac:spMkLst>
        </pc:spChg>
      </pc:sldChg>
      <pc:sldChg chg="addSp modSp add mod">
        <pc:chgData name="Gabriel LimaGomes" userId="482686d2-6478-4006-8794-563f7391813a" providerId="ADAL" clId="{F282830E-0141-4233-BEEB-C9306F5B6F77}" dt="2023-11-16T13:33:58.228" v="1120" actId="1076"/>
        <pc:sldMkLst>
          <pc:docMk/>
          <pc:sldMk cId="2340317094" sldId="303"/>
        </pc:sldMkLst>
        <pc:spChg chg="mod">
          <ac:chgData name="Gabriel LimaGomes" userId="482686d2-6478-4006-8794-563f7391813a" providerId="ADAL" clId="{F282830E-0141-4233-BEEB-C9306F5B6F77}" dt="2023-11-16T13:02:09.532" v="620" actId="21"/>
          <ac:spMkLst>
            <pc:docMk/>
            <pc:sldMk cId="2340317094" sldId="303"/>
            <ac:spMk id="3" creationId="{6FE5B733-08DE-4B94-A6D9-521ACC18F97B}"/>
          </ac:spMkLst>
        </pc:spChg>
        <pc:spChg chg="add mod">
          <ac:chgData name="Gabriel LimaGomes" userId="482686d2-6478-4006-8794-563f7391813a" providerId="ADAL" clId="{F282830E-0141-4233-BEEB-C9306F5B6F77}" dt="2023-11-16T12:56:25.790" v="587" actId="113"/>
          <ac:spMkLst>
            <pc:docMk/>
            <pc:sldMk cId="2340317094" sldId="303"/>
            <ac:spMk id="6" creationId="{74745828-2838-404E-1A11-C8091C1C71B6}"/>
          </ac:spMkLst>
        </pc:spChg>
        <pc:spChg chg="add mod">
          <ac:chgData name="Gabriel LimaGomes" userId="482686d2-6478-4006-8794-563f7391813a" providerId="ADAL" clId="{F282830E-0141-4233-BEEB-C9306F5B6F77}" dt="2023-11-16T13:33:58.228" v="1120" actId="1076"/>
          <ac:spMkLst>
            <pc:docMk/>
            <pc:sldMk cId="2340317094" sldId="303"/>
            <ac:spMk id="7" creationId="{E4158739-9C03-E995-2A3C-44915D756096}"/>
          </ac:spMkLst>
        </pc:spChg>
        <pc:picChg chg="add mod">
          <ac:chgData name="Gabriel LimaGomes" userId="482686d2-6478-4006-8794-563f7391813a" providerId="ADAL" clId="{F282830E-0141-4233-BEEB-C9306F5B6F77}" dt="2023-11-16T13:19:02.792" v="814" actId="1076"/>
          <ac:picMkLst>
            <pc:docMk/>
            <pc:sldMk cId="2340317094" sldId="303"/>
            <ac:picMk id="5" creationId="{C27C0FE5-F308-62AE-D31B-8462C3E7799D}"/>
          </ac:picMkLst>
        </pc:picChg>
      </pc:sldChg>
      <pc:sldChg chg="add del setBg">
        <pc:chgData name="Gabriel LimaGomes" userId="482686d2-6478-4006-8794-563f7391813a" providerId="ADAL" clId="{F282830E-0141-4233-BEEB-C9306F5B6F77}" dt="2023-11-16T12:45:29.422" v="511"/>
        <pc:sldMkLst>
          <pc:docMk/>
          <pc:sldMk cId="3862118062" sldId="303"/>
        </pc:sldMkLst>
      </pc:sldChg>
      <pc:sldChg chg="add del setBg">
        <pc:chgData name="Gabriel LimaGomes" userId="482686d2-6478-4006-8794-563f7391813a" providerId="ADAL" clId="{F282830E-0141-4233-BEEB-C9306F5B6F77}" dt="2023-11-16T12:45:22.303" v="507"/>
        <pc:sldMkLst>
          <pc:docMk/>
          <pc:sldMk cId="4206582604" sldId="303"/>
        </pc:sldMkLst>
      </pc:sldChg>
      <pc:sldChg chg="add del setBg">
        <pc:chgData name="Gabriel LimaGomes" userId="482686d2-6478-4006-8794-563f7391813a" providerId="ADAL" clId="{F282830E-0141-4233-BEEB-C9306F5B6F77}" dt="2023-11-16T12:45:40.131" v="515"/>
        <pc:sldMkLst>
          <pc:docMk/>
          <pc:sldMk cId="2727118804" sldId="304"/>
        </pc:sldMkLst>
      </pc:sldChg>
      <pc:sldChg chg="add del">
        <pc:chgData name="Gabriel LimaGomes" userId="482686d2-6478-4006-8794-563f7391813a" providerId="ADAL" clId="{F282830E-0141-4233-BEEB-C9306F5B6F77}" dt="2023-11-16T13:02:39.461" v="631" actId="47"/>
        <pc:sldMkLst>
          <pc:docMk/>
          <pc:sldMk cId="3389232027" sldId="304"/>
        </pc:sldMkLst>
      </pc:sldChg>
      <pc:sldChg chg="add del setBg">
        <pc:chgData name="Gabriel LimaGomes" userId="482686d2-6478-4006-8794-563f7391813a" providerId="ADAL" clId="{F282830E-0141-4233-BEEB-C9306F5B6F77}" dt="2023-11-16T12:56:50.967" v="609"/>
        <pc:sldMkLst>
          <pc:docMk/>
          <pc:sldMk cId="3084085556" sldId="305"/>
        </pc:sldMkLst>
      </pc:sldChg>
      <pc:sldChg chg="addSp delSp modSp add mod">
        <pc:chgData name="Gabriel LimaGomes" userId="482686d2-6478-4006-8794-563f7391813a" providerId="ADAL" clId="{F282830E-0141-4233-BEEB-C9306F5B6F77}" dt="2023-11-16T14:43:21.123" v="3875" actId="14100"/>
        <pc:sldMkLst>
          <pc:docMk/>
          <pc:sldMk cId="3563489238" sldId="305"/>
        </pc:sldMkLst>
        <pc:spChg chg="mod">
          <ac:chgData name="Gabriel LimaGomes" userId="482686d2-6478-4006-8794-563f7391813a" providerId="ADAL" clId="{F282830E-0141-4233-BEEB-C9306F5B6F77}" dt="2023-11-16T13:01:33.733" v="614" actId="20577"/>
          <ac:spMkLst>
            <pc:docMk/>
            <pc:sldMk cId="3563489238" sldId="305"/>
            <ac:spMk id="3" creationId="{6FE5B733-08DE-4B94-A6D9-521ACC18F97B}"/>
          </ac:spMkLst>
        </pc:spChg>
        <pc:spChg chg="mod">
          <ac:chgData name="Gabriel LimaGomes" userId="482686d2-6478-4006-8794-563f7391813a" providerId="ADAL" clId="{F282830E-0141-4233-BEEB-C9306F5B6F77}" dt="2023-11-16T13:01:38.624" v="615" actId="1076"/>
          <ac:spMkLst>
            <pc:docMk/>
            <pc:sldMk cId="3563489238" sldId="305"/>
            <ac:spMk id="6" creationId="{74745828-2838-404E-1A11-C8091C1C71B6}"/>
          </ac:spMkLst>
        </pc:spChg>
        <pc:spChg chg="add mod">
          <ac:chgData name="Gabriel LimaGomes" userId="482686d2-6478-4006-8794-563f7391813a" providerId="ADAL" clId="{F282830E-0141-4233-BEEB-C9306F5B6F77}" dt="2023-11-16T13:42:12.239" v="1613" actId="20577"/>
          <ac:spMkLst>
            <pc:docMk/>
            <pc:sldMk cId="3563489238" sldId="305"/>
            <ac:spMk id="8" creationId="{FBDB43AB-4F2A-F522-0B36-4643EDC14960}"/>
          </ac:spMkLst>
        </pc:spChg>
        <pc:spChg chg="add mod">
          <ac:chgData name="Gabriel LimaGomes" userId="482686d2-6478-4006-8794-563f7391813a" providerId="ADAL" clId="{F282830E-0141-4233-BEEB-C9306F5B6F77}" dt="2023-11-16T14:42:40.737" v="3868" actId="1036"/>
          <ac:spMkLst>
            <pc:docMk/>
            <pc:sldMk cId="3563489238" sldId="305"/>
            <ac:spMk id="9" creationId="{8D8CC710-BE55-29FC-2473-2C86EB7F6257}"/>
          </ac:spMkLst>
        </pc:spChg>
        <pc:spChg chg="add mod">
          <ac:chgData name="Gabriel LimaGomes" userId="482686d2-6478-4006-8794-563f7391813a" providerId="ADAL" clId="{F282830E-0141-4233-BEEB-C9306F5B6F77}" dt="2023-11-16T14:42:52.663" v="3870" actId="14100"/>
          <ac:spMkLst>
            <pc:docMk/>
            <pc:sldMk cId="3563489238" sldId="305"/>
            <ac:spMk id="10" creationId="{3D3A53F2-4C00-C82F-9C50-A6117FC21497}"/>
          </ac:spMkLst>
        </pc:spChg>
        <pc:spChg chg="add del mod">
          <ac:chgData name="Gabriel LimaGomes" userId="482686d2-6478-4006-8794-563f7391813a" providerId="ADAL" clId="{F282830E-0141-4233-BEEB-C9306F5B6F77}" dt="2023-11-16T14:43:02.652" v="3873" actId="478"/>
          <ac:spMkLst>
            <pc:docMk/>
            <pc:sldMk cId="3563489238" sldId="305"/>
            <ac:spMk id="11" creationId="{40BFC855-BF4B-B5AD-D63A-6349B84BFDE4}"/>
          </ac:spMkLst>
        </pc:spChg>
        <pc:spChg chg="add del mod">
          <ac:chgData name="Gabriel LimaGomes" userId="482686d2-6478-4006-8794-563f7391813a" providerId="ADAL" clId="{F282830E-0141-4233-BEEB-C9306F5B6F77}" dt="2023-11-16T13:41:15.691" v="1586" actId="478"/>
          <ac:spMkLst>
            <pc:docMk/>
            <pc:sldMk cId="3563489238" sldId="305"/>
            <ac:spMk id="12" creationId="{27F68485-DF1B-2E64-31F1-33B04FFF728A}"/>
          </ac:spMkLst>
        </pc:spChg>
        <pc:spChg chg="add mod">
          <ac:chgData name="Gabriel LimaGomes" userId="482686d2-6478-4006-8794-563f7391813a" providerId="ADAL" clId="{F282830E-0141-4233-BEEB-C9306F5B6F77}" dt="2023-11-16T13:42:28.482" v="1619" actId="14100"/>
          <ac:spMkLst>
            <pc:docMk/>
            <pc:sldMk cId="3563489238" sldId="305"/>
            <ac:spMk id="13" creationId="{CF793DB7-BFD7-6E35-1976-D633B4040B48}"/>
          </ac:spMkLst>
        </pc:spChg>
        <pc:spChg chg="add mod">
          <ac:chgData name="Gabriel LimaGomes" userId="482686d2-6478-4006-8794-563f7391813a" providerId="ADAL" clId="{F282830E-0141-4233-BEEB-C9306F5B6F77}" dt="2023-11-16T13:42:34.324" v="1621" actId="1076"/>
          <ac:spMkLst>
            <pc:docMk/>
            <pc:sldMk cId="3563489238" sldId="305"/>
            <ac:spMk id="14" creationId="{89734829-0A23-0088-848B-C491845335C6}"/>
          </ac:spMkLst>
        </pc:spChg>
        <pc:spChg chg="add mod">
          <ac:chgData name="Gabriel LimaGomes" userId="482686d2-6478-4006-8794-563f7391813a" providerId="ADAL" clId="{F282830E-0141-4233-BEEB-C9306F5B6F77}" dt="2023-11-16T13:42:46.804" v="1625" actId="1076"/>
          <ac:spMkLst>
            <pc:docMk/>
            <pc:sldMk cId="3563489238" sldId="305"/>
            <ac:spMk id="15" creationId="{66CE5990-CF37-93BA-6C43-C12CC0BE1169}"/>
          </ac:spMkLst>
        </pc:spChg>
        <pc:spChg chg="add mod">
          <ac:chgData name="Gabriel LimaGomes" userId="482686d2-6478-4006-8794-563f7391813a" providerId="ADAL" clId="{F282830E-0141-4233-BEEB-C9306F5B6F77}" dt="2023-11-16T13:42:52.098" v="1627" actId="1076"/>
          <ac:spMkLst>
            <pc:docMk/>
            <pc:sldMk cId="3563489238" sldId="305"/>
            <ac:spMk id="16" creationId="{955C3B22-853A-D73C-7752-6EC220A13E58}"/>
          </ac:spMkLst>
        </pc:spChg>
        <pc:spChg chg="add mod">
          <ac:chgData name="Gabriel LimaGomes" userId="482686d2-6478-4006-8794-563f7391813a" providerId="ADAL" clId="{F282830E-0141-4233-BEEB-C9306F5B6F77}" dt="2023-11-16T13:43:02.283" v="1629" actId="1076"/>
          <ac:spMkLst>
            <pc:docMk/>
            <pc:sldMk cId="3563489238" sldId="305"/>
            <ac:spMk id="17" creationId="{97765515-65D1-B3DF-B380-58C0ABF53755}"/>
          </ac:spMkLst>
        </pc:spChg>
        <pc:spChg chg="add mod">
          <ac:chgData name="Gabriel LimaGomes" userId="482686d2-6478-4006-8794-563f7391813a" providerId="ADAL" clId="{F282830E-0141-4233-BEEB-C9306F5B6F77}" dt="2023-11-16T14:43:21.123" v="3875" actId="14100"/>
          <ac:spMkLst>
            <pc:docMk/>
            <pc:sldMk cId="3563489238" sldId="305"/>
            <ac:spMk id="18" creationId="{8951C320-ACA8-315C-4854-636F0652AB50}"/>
          </ac:spMkLst>
        </pc:spChg>
        <pc:spChg chg="add mod">
          <ac:chgData name="Gabriel LimaGomes" userId="482686d2-6478-4006-8794-563f7391813a" providerId="ADAL" clId="{F282830E-0141-4233-BEEB-C9306F5B6F77}" dt="2023-11-16T14:42:58.629" v="3872" actId="1076"/>
          <ac:spMkLst>
            <pc:docMk/>
            <pc:sldMk cId="3563489238" sldId="305"/>
            <ac:spMk id="19" creationId="{4E2CCBB0-1A37-F765-083A-C36EDAB67730}"/>
          </ac:spMkLst>
        </pc:spChg>
        <pc:picChg chg="del">
          <ac:chgData name="Gabriel LimaGomes" userId="482686d2-6478-4006-8794-563f7391813a" providerId="ADAL" clId="{F282830E-0141-4233-BEEB-C9306F5B6F77}" dt="2023-11-16T13:01:28.187" v="611" actId="478"/>
          <ac:picMkLst>
            <pc:docMk/>
            <pc:sldMk cId="3563489238" sldId="305"/>
            <ac:picMk id="5" creationId="{C27C0FE5-F308-62AE-D31B-8462C3E7799D}"/>
          </ac:picMkLst>
        </pc:picChg>
        <pc:picChg chg="add mod">
          <ac:chgData name="Gabriel LimaGomes" userId="482686d2-6478-4006-8794-563f7391813a" providerId="ADAL" clId="{F282830E-0141-4233-BEEB-C9306F5B6F77}" dt="2023-11-16T14:42:40.225" v="3867" actId="1076"/>
          <ac:picMkLst>
            <pc:docMk/>
            <pc:sldMk cId="3563489238" sldId="305"/>
            <ac:picMk id="7" creationId="{43882090-7667-241A-1855-A6A5E82B23FE}"/>
          </ac:picMkLst>
        </pc:picChg>
      </pc:sldChg>
      <pc:sldChg chg="add del setBg">
        <pc:chgData name="Gabriel LimaGomes" userId="482686d2-6478-4006-8794-563f7391813a" providerId="ADAL" clId="{F282830E-0141-4233-BEEB-C9306F5B6F77}" dt="2023-11-16T13:02:31.826" v="625"/>
        <pc:sldMkLst>
          <pc:docMk/>
          <pc:sldMk cId="131386239" sldId="306"/>
        </pc:sldMkLst>
      </pc:sldChg>
      <pc:sldChg chg="add del">
        <pc:chgData name="Gabriel LimaGomes" userId="482686d2-6478-4006-8794-563f7391813a" providerId="ADAL" clId="{F282830E-0141-4233-BEEB-C9306F5B6F77}" dt="2023-11-16T13:02:37.795" v="630" actId="47"/>
        <pc:sldMkLst>
          <pc:docMk/>
          <pc:sldMk cId="742114240" sldId="306"/>
        </pc:sldMkLst>
      </pc:sldChg>
      <pc:sldChg chg="addSp delSp modSp add mod">
        <pc:chgData name="Gabriel LimaGomes" userId="482686d2-6478-4006-8794-563f7391813a" providerId="ADAL" clId="{F282830E-0141-4233-BEEB-C9306F5B6F77}" dt="2023-11-16T13:47:02.664" v="1928" actId="20577"/>
        <pc:sldMkLst>
          <pc:docMk/>
          <pc:sldMk cId="1217474469" sldId="306"/>
        </pc:sldMkLst>
        <pc:spChg chg="mod">
          <ac:chgData name="Gabriel LimaGomes" userId="482686d2-6478-4006-8794-563f7391813a" providerId="ADAL" clId="{F282830E-0141-4233-BEEB-C9306F5B6F77}" dt="2023-11-16T13:04:29.069" v="684" actId="20577"/>
          <ac:spMkLst>
            <pc:docMk/>
            <pc:sldMk cId="1217474469" sldId="306"/>
            <ac:spMk id="6" creationId="{74745828-2838-404E-1A11-C8091C1C71B6}"/>
          </ac:spMkLst>
        </pc:spChg>
        <pc:spChg chg="add mod">
          <ac:chgData name="Gabriel LimaGomes" userId="482686d2-6478-4006-8794-563f7391813a" providerId="ADAL" clId="{F282830E-0141-4233-BEEB-C9306F5B6F77}" dt="2023-11-16T13:47:02.664" v="1928" actId="20577"/>
          <ac:spMkLst>
            <pc:docMk/>
            <pc:sldMk cId="1217474469" sldId="306"/>
            <ac:spMk id="8" creationId="{56E9F51C-37DC-9D54-3592-3335795334B2}"/>
          </ac:spMkLst>
        </pc:spChg>
        <pc:spChg chg="add mod">
          <ac:chgData name="Gabriel LimaGomes" userId="482686d2-6478-4006-8794-563f7391813a" providerId="ADAL" clId="{F282830E-0141-4233-BEEB-C9306F5B6F77}" dt="2023-11-16T13:45:32.555" v="1847" actId="1076"/>
          <ac:spMkLst>
            <pc:docMk/>
            <pc:sldMk cId="1217474469" sldId="306"/>
            <ac:spMk id="9" creationId="{B5254ACA-4532-82FB-3F81-7E8D79200F10}"/>
          </ac:spMkLst>
        </pc:spChg>
        <pc:spChg chg="add mod">
          <ac:chgData name="Gabriel LimaGomes" userId="482686d2-6478-4006-8794-563f7391813a" providerId="ADAL" clId="{F282830E-0141-4233-BEEB-C9306F5B6F77}" dt="2023-11-16T13:45:38.559" v="1849" actId="1076"/>
          <ac:spMkLst>
            <pc:docMk/>
            <pc:sldMk cId="1217474469" sldId="306"/>
            <ac:spMk id="10" creationId="{90CC8EFB-BD3C-6FFF-566F-5A7E9FEF2A99}"/>
          </ac:spMkLst>
        </pc:spChg>
        <pc:spChg chg="add mod">
          <ac:chgData name="Gabriel LimaGomes" userId="482686d2-6478-4006-8794-563f7391813a" providerId="ADAL" clId="{F282830E-0141-4233-BEEB-C9306F5B6F77}" dt="2023-11-16T13:45:43.041" v="1851" actId="1076"/>
          <ac:spMkLst>
            <pc:docMk/>
            <pc:sldMk cId="1217474469" sldId="306"/>
            <ac:spMk id="11" creationId="{4FD0331D-4519-FA19-DECB-4A414A0AC82D}"/>
          </ac:spMkLst>
        </pc:spChg>
        <pc:spChg chg="add mod">
          <ac:chgData name="Gabriel LimaGomes" userId="482686d2-6478-4006-8794-563f7391813a" providerId="ADAL" clId="{F282830E-0141-4233-BEEB-C9306F5B6F77}" dt="2023-11-16T13:45:46.674" v="1853" actId="1076"/>
          <ac:spMkLst>
            <pc:docMk/>
            <pc:sldMk cId="1217474469" sldId="306"/>
            <ac:spMk id="12" creationId="{5D575339-98DB-C0BE-ECAE-AD085EFDE6DD}"/>
          </ac:spMkLst>
        </pc:spChg>
        <pc:spChg chg="add mod">
          <ac:chgData name="Gabriel LimaGomes" userId="482686d2-6478-4006-8794-563f7391813a" providerId="ADAL" clId="{F282830E-0141-4233-BEEB-C9306F5B6F77}" dt="2023-11-16T13:46:08.787" v="1858" actId="1076"/>
          <ac:spMkLst>
            <pc:docMk/>
            <pc:sldMk cId="1217474469" sldId="306"/>
            <ac:spMk id="13" creationId="{C90E7247-1320-39E6-0581-0DB252EDB935}"/>
          </ac:spMkLst>
        </pc:spChg>
        <pc:spChg chg="add mod">
          <ac:chgData name="Gabriel LimaGomes" userId="482686d2-6478-4006-8794-563f7391813a" providerId="ADAL" clId="{F282830E-0141-4233-BEEB-C9306F5B6F77}" dt="2023-11-16T13:46:00.408" v="1857" actId="1076"/>
          <ac:spMkLst>
            <pc:docMk/>
            <pc:sldMk cId="1217474469" sldId="306"/>
            <ac:spMk id="14" creationId="{E72C2E1F-1D30-0FC2-6902-F482F0DD8C62}"/>
          </ac:spMkLst>
        </pc:spChg>
        <pc:picChg chg="add mod">
          <ac:chgData name="Gabriel LimaGomes" userId="482686d2-6478-4006-8794-563f7391813a" providerId="ADAL" clId="{F282830E-0141-4233-BEEB-C9306F5B6F77}" dt="2023-11-16T13:04:06.503" v="649" actId="14100"/>
          <ac:picMkLst>
            <pc:docMk/>
            <pc:sldMk cId="1217474469" sldId="306"/>
            <ac:picMk id="5" creationId="{31C7DE11-1E9E-E1BC-FE7E-1F9057773B43}"/>
          </ac:picMkLst>
        </pc:picChg>
        <pc:picChg chg="del">
          <ac:chgData name="Gabriel LimaGomes" userId="482686d2-6478-4006-8794-563f7391813a" providerId="ADAL" clId="{F282830E-0141-4233-BEEB-C9306F5B6F77}" dt="2023-11-16T13:02:44.590" v="635" actId="478"/>
          <ac:picMkLst>
            <pc:docMk/>
            <pc:sldMk cId="1217474469" sldId="306"/>
            <ac:picMk id="7" creationId="{43882090-7667-241A-1855-A6A5E82B23FE}"/>
          </ac:picMkLst>
        </pc:picChg>
      </pc:sldChg>
      <pc:sldChg chg="add del setBg">
        <pc:chgData name="Gabriel LimaGomes" userId="482686d2-6478-4006-8794-563f7391813a" providerId="ADAL" clId="{F282830E-0141-4233-BEEB-C9306F5B6F77}" dt="2023-11-16T13:02:43.233" v="633"/>
        <pc:sldMkLst>
          <pc:docMk/>
          <pc:sldMk cId="3374929666" sldId="306"/>
        </pc:sldMkLst>
      </pc:sldChg>
      <pc:sldChg chg="add del">
        <pc:chgData name="Gabriel LimaGomes" userId="482686d2-6478-4006-8794-563f7391813a" providerId="ADAL" clId="{F282830E-0141-4233-BEEB-C9306F5B6F77}" dt="2023-11-16T13:02:37.795" v="630" actId="47"/>
        <pc:sldMkLst>
          <pc:docMk/>
          <pc:sldMk cId="617889934" sldId="307"/>
        </pc:sldMkLst>
      </pc:sldChg>
      <pc:sldChg chg="addSp modSp add mod">
        <pc:chgData name="Gabriel LimaGomes" userId="482686d2-6478-4006-8794-563f7391813a" providerId="ADAL" clId="{F282830E-0141-4233-BEEB-C9306F5B6F77}" dt="2023-11-16T14:45:13.607" v="3890" actId="14100"/>
        <pc:sldMkLst>
          <pc:docMk/>
          <pc:sldMk cId="1439813105" sldId="307"/>
        </pc:sldMkLst>
        <pc:spChg chg="mod">
          <ac:chgData name="Gabriel LimaGomes" userId="482686d2-6478-4006-8794-563f7391813a" providerId="ADAL" clId="{F282830E-0141-4233-BEEB-C9306F5B6F77}" dt="2023-11-16T13:05:41.082" v="700" actId="20577"/>
          <ac:spMkLst>
            <pc:docMk/>
            <pc:sldMk cId="1439813105" sldId="307"/>
            <ac:spMk id="6" creationId="{74745828-2838-404E-1A11-C8091C1C71B6}"/>
          </ac:spMkLst>
        </pc:spChg>
        <pc:spChg chg="add mod">
          <ac:chgData name="Gabriel LimaGomes" userId="482686d2-6478-4006-8794-563f7391813a" providerId="ADAL" clId="{F282830E-0141-4233-BEEB-C9306F5B6F77}" dt="2023-11-16T14:20:50.900" v="3516" actId="20577"/>
          <ac:spMkLst>
            <pc:docMk/>
            <pc:sldMk cId="1439813105" sldId="307"/>
            <ac:spMk id="7" creationId="{4C605C01-635B-2E43-C4D1-56D58FEE10B9}"/>
          </ac:spMkLst>
        </pc:spChg>
        <pc:picChg chg="add mod">
          <ac:chgData name="Gabriel LimaGomes" userId="482686d2-6478-4006-8794-563f7391813a" providerId="ADAL" clId="{F282830E-0141-4233-BEEB-C9306F5B6F77}" dt="2023-11-16T13:05:31.700" v="689" actId="14100"/>
          <ac:picMkLst>
            <pc:docMk/>
            <pc:sldMk cId="1439813105" sldId="307"/>
            <ac:picMk id="5" creationId="{4C36AC55-76DF-4F49-DF29-79C2B43202CE}"/>
          </ac:picMkLst>
        </pc:picChg>
        <pc:cxnChg chg="add mod">
          <ac:chgData name="Gabriel LimaGomes" userId="482686d2-6478-4006-8794-563f7391813a" providerId="ADAL" clId="{F282830E-0141-4233-BEEB-C9306F5B6F77}" dt="2023-11-16T14:44:38.717" v="3881" actId="1582"/>
          <ac:cxnSpMkLst>
            <pc:docMk/>
            <pc:sldMk cId="1439813105" sldId="307"/>
            <ac:cxnSpMk id="9" creationId="{0097E16F-43C7-3716-67AB-B2693E6DE5CE}"/>
          </ac:cxnSpMkLst>
        </pc:cxnChg>
        <pc:cxnChg chg="add mod">
          <ac:chgData name="Gabriel LimaGomes" userId="482686d2-6478-4006-8794-563f7391813a" providerId="ADAL" clId="{F282830E-0141-4233-BEEB-C9306F5B6F77}" dt="2023-11-16T14:44:43.261" v="3882" actId="1076"/>
          <ac:cxnSpMkLst>
            <pc:docMk/>
            <pc:sldMk cId="1439813105" sldId="307"/>
            <ac:cxnSpMk id="10" creationId="{370EC26C-31D3-EB2C-E7BA-8B7CD1F4457C}"/>
          </ac:cxnSpMkLst>
        </pc:cxnChg>
        <pc:cxnChg chg="add mod">
          <ac:chgData name="Gabriel LimaGomes" userId="482686d2-6478-4006-8794-563f7391813a" providerId="ADAL" clId="{F282830E-0141-4233-BEEB-C9306F5B6F77}" dt="2023-11-16T14:45:11.690" v="3889" actId="14100"/>
          <ac:cxnSpMkLst>
            <pc:docMk/>
            <pc:sldMk cId="1439813105" sldId="307"/>
            <ac:cxnSpMk id="13" creationId="{64086BA8-F558-2E10-A9B0-24CB8F40BCC5}"/>
          </ac:cxnSpMkLst>
        </pc:cxnChg>
        <pc:cxnChg chg="add mod">
          <ac:chgData name="Gabriel LimaGomes" userId="482686d2-6478-4006-8794-563f7391813a" providerId="ADAL" clId="{F282830E-0141-4233-BEEB-C9306F5B6F77}" dt="2023-11-16T14:45:13.607" v="3890" actId="14100"/>
          <ac:cxnSpMkLst>
            <pc:docMk/>
            <pc:sldMk cId="1439813105" sldId="307"/>
            <ac:cxnSpMk id="16" creationId="{D83F4574-B52B-6510-1EF5-8FF952807E51}"/>
          </ac:cxnSpMkLst>
        </pc:cxnChg>
      </pc:sldChg>
      <pc:sldChg chg="add del setBg">
        <pc:chgData name="Gabriel LimaGomes" userId="482686d2-6478-4006-8794-563f7391813a" providerId="ADAL" clId="{F282830E-0141-4233-BEEB-C9306F5B6F77}" dt="2023-11-16T13:02:34.352" v="628"/>
        <pc:sldMkLst>
          <pc:docMk/>
          <pc:sldMk cId="3066101321" sldId="307"/>
        </pc:sldMkLst>
      </pc:sldChg>
      <pc:sldChg chg="add del setBg">
        <pc:chgData name="Gabriel LimaGomes" userId="482686d2-6478-4006-8794-563f7391813a" providerId="ADAL" clId="{F282830E-0141-4233-BEEB-C9306F5B6F77}" dt="2023-11-16T13:02:49.001" v="637"/>
        <pc:sldMkLst>
          <pc:docMk/>
          <pc:sldMk cId="3836133223" sldId="307"/>
        </pc:sldMkLst>
      </pc:sldChg>
      <pc:sldChg chg="add del setBg">
        <pc:chgData name="Gabriel LimaGomes" userId="482686d2-6478-4006-8794-563f7391813a" providerId="ADAL" clId="{F282830E-0141-4233-BEEB-C9306F5B6F77}" dt="2023-11-16T13:02:52.755" v="640"/>
        <pc:sldMkLst>
          <pc:docMk/>
          <pc:sldMk cId="3165950340" sldId="308"/>
        </pc:sldMkLst>
      </pc:sldChg>
      <pc:sldChg chg="addSp delSp modSp add mod">
        <pc:chgData name="Gabriel LimaGomes" userId="482686d2-6478-4006-8794-563f7391813a" providerId="ADAL" clId="{F282830E-0141-4233-BEEB-C9306F5B6F77}" dt="2023-11-16T13:54:41.141" v="2698" actId="114"/>
        <pc:sldMkLst>
          <pc:docMk/>
          <pc:sldMk cId="4243970487" sldId="308"/>
        </pc:sldMkLst>
        <pc:spChg chg="mod">
          <ac:chgData name="Gabriel LimaGomes" userId="482686d2-6478-4006-8794-563f7391813a" providerId="ADAL" clId="{F282830E-0141-4233-BEEB-C9306F5B6F77}" dt="2023-11-16T13:07:22.088" v="725" actId="20577"/>
          <ac:spMkLst>
            <pc:docMk/>
            <pc:sldMk cId="4243970487" sldId="308"/>
            <ac:spMk id="6" creationId="{74745828-2838-404E-1A11-C8091C1C71B6}"/>
          </ac:spMkLst>
        </pc:spChg>
        <pc:spChg chg="add del mod">
          <ac:chgData name="Gabriel LimaGomes" userId="482686d2-6478-4006-8794-563f7391813a" providerId="ADAL" clId="{F282830E-0141-4233-BEEB-C9306F5B6F77}" dt="2023-11-16T13:50:53.079" v="2155"/>
          <ac:spMkLst>
            <pc:docMk/>
            <pc:sldMk cId="4243970487" sldId="308"/>
            <ac:spMk id="7" creationId="{A71F788E-5599-725E-1936-D42E99D790AA}"/>
          </ac:spMkLst>
        </pc:spChg>
        <pc:spChg chg="add mod">
          <ac:chgData name="Gabriel LimaGomes" userId="482686d2-6478-4006-8794-563f7391813a" providerId="ADAL" clId="{F282830E-0141-4233-BEEB-C9306F5B6F77}" dt="2023-11-16T13:54:41.141" v="2698" actId="114"/>
          <ac:spMkLst>
            <pc:docMk/>
            <pc:sldMk cId="4243970487" sldId="308"/>
            <ac:spMk id="8" creationId="{795F7189-27E4-FEF4-56E4-A5B5D83A9384}"/>
          </ac:spMkLst>
        </pc:spChg>
        <pc:picChg chg="add mod">
          <ac:chgData name="Gabriel LimaGomes" userId="482686d2-6478-4006-8794-563f7391813a" providerId="ADAL" clId="{F282830E-0141-4233-BEEB-C9306F5B6F77}" dt="2023-11-16T13:51:01.357" v="2157" actId="14100"/>
          <ac:picMkLst>
            <pc:docMk/>
            <pc:sldMk cId="4243970487" sldId="308"/>
            <ac:picMk id="5" creationId="{D74998A6-DBD1-E72D-EEC2-2F6CEC316D90}"/>
          </ac:picMkLst>
        </pc:picChg>
      </pc:sldChg>
      <pc:sldChg chg="add del setBg">
        <pc:chgData name="Gabriel LimaGomes" userId="482686d2-6478-4006-8794-563f7391813a" providerId="ADAL" clId="{F282830E-0141-4233-BEEB-C9306F5B6F77}" dt="2023-11-16T13:02:55.715" v="643"/>
        <pc:sldMkLst>
          <pc:docMk/>
          <pc:sldMk cId="1659475864" sldId="309"/>
        </pc:sldMkLst>
      </pc:sldChg>
      <pc:sldChg chg="add del">
        <pc:chgData name="Gabriel LimaGomes" userId="482686d2-6478-4006-8794-563f7391813a" providerId="ADAL" clId="{F282830E-0141-4233-BEEB-C9306F5B6F77}" dt="2023-11-16T14:21:57.834" v="3517" actId="47"/>
        <pc:sldMkLst>
          <pc:docMk/>
          <pc:sldMk cId="3920111597" sldId="309"/>
        </pc:sldMkLst>
      </pc:sldChg>
      <pc:sldChg chg="addSp modSp add mod">
        <pc:chgData name="Gabriel LimaGomes" userId="482686d2-6478-4006-8794-563f7391813a" providerId="ADAL" clId="{F282830E-0141-4233-BEEB-C9306F5B6F77}" dt="2023-11-16T13:58:03.531" v="2911" actId="20577"/>
        <pc:sldMkLst>
          <pc:docMk/>
          <pc:sldMk cId="160538775" sldId="310"/>
        </pc:sldMkLst>
        <pc:spChg chg="mod">
          <ac:chgData name="Gabriel LimaGomes" userId="482686d2-6478-4006-8794-563f7391813a" providerId="ADAL" clId="{F282830E-0141-4233-BEEB-C9306F5B6F77}" dt="2023-11-16T13:10:13.320" v="745" actId="20577"/>
          <ac:spMkLst>
            <pc:docMk/>
            <pc:sldMk cId="160538775" sldId="310"/>
            <ac:spMk id="6" creationId="{74745828-2838-404E-1A11-C8091C1C71B6}"/>
          </ac:spMkLst>
        </pc:spChg>
        <pc:spChg chg="add mod">
          <ac:chgData name="Gabriel LimaGomes" userId="482686d2-6478-4006-8794-563f7391813a" providerId="ADAL" clId="{F282830E-0141-4233-BEEB-C9306F5B6F77}" dt="2023-11-16T13:58:03.531" v="2911" actId="20577"/>
          <ac:spMkLst>
            <pc:docMk/>
            <pc:sldMk cId="160538775" sldId="310"/>
            <ac:spMk id="7" creationId="{63D974CD-B473-E868-6ED1-2A01EEAD7F47}"/>
          </ac:spMkLst>
        </pc:spChg>
        <pc:spChg chg="add mod">
          <ac:chgData name="Gabriel LimaGomes" userId="482686d2-6478-4006-8794-563f7391813a" providerId="ADAL" clId="{F282830E-0141-4233-BEEB-C9306F5B6F77}" dt="2023-11-16T13:55:53.097" v="2813" actId="1076"/>
          <ac:spMkLst>
            <pc:docMk/>
            <pc:sldMk cId="160538775" sldId="310"/>
            <ac:spMk id="8" creationId="{893307EB-B643-127F-CF1A-FA8343475BE9}"/>
          </ac:spMkLst>
        </pc:spChg>
        <pc:spChg chg="add mod">
          <ac:chgData name="Gabriel LimaGomes" userId="482686d2-6478-4006-8794-563f7391813a" providerId="ADAL" clId="{F282830E-0141-4233-BEEB-C9306F5B6F77}" dt="2023-11-16T13:55:59.032" v="2815" actId="1076"/>
          <ac:spMkLst>
            <pc:docMk/>
            <pc:sldMk cId="160538775" sldId="310"/>
            <ac:spMk id="9" creationId="{E58FF1FE-AE34-1FAD-4539-DE2397EE988B}"/>
          </ac:spMkLst>
        </pc:spChg>
        <pc:spChg chg="add mod">
          <ac:chgData name="Gabriel LimaGomes" userId="482686d2-6478-4006-8794-563f7391813a" providerId="ADAL" clId="{F282830E-0141-4233-BEEB-C9306F5B6F77}" dt="2023-11-16T13:57:13.609" v="2905" actId="1076"/>
          <ac:spMkLst>
            <pc:docMk/>
            <pc:sldMk cId="160538775" sldId="310"/>
            <ac:spMk id="10" creationId="{B935AB99-40D4-246B-B389-16FBDE82382B}"/>
          </ac:spMkLst>
        </pc:spChg>
        <pc:spChg chg="add mod">
          <ac:chgData name="Gabriel LimaGomes" userId="482686d2-6478-4006-8794-563f7391813a" providerId="ADAL" clId="{F282830E-0141-4233-BEEB-C9306F5B6F77}" dt="2023-11-16T13:57:26.949" v="2908" actId="1076"/>
          <ac:spMkLst>
            <pc:docMk/>
            <pc:sldMk cId="160538775" sldId="310"/>
            <ac:spMk id="11" creationId="{534234EE-9839-B067-B4A6-4A024FC0E91E}"/>
          </ac:spMkLst>
        </pc:spChg>
        <pc:spChg chg="add mod">
          <ac:chgData name="Gabriel LimaGomes" userId="482686d2-6478-4006-8794-563f7391813a" providerId="ADAL" clId="{F282830E-0141-4233-BEEB-C9306F5B6F77}" dt="2023-11-16T13:57:49.353" v="2910" actId="1076"/>
          <ac:spMkLst>
            <pc:docMk/>
            <pc:sldMk cId="160538775" sldId="310"/>
            <ac:spMk id="12" creationId="{8A454348-016E-0A5F-3B1F-E418AB7C5CD5}"/>
          </ac:spMkLst>
        </pc:spChg>
        <pc:picChg chg="add mod">
          <ac:chgData name="Gabriel LimaGomes" userId="482686d2-6478-4006-8794-563f7391813a" providerId="ADAL" clId="{F282830E-0141-4233-BEEB-C9306F5B6F77}" dt="2023-11-16T13:08:08.570" v="728" actId="14100"/>
          <ac:picMkLst>
            <pc:docMk/>
            <pc:sldMk cId="160538775" sldId="310"/>
            <ac:picMk id="5" creationId="{292444C7-570E-AA0F-2122-66DB4DF4D9A6}"/>
          </ac:picMkLst>
        </pc:picChg>
      </pc:sldChg>
      <pc:sldChg chg="add del setBg">
        <pc:chgData name="Gabriel LimaGomes" userId="482686d2-6478-4006-8794-563f7391813a" providerId="ADAL" clId="{F282830E-0141-4233-BEEB-C9306F5B6F77}" dt="2023-11-16T13:05:45.487" v="702"/>
        <pc:sldMkLst>
          <pc:docMk/>
          <pc:sldMk cId="2314841104" sldId="310"/>
        </pc:sldMkLst>
      </pc:sldChg>
      <pc:sldChg chg="add del setBg">
        <pc:chgData name="Gabriel LimaGomes" userId="482686d2-6478-4006-8794-563f7391813a" providerId="ADAL" clId="{F282830E-0141-4233-BEEB-C9306F5B6F77}" dt="2023-11-16T13:10:02.414" v="730"/>
        <pc:sldMkLst>
          <pc:docMk/>
          <pc:sldMk cId="1547770816" sldId="311"/>
        </pc:sldMkLst>
      </pc:sldChg>
      <pc:sldChg chg="add del">
        <pc:chgData name="Gabriel LimaGomes" userId="482686d2-6478-4006-8794-563f7391813a" providerId="ADAL" clId="{F282830E-0141-4233-BEEB-C9306F5B6F77}" dt="2023-11-16T14:21:58.972" v="3518" actId="47"/>
        <pc:sldMkLst>
          <pc:docMk/>
          <pc:sldMk cId="3392947556" sldId="311"/>
        </pc:sldMkLst>
      </pc:sldChg>
      <pc:sldChg chg="add del setBg">
        <pc:chgData name="Gabriel LimaGomes" userId="482686d2-6478-4006-8794-563f7391813a" providerId="ADAL" clId="{F282830E-0141-4233-BEEB-C9306F5B6F77}" dt="2023-11-16T13:10:05.416" v="733"/>
        <pc:sldMkLst>
          <pc:docMk/>
          <pc:sldMk cId="1739816034" sldId="312"/>
        </pc:sldMkLst>
      </pc:sldChg>
      <pc:sldChg chg="add del">
        <pc:chgData name="Gabriel LimaGomes" userId="482686d2-6478-4006-8794-563f7391813a" providerId="ADAL" clId="{F282830E-0141-4233-BEEB-C9306F5B6F77}" dt="2023-11-16T14:22:00.500" v="3519" actId="47"/>
        <pc:sldMkLst>
          <pc:docMk/>
          <pc:sldMk cId="3066019447" sldId="312"/>
        </pc:sldMkLst>
      </pc:sldChg>
      <pc:sldChg chg="addSp modSp add mod ord">
        <pc:chgData name="Gabriel LimaGomes" userId="482686d2-6478-4006-8794-563f7391813a" providerId="ADAL" clId="{F282830E-0141-4233-BEEB-C9306F5B6F77}" dt="2023-11-16T14:19:43.085" v="3509" actId="113"/>
        <pc:sldMkLst>
          <pc:docMk/>
          <pc:sldMk cId="2892399175" sldId="313"/>
        </pc:sldMkLst>
        <pc:spChg chg="mod">
          <ac:chgData name="Gabriel LimaGomes" userId="482686d2-6478-4006-8794-563f7391813a" providerId="ADAL" clId="{F282830E-0141-4233-BEEB-C9306F5B6F77}" dt="2023-11-16T13:17:31.338" v="794" actId="6549"/>
          <ac:spMkLst>
            <pc:docMk/>
            <pc:sldMk cId="2892399175" sldId="313"/>
            <ac:spMk id="6" creationId="{74745828-2838-404E-1A11-C8091C1C71B6}"/>
          </ac:spMkLst>
        </pc:spChg>
        <pc:spChg chg="add mod">
          <ac:chgData name="Gabriel LimaGomes" userId="482686d2-6478-4006-8794-563f7391813a" providerId="ADAL" clId="{F282830E-0141-4233-BEEB-C9306F5B6F77}" dt="2023-11-16T14:19:43.085" v="3509" actId="113"/>
          <ac:spMkLst>
            <pc:docMk/>
            <pc:sldMk cId="2892399175" sldId="313"/>
            <ac:spMk id="7" creationId="{B9BD45E4-8FE6-4586-23DD-C7A7681F4D37}"/>
          </ac:spMkLst>
        </pc:spChg>
        <pc:spChg chg="add mod">
          <ac:chgData name="Gabriel LimaGomes" userId="482686d2-6478-4006-8794-563f7391813a" providerId="ADAL" clId="{F282830E-0141-4233-BEEB-C9306F5B6F77}" dt="2023-11-16T14:12:48.217" v="3340" actId="14100"/>
          <ac:spMkLst>
            <pc:docMk/>
            <pc:sldMk cId="2892399175" sldId="313"/>
            <ac:spMk id="8" creationId="{CA19025B-7739-87DA-D3CA-2C74B88B93D1}"/>
          </ac:spMkLst>
        </pc:spChg>
        <pc:spChg chg="add mod">
          <ac:chgData name="Gabriel LimaGomes" userId="482686d2-6478-4006-8794-563f7391813a" providerId="ADAL" clId="{F282830E-0141-4233-BEEB-C9306F5B6F77}" dt="2023-11-16T14:12:41.771" v="3339" actId="14100"/>
          <ac:spMkLst>
            <pc:docMk/>
            <pc:sldMk cId="2892399175" sldId="313"/>
            <ac:spMk id="9" creationId="{EFC13543-BAB7-48C0-38BF-204EFB580295}"/>
          </ac:spMkLst>
        </pc:spChg>
        <pc:picChg chg="add mod">
          <ac:chgData name="Gabriel LimaGomes" userId="482686d2-6478-4006-8794-563f7391813a" providerId="ADAL" clId="{F282830E-0141-4233-BEEB-C9306F5B6F77}" dt="2023-11-16T14:12:31.388" v="3337" actId="1076"/>
          <ac:picMkLst>
            <pc:docMk/>
            <pc:sldMk cId="2892399175" sldId="313"/>
            <ac:picMk id="5" creationId="{9F874C7E-CACE-8D37-6A16-2D36EDCFB3DB}"/>
          </ac:picMkLst>
        </pc:picChg>
      </pc:sldChg>
      <pc:sldChg chg="add del setBg">
        <pc:chgData name="Gabriel LimaGomes" userId="482686d2-6478-4006-8794-563f7391813a" providerId="ADAL" clId="{F282830E-0141-4233-BEEB-C9306F5B6F77}" dt="2023-11-16T13:10:22.697" v="747"/>
        <pc:sldMkLst>
          <pc:docMk/>
          <pc:sldMk cId="4116265781" sldId="313"/>
        </pc:sldMkLst>
      </pc:sldChg>
      <pc:sldChg chg="addSp delSp modSp add mod">
        <pc:chgData name="Gabriel LimaGomes" userId="482686d2-6478-4006-8794-563f7391813a" providerId="ADAL" clId="{F282830E-0141-4233-BEEB-C9306F5B6F77}" dt="2023-11-16T14:19:49.235" v="3514" actId="20577"/>
        <pc:sldMkLst>
          <pc:docMk/>
          <pc:sldMk cId="35615657" sldId="314"/>
        </pc:sldMkLst>
        <pc:spChg chg="add mod">
          <ac:chgData name="Gabriel LimaGomes" userId="482686d2-6478-4006-8794-563f7391813a" providerId="ADAL" clId="{F282830E-0141-4233-BEEB-C9306F5B6F77}" dt="2023-11-16T14:17:17.564" v="3357" actId="14100"/>
          <ac:spMkLst>
            <pc:docMk/>
            <pc:sldMk cId="35615657" sldId="314"/>
            <ac:spMk id="8" creationId="{6A4711AB-38D3-AC6C-66A0-A96223416D69}"/>
          </ac:spMkLst>
        </pc:spChg>
        <pc:spChg chg="add mod">
          <ac:chgData name="Gabriel LimaGomes" userId="482686d2-6478-4006-8794-563f7391813a" providerId="ADAL" clId="{F282830E-0141-4233-BEEB-C9306F5B6F77}" dt="2023-11-16T14:19:49.235" v="3514" actId="20577"/>
          <ac:spMkLst>
            <pc:docMk/>
            <pc:sldMk cId="35615657" sldId="314"/>
            <ac:spMk id="9" creationId="{13DA873A-EDB5-813D-1CD5-EC86FC44095A}"/>
          </ac:spMkLst>
        </pc:spChg>
        <pc:picChg chg="add del mod">
          <ac:chgData name="Gabriel LimaGomes" userId="482686d2-6478-4006-8794-563f7391813a" providerId="ADAL" clId="{F282830E-0141-4233-BEEB-C9306F5B6F77}" dt="2023-11-16T14:17:13.918" v="3356" actId="14100"/>
          <ac:picMkLst>
            <pc:docMk/>
            <pc:sldMk cId="35615657" sldId="314"/>
            <ac:picMk id="7" creationId="{C4C92E3F-1424-025A-3846-1299C9EB4529}"/>
          </ac:picMkLst>
        </pc:picChg>
      </pc:sldChg>
      <pc:sldChg chg="add del setBg">
        <pc:chgData name="Gabriel LimaGomes" userId="482686d2-6478-4006-8794-563f7391813a" providerId="ADAL" clId="{F282830E-0141-4233-BEEB-C9306F5B6F77}" dt="2023-11-16T13:17:39.276" v="800"/>
        <pc:sldMkLst>
          <pc:docMk/>
          <pc:sldMk cId="2957303334" sldId="314"/>
        </pc:sldMkLst>
      </pc:sldChg>
      <pc:sldChg chg="add del setBg">
        <pc:chgData name="Gabriel LimaGomes" userId="482686d2-6478-4006-8794-563f7391813a" providerId="ADAL" clId="{F282830E-0141-4233-BEEB-C9306F5B6F77}" dt="2023-11-16T14:02:21.489" v="2913"/>
        <pc:sldMkLst>
          <pc:docMk/>
          <pc:sldMk cId="1385535818" sldId="315"/>
        </pc:sldMkLst>
      </pc:sldChg>
      <pc:sldChg chg="addSp delSp modSp add mod">
        <pc:chgData name="Gabriel LimaGomes" userId="482686d2-6478-4006-8794-563f7391813a" providerId="ADAL" clId="{F282830E-0141-4233-BEEB-C9306F5B6F77}" dt="2023-11-16T14:07:02.577" v="3073" actId="20577"/>
        <pc:sldMkLst>
          <pc:docMk/>
          <pc:sldMk cId="3140706007" sldId="315"/>
        </pc:sldMkLst>
        <pc:spChg chg="mod">
          <ac:chgData name="Gabriel LimaGomes" userId="482686d2-6478-4006-8794-563f7391813a" providerId="ADAL" clId="{F282830E-0141-4233-BEEB-C9306F5B6F77}" dt="2023-11-16T14:07:02.577" v="3073" actId="20577"/>
          <ac:spMkLst>
            <pc:docMk/>
            <pc:sldMk cId="3140706007" sldId="315"/>
            <ac:spMk id="7" creationId="{63D974CD-B473-E868-6ED1-2A01EEAD7F47}"/>
          </ac:spMkLst>
        </pc:spChg>
        <pc:spChg chg="mod">
          <ac:chgData name="Gabriel LimaGomes" userId="482686d2-6478-4006-8794-563f7391813a" providerId="ADAL" clId="{F282830E-0141-4233-BEEB-C9306F5B6F77}" dt="2023-11-16T14:04:10.519" v="2928" actId="1076"/>
          <ac:spMkLst>
            <pc:docMk/>
            <pc:sldMk cId="3140706007" sldId="315"/>
            <ac:spMk id="8" creationId="{893307EB-B643-127F-CF1A-FA8343475BE9}"/>
          </ac:spMkLst>
        </pc:spChg>
        <pc:spChg chg="mod">
          <ac:chgData name="Gabriel LimaGomes" userId="482686d2-6478-4006-8794-563f7391813a" providerId="ADAL" clId="{F282830E-0141-4233-BEEB-C9306F5B6F77}" dt="2023-11-16T14:04:10.519" v="2928" actId="1076"/>
          <ac:spMkLst>
            <pc:docMk/>
            <pc:sldMk cId="3140706007" sldId="315"/>
            <ac:spMk id="9" creationId="{E58FF1FE-AE34-1FAD-4539-DE2397EE988B}"/>
          </ac:spMkLst>
        </pc:spChg>
        <pc:spChg chg="mod">
          <ac:chgData name="Gabriel LimaGomes" userId="482686d2-6478-4006-8794-563f7391813a" providerId="ADAL" clId="{F282830E-0141-4233-BEEB-C9306F5B6F77}" dt="2023-11-16T14:04:19.258" v="2950" actId="1037"/>
          <ac:spMkLst>
            <pc:docMk/>
            <pc:sldMk cId="3140706007" sldId="315"/>
            <ac:spMk id="10" creationId="{B935AB99-40D4-246B-B389-16FBDE82382B}"/>
          </ac:spMkLst>
        </pc:spChg>
        <pc:spChg chg="mod">
          <ac:chgData name="Gabriel LimaGomes" userId="482686d2-6478-4006-8794-563f7391813a" providerId="ADAL" clId="{F282830E-0141-4233-BEEB-C9306F5B6F77}" dt="2023-11-16T14:04:33.944" v="2951" actId="1076"/>
          <ac:spMkLst>
            <pc:docMk/>
            <pc:sldMk cId="3140706007" sldId="315"/>
            <ac:spMk id="11" creationId="{534234EE-9839-B067-B4A6-4A024FC0E91E}"/>
          </ac:spMkLst>
        </pc:spChg>
        <pc:spChg chg="mod">
          <ac:chgData name="Gabriel LimaGomes" userId="482686d2-6478-4006-8794-563f7391813a" providerId="ADAL" clId="{F282830E-0141-4233-BEEB-C9306F5B6F77}" dt="2023-11-16T14:04:41.826" v="2954" actId="1076"/>
          <ac:spMkLst>
            <pc:docMk/>
            <pc:sldMk cId="3140706007" sldId="315"/>
            <ac:spMk id="12" creationId="{8A454348-016E-0A5F-3B1F-E418AB7C5CD5}"/>
          </ac:spMkLst>
        </pc:spChg>
        <pc:spChg chg="add mod">
          <ac:chgData name="Gabriel LimaGomes" userId="482686d2-6478-4006-8794-563f7391813a" providerId="ADAL" clId="{F282830E-0141-4233-BEEB-C9306F5B6F77}" dt="2023-11-16T14:05:11.811" v="2958" actId="1076"/>
          <ac:spMkLst>
            <pc:docMk/>
            <pc:sldMk cId="3140706007" sldId="315"/>
            <ac:spMk id="16" creationId="{E41341EC-F34E-B4BC-2397-E78C89B35BF8}"/>
          </ac:spMkLst>
        </pc:spChg>
        <pc:spChg chg="add mod">
          <ac:chgData name="Gabriel LimaGomes" userId="482686d2-6478-4006-8794-563f7391813a" providerId="ADAL" clId="{F282830E-0141-4233-BEEB-C9306F5B6F77}" dt="2023-11-16T14:05:15.423" v="2960" actId="1076"/>
          <ac:spMkLst>
            <pc:docMk/>
            <pc:sldMk cId="3140706007" sldId="315"/>
            <ac:spMk id="17" creationId="{AE779331-C6EB-3973-6CF5-6959789E682E}"/>
          </ac:spMkLst>
        </pc:spChg>
        <pc:spChg chg="add mod">
          <ac:chgData name="Gabriel LimaGomes" userId="482686d2-6478-4006-8794-563f7391813a" providerId="ADAL" clId="{F282830E-0141-4233-BEEB-C9306F5B6F77}" dt="2023-11-16T14:05:27.008" v="2962" actId="1076"/>
          <ac:spMkLst>
            <pc:docMk/>
            <pc:sldMk cId="3140706007" sldId="315"/>
            <ac:spMk id="18" creationId="{E9F9DF6C-4DF9-9E9F-539B-B0CF412D4619}"/>
          </ac:spMkLst>
        </pc:spChg>
        <pc:picChg chg="add del">
          <ac:chgData name="Gabriel LimaGomes" userId="482686d2-6478-4006-8794-563f7391813a" providerId="ADAL" clId="{F282830E-0141-4233-BEEB-C9306F5B6F77}" dt="2023-11-16T14:02:55.450" v="2925" actId="478"/>
          <ac:picMkLst>
            <pc:docMk/>
            <pc:sldMk cId="3140706007" sldId="315"/>
            <ac:picMk id="5" creationId="{292444C7-570E-AA0F-2122-66DB4DF4D9A6}"/>
          </ac:picMkLst>
        </pc:picChg>
        <pc:picChg chg="add del mod">
          <ac:chgData name="Gabriel LimaGomes" userId="482686d2-6478-4006-8794-563f7391813a" providerId="ADAL" clId="{F282830E-0141-4233-BEEB-C9306F5B6F77}" dt="2023-11-16T14:02:38.072" v="2919" actId="22"/>
          <ac:picMkLst>
            <pc:docMk/>
            <pc:sldMk cId="3140706007" sldId="315"/>
            <ac:picMk id="13" creationId="{C8655584-FEFC-9291-7A6A-EA22B26BA17E}"/>
          </ac:picMkLst>
        </pc:picChg>
        <pc:picChg chg="add mod ord">
          <ac:chgData name="Gabriel LimaGomes" userId="482686d2-6478-4006-8794-563f7391813a" providerId="ADAL" clId="{F282830E-0141-4233-BEEB-C9306F5B6F77}" dt="2023-11-16T14:05:03.518" v="2957" actId="1076"/>
          <ac:picMkLst>
            <pc:docMk/>
            <pc:sldMk cId="3140706007" sldId="315"/>
            <ac:picMk id="15" creationId="{D62C3E1B-CB34-073A-1D4F-22EC843607C9}"/>
          </ac:picMkLst>
        </pc:picChg>
        <pc:cxnChg chg="add mod">
          <ac:chgData name="Gabriel LimaGomes" userId="482686d2-6478-4006-8794-563f7391813a" providerId="ADAL" clId="{F282830E-0141-4233-BEEB-C9306F5B6F77}" dt="2023-11-16T14:06:02" v="2968" actId="1582"/>
          <ac:cxnSpMkLst>
            <pc:docMk/>
            <pc:sldMk cId="3140706007" sldId="315"/>
            <ac:cxnSpMk id="20" creationId="{8FFE9D0D-E41E-0A4E-DB21-82710531BF30}"/>
          </ac:cxnSpMkLst>
        </pc:cxnChg>
        <pc:cxnChg chg="add del mod">
          <ac:chgData name="Gabriel LimaGomes" userId="482686d2-6478-4006-8794-563f7391813a" providerId="ADAL" clId="{F282830E-0141-4233-BEEB-C9306F5B6F77}" dt="2023-11-16T14:06:28.417" v="2975" actId="478"/>
          <ac:cxnSpMkLst>
            <pc:docMk/>
            <pc:sldMk cId="3140706007" sldId="315"/>
            <ac:cxnSpMk id="23" creationId="{8780A0B7-2D00-999C-6520-B28012F2F315}"/>
          </ac:cxnSpMkLst>
        </pc:cxnChg>
        <pc:cxnChg chg="add mod">
          <ac:chgData name="Gabriel LimaGomes" userId="482686d2-6478-4006-8794-563f7391813a" providerId="ADAL" clId="{F282830E-0141-4233-BEEB-C9306F5B6F77}" dt="2023-11-16T14:06:23.532" v="2974" actId="14100"/>
          <ac:cxnSpMkLst>
            <pc:docMk/>
            <pc:sldMk cId="3140706007" sldId="315"/>
            <ac:cxnSpMk id="27" creationId="{9478559A-2093-2F46-7948-C0A45A6D1177}"/>
          </ac:cxnSpMkLst>
        </pc:cxnChg>
      </pc:sldChg>
      <pc:sldChg chg="del">
        <pc:chgData name="Gabriel LimaGomes" userId="482686d2-6478-4006-8794-563f7391813a" providerId="ADAL" clId="{F282830E-0141-4233-BEEB-C9306F5B6F77}" dt="2023-11-16T12:45:12.669" v="504" actId="47"/>
        <pc:sldMkLst>
          <pc:docMk/>
          <pc:sldMk cId="2078111307" sldId="324"/>
        </pc:sldMkLst>
      </pc:sldChg>
      <pc:sldChg chg="del">
        <pc:chgData name="Gabriel LimaGomes" userId="482686d2-6478-4006-8794-563f7391813a" providerId="ADAL" clId="{F282830E-0141-4233-BEEB-C9306F5B6F77}" dt="2023-11-16T12:45:14.767" v="505" actId="47"/>
        <pc:sldMkLst>
          <pc:docMk/>
          <pc:sldMk cId="2086565887" sldId="325"/>
        </pc:sldMkLst>
      </pc:sldChg>
    </pc:docChg>
  </pc:docChgLst>
  <pc:docChgLst>
    <pc:chgData name="Icaro Sousa" userId="S::icaro.sousa@br.ey.com::f5f025b7-402c-4de2-a3eb-0d804c9ff257" providerId="AD" clId="Web-{285396FB-9FA1-80AE-733C-1CF656EE317A}"/>
    <pc:docChg chg="modSld">
      <pc:chgData name="Icaro Sousa" userId="S::icaro.sousa@br.ey.com::f5f025b7-402c-4de2-a3eb-0d804c9ff257" providerId="AD" clId="Web-{285396FB-9FA1-80AE-733C-1CF656EE317A}" dt="2022-03-31T14:42:59.176" v="514" actId="20577"/>
      <pc:docMkLst>
        <pc:docMk/>
      </pc:docMkLst>
      <pc:sldChg chg="modSp">
        <pc:chgData name="Icaro Sousa" userId="S::icaro.sousa@br.ey.com::f5f025b7-402c-4de2-a3eb-0d804c9ff257" providerId="AD" clId="Web-{285396FB-9FA1-80AE-733C-1CF656EE317A}" dt="2022-03-31T14:25:43.512" v="150" actId="20577"/>
        <pc:sldMkLst>
          <pc:docMk/>
          <pc:sldMk cId="2935778847" sldId="312"/>
        </pc:sldMkLst>
        <pc:spChg chg="mod">
          <ac:chgData name="Icaro Sousa" userId="S::icaro.sousa@br.ey.com::f5f025b7-402c-4de2-a3eb-0d804c9ff257" providerId="AD" clId="Web-{285396FB-9FA1-80AE-733C-1CF656EE317A}" dt="2022-03-31T14:25:43.512" v="150" actId="20577"/>
          <ac:spMkLst>
            <pc:docMk/>
            <pc:sldMk cId="2935778847" sldId="312"/>
            <ac:spMk id="3" creationId="{6FE5B733-08DE-4B94-A6D9-521ACC18F97B}"/>
          </ac:spMkLst>
        </pc:spChg>
      </pc:sldChg>
      <pc:sldChg chg="modSp">
        <pc:chgData name="Icaro Sousa" userId="S::icaro.sousa@br.ey.com::f5f025b7-402c-4de2-a3eb-0d804c9ff257" providerId="AD" clId="Web-{285396FB-9FA1-80AE-733C-1CF656EE317A}" dt="2022-03-31T14:42:59.176" v="514" actId="20577"/>
        <pc:sldMkLst>
          <pc:docMk/>
          <pc:sldMk cId="78449521" sldId="313"/>
        </pc:sldMkLst>
        <pc:spChg chg="mod">
          <ac:chgData name="Icaro Sousa" userId="S::icaro.sousa@br.ey.com::f5f025b7-402c-4de2-a3eb-0d804c9ff257" providerId="AD" clId="Web-{285396FB-9FA1-80AE-733C-1CF656EE317A}" dt="2022-03-31T14:42:59.176" v="514" actId="20577"/>
          <ac:spMkLst>
            <pc:docMk/>
            <pc:sldMk cId="78449521" sldId="313"/>
            <ac:spMk id="3" creationId="{6FE5B733-08DE-4B94-A6D9-521ACC18F97B}"/>
          </ac:spMkLst>
        </pc:spChg>
      </pc:sldChg>
    </pc:docChg>
  </pc:docChgLst>
  <pc:docChgLst>
    <pc:chgData name="Rafael Pantoja" userId="S::rafael.pantoja_br.ey.com#ext#@banco365.onmicrosoft.com::205beffb-6c5b-4502-b6b3-a756f6b17877" providerId="AD" clId="Web-{62AF0E44-C90E-97BD-8E76-57DDAF7D9DF8}"/>
    <pc:docChg chg="delSld modSld">
      <pc:chgData name="Rafael Pantoja" userId="S::rafael.pantoja_br.ey.com#ext#@banco365.onmicrosoft.com::205beffb-6c5b-4502-b6b3-a756f6b17877" providerId="AD" clId="Web-{62AF0E44-C90E-97BD-8E76-57DDAF7D9DF8}" dt="2021-10-29T20:43:32.184" v="24"/>
      <pc:docMkLst>
        <pc:docMk/>
      </pc:docMkLst>
      <pc:sldChg chg="del">
        <pc:chgData name="Rafael Pantoja" userId="S::rafael.pantoja_br.ey.com#ext#@banco365.onmicrosoft.com::205beffb-6c5b-4502-b6b3-a756f6b17877" providerId="AD" clId="Web-{62AF0E44-C90E-97BD-8E76-57DDAF7D9DF8}" dt="2021-10-29T20:43:32.184" v="24"/>
        <pc:sldMkLst>
          <pc:docMk/>
          <pc:sldMk cId="4250046182" sldId="286"/>
        </pc:sldMkLst>
      </pc:sldChg>
      <pc:sldChg chg="addSp delSp modSp">
        <pc:chgData name="Rafael Pantoja" userId="S::rafael.pantoja_br.ey.com#ext#@banco365.onmicrosoft.com::205beffb-6c5b-4502-b6b3-a756f6b17877" providerId="AD" clId="Web-{62AF0E44-C90E-97BD-8E76-57DDAF7D9DF8}" dt="2021-10-29T20:39:40.164" v="23"/>
        <pc:sldMkLst>
          <pc:docMk/>
          <pc:sldMk cId="1303942516" sldId="298"/>
        </pc:sldMkLst>
        <pc:spChg chg="add del">
          <ac:chgData name="Rafael Pantoja" userId="S::rafael.pantoja_br.ey.com#ext#@banco365.onmicrosoft.com::205beffb-6c5b-4502-b6b3-a756f6b17877" providerId="AD" clId="Web-{62AF0E44-C90E-97BD-8E76-57DDAF7D9DF8}" dt="2021-10-29T20:39:40.164" v="23"/>
          <ac:spMkLst>
            <pc:docMk/>
            <pc:sldMk cId="1303942516" sldId="298"/>
            <ac:spMk id="4" creationId="{608E321A-18AF-4E93-9D3E-FAA5D872E9F0}"/>
          </ac:spMkLst>
        </pc:spChg>
        <pc:spChg chg="add mod">
          <ac:chgData name="Rafael Pantoja" userId="S::rafael.pantoja_br.ey.com#ext#@banco365.onmicrosoft.com::205beffb-6c5b-4502-b6b3-a756f6b17877" providerId="AD" clId="Web-{62AF0E44-C90E-97BD-8E76-57DDAF7D9DF8}" dt="2021-10-29T20:39:20.273" v="22" actId="1076"/>
          <ac:spMkLst>
            <pc:docMk/>
            <pc:sldMk cId="1303942516" sldId="298"/>
            <ac:spMk id="5" creationId="{F92A2E9B-0CD7-47E1-BBBA-3D2A4F98E841}"/>
          </ac:spMkLst>
        </pc:spChg>
      </pc:sldChg>
    </pc:docChg>
  </pc:docChgLst>
  <pc:docChgLst>
    <pc:chgData name="Orestes Tumbarell" userId="S::orestes.tumbarell@br.ey.com::f3ef6672-f573-45a0-b828-e9894149a9fd" providerId="AD" clId="Web-{07E8429E-9E41-036C-B0CA-2856706FCEFF}"/>
    <pc:docChg chg="addSld modSld">
      <pc:chgData name="Orestes Tumbarell" userId="S::orestes.tumbarell@br.ey.com::f3ef6672-f573-45a0-b828-e9894149a9fd" providerId="AD" clId="Web-{07E8429E-9E41-036C-B0CA-2856706FCEFF}" dt="2022-01-03T16:27:40.762" v="1292"/>
      <pc:docMkLst>
        <pc:docMk/>
      </pc:docMkLst>
      <pc:sldChg chg="modSp">
        <pc:chgData name="Orestes Tumbarell" userId="S::orestes.tumbarell@br.ey.com::f3ef6672-f573-45a0-b828-e9894149a9fd" providerId="AD" clId="Web-{07E8429E-9E41-036C-B0CA-2856706FCEFF}" dt="2022-01-03T12:16:44.800" v="4" actId="20577"/>
        <pc:sldMkLst>
          <pc:docMk/>
          <pc:sldMk cId="564402020" sldId="278"/>
        </pc:sldMkLst>
        <pc:spChg chg="mod">
          <ac:chgData name="Orestes Tumbarell" userId="S::orestes.tumbarell@br.ey.com::f3ef6672-f573-45a0-b828-e9894149a9fd" providerId="AD" clId="Web-{07E8429E-9E41-036C-B0CA-2856706FCEFF}" dt="2022-01-03T12:16:44.800" v="4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modSp">
        <pc:chgData name="Orestes Tumbarell" userId="S::orestes.tumbarell@br.ey.com::f3ef6672-f573-45a0-b828-e9894149a9fd" providerId="AD" clId="Web-{07E8429E-9E41-036C-B0CA-2856706FCEFF}" dt="2022-01-03T15:29:42.115" v="1189" actId="20577"/>
        <pc:sldMkLst>
          <pc:docMk/>
          <pc:sldMk cId="2338473997" sldId="303"/>
        </pc:sldMkLst>
        <pc:spChg chg="mod">
          <ac:chgData name="Orestes Tumbarell" userId="S::orestes.tumbarell@br.ey.com::f3ef6672-f573-45a0-b828-e9894149a9fd" providerId="AD" clId="Web-{07E8429E-9E41-036C-B0CA-2856706FCEFF}" dt="2022-01-03T15:29:42.115" v="1189" actId="20577"/>
          <ac:spMkLst>
            <pc:docMk/>
            <pc:sldMk cId="2338473997" sldId="303"/>
            <ac:spMk id="3" creationId="{6FE5B733-08DE-4B94-A6D9-521ACC18F97B}"/>
          </ac:spMkLst>
        </pc:spChg>
      </pc:sldChg>
      <pc:sldChg chg="modSp add replId">
        <pc:chgData name="Orestes Tumbarell" userId="S::orestes.tumbarell@br.ey.com::f3ef6672-f573-45a0-b828-e9894149a9fd" providerId="AD" clId="Web-{07E8429E-9E41-036C-B0CA-2856706FCEFF}" dt="2022-01-03T15:29:53.631" v="1192" actId="20577"/>
        <pc:sldMkLst>
          <pc:docMk/>
          <pc:sldMk cId="1381996627" sldId="308"/>
        </pc:sldMkLst>
        <pc:spChg chg="mod">
          <ac:chgData name="Orestes Tumbarell" userId="S::orestes.tumbarell@br.ey.com::f3ef6672-f573-45a0-b828-e9894149a9fd" providerId="AD" clId="Web-{07E8429E-9E41-036C-B0CA-2856706FCEFF}" dt="2022-01-03T15:29:53.631" v="1192" actId="20577"/>
          <ac:spMkLst>
            <pc:docMk/>
            <pc:sldMk cId="1381996627" sldId="308"/>
            <ac:spMk id="3" creationId="{6FE5B733-08DE-4B94-A6D9-521ACC18F97B}"/>
          </ac:spMkLst>
        </pc:spChg>
      </pc:sldChg>
      <pc:sldChg chg="addSp modSp add replId">
        <pc:chgData name="Orestes Tumbarell" userId="S::orestes.tumbarell@br.ey.com::f3ef6672-f573-45a0-b828-e9894149a9fd" providerId="AD" clId="Web-{07E8429E-9E41-036C-B0CA-2856706FCEFF}" dt="2022-01-03T16:21:00.597" v="1279" actId="20577"/>
        <pc:sldMkLst>
          <pc:docMk/>
          <pc:sldMk cId="1381994595" sldId="309"/>
        </pc:sldMkLst>
        <pc:spChg chg="mod">
          <ac:chgData name="Orestes Tumbarell" userId="S::orestes.tumbarell@br.ey.com::f3ef6672-f573-45a0-b828-e9894149a9fd" providerId="AD" clId="Web-{07E8429E-9E41-036C-B0CA-2856706FCEFF}" dt="2022-01-03T15:30:20.695" v="1200" actId="20577"/>
          <ac:spMkLst>
            <pc:docMk/>
            <pc:sldMk cId="1381994595" sldId="309"/>
            <ac:spMk id="3" creationId="{6FE5B733-08DE-4B94-A6D9-521ACC18F97B}"/>
          </ac:spMkLst>
        </pc:spChg>
        <pc:spChg chg="add mod">
          <ac:chgData name="Orestes Tumbarell" userId="S::orestes.tumbarell@br.ey.com::f3ef6672-f573-45a0-b828-e9894149a9fd" providerId="AD" clId="Web-{07E8429E-9E41-036C-B0CA-2856706FCEFF}" dt="2022-01-03T16:21:00.597" v="1279" actId="20577"/>
          <ac:spMkLst>
            <pc:docMk/>
            <pc:sldMk cId="1381994595" sldId="309"/>
            <ac:spMk id="5" creationId="{40F08187-4637-4014-97C2-4F74E3CA9E79}"/>
          </ac:spMkLst>
        </pc:spChg>
        <pc:spChg chg="mod">
          <ac:chgData name="Orestes Tumbarell" userId="S::orestes.tumbarell@br.ey.com::f3ef6672-f573-45a0-b828-e9894149a9fd" providerId="AD" clId="Web-{07E8429E-9E41-036C-B0CA-2856706FCEFF}" dt="2022-01-03T14:22:04.953" v="643" actId="14100"/>
          <ac:spMkLst>
            <pc:docMk/>
            <pc:sldMk cId="1381994595" sldId="309"/>
            <ac:spMk id="439" creationId="{00000000-0000-0000-0000-000000000000}"/>
          </ac:spMkLst>
        </pc:spChg>
        <pc:picChg chg="add mod">
          <ac:chgData name="Orestes Tumbarell" userId="S::orestes.tumbarell@br.ey.com::f3ef6672-f573-45a0-b828-e9894149a9fd" providerId="AD" clId="Web-{07E8429E-9E41-036C-B0CA-2856706FCEFF}" dt="2022-01-03T14:20:43.623" v="641" actId="1076"/>
          <ac:picMkLst>
            <pc:docMk/>
            <pc:sldMk cId="1381994595" sldId="309"/>
            <ac:picMk id="4" creationId="{9989A7CE-7200-481A-83C1-EF5C6E4102C1}"/>
          </ac:picMkLst>
        </pc:picChg>
      </pc:sldChg>
      <pc:sldChg chg="addSp delSp modSp add replId">
        <pc:chgData name="Orestes Tumbarell" userId="S::orestes.tumbarell@br.ey.com::f3ef6672-f573-45a0-b828-e9894149a9fd" providerId="AD" clId="Web-{07E8429E-9E41-036C-B0CA-2856706FCEFF}" dt="2022-01-03T16:22:56.756" v="1285" actId="1076"/>
        <pc:sldMkLst>
          <pc:docMk/>
          <pc:sldMk cId="3375018807" sldId="310"/>
        </pc:sldMkLst>
        <pc:spChg chg="mod">
          <ac:chgData name="Orestes Tumbarell" userId="S::orestes.tumbarell@br.ey.com::f3ef6672-f573-45a0-b828-e9894149a9fd" providerId="AD" clId="Web-{07E8429E-9E41-036C-B0CA-2856706FCEFF}" dt="2022-01-03T15:30:26.085" v="1202" actId="20577"/>
          <ac:spMkLst>
            <pc:docMk/>
            <pc:sldMk cId="3375018807" sldId="310"/>
            <ac:spMk id="3" creationId="{6FE5B733-08DE-4B94-A6D9-521ACC18F97B}"/>
          </ac:spMkLst>
        </pc:spChg>
        <pc:spChg chg="del">
          <ac:chgData name="Orestes Tumbarell" userId="S::orestes.tumbarell@br.ey.com::f3ef6672-f573-45a0-b828-e9894149a9fd" providerId="AD" clId="Web-{07E8429E-9E41-036C-B0CA-2856706FCEFF}" dt="2022-01-03T14:24:51.676" v="703"/>
          <ac:spMkLst>
            <pc:docMk/>
            <pc:sldMk cId="3375018807" sldId="310"/>
            <ac:spMk id="5" creationId="{40F08187-4637-4014-97C2-4F74E3CA9E79}"/>
          </ac:spMkLst>
        </pc:spChg>
        <pc:spChg chg="add mod">
          <ac:chgData name="Orestes Tumbarell" userId="S::orestes.tumbarell@br.ey.com::f3ef6672-f573-45a0-b828-e9894149a9fd" providerId="AD" clId="Web-{07E8429E-9E41-036C-B0CA-2856706FCEFF}" dt="2022-01-03T14:26:23.506" v="711" actId="1076"/>
          <ac:spMkLst>
            <pc:docMk/>
            <pc:sldMk cId="3375018807" sldId="310"/>
            <ac:spMk id="8" creationId="{7FEF10D5-7025-4857-941D-40F02CF42E6F}"/>
          </ac:spMkLst>
        </pc:spChg>
        <pc:spChg chg="add mod">
          <ac:chgData name="Orestes Tumbarell" userId="S::orestes.tumbarell@br.ey.com::f3ef6672-f573-45a0-b828-e9894149a9fd" providerId="AD" clId="Web-{07E8429E-9E41-036C-B0CA-2856706FCEFF}" dt="2022-01-03T16:22:40.334" v="1282" actId="1076"/>
          <ac:spMkLst>
            <pc:docMk/>
            <pc:sldMk cId="3375018807" sldId="310"/>
            <ac:spMk id="9" creationId="{28D8F603-5903-4583-9486-2FA8B7CC581A}"/>
          </ac:spMkLst>
        </pc:spChg>
        <pc:spChg chg="add mod">
          <ac:chgData name="Orestes Tumbarell" userId="S::orestes.tumbarell@br.ey.com::f3ef6672-f573-45a0-b828-e9894149a9fd" providerId="AD" clId="Web-{07E8429E-9E41-036C-B0CA-2856706FCEFF}" dt="2022-01-03T14:35:22.409" v="776" actId="20577"/>
          <ac:spMkLst>
            <pc:docMk/>
            <pc:sldMk cId="3375018807" sldId="310"/>
            <ac:spMk id="10" creationId="{949E0E79-AEA2-4FF9-A315-B40E5DDEFC70}"/>
          </ac:spMkLst>
        </pc:spChg>
        <pc:graphicFrameChg chg="add mod modGraphic">
          <ac:chgData name="Orestes Tumbarell" userId="S::orestes.tumbarell@br.ey.com::f3ef6672-f573-45a0-b828-e9894149a9fd" providerId="AD" clId="Web-{07E8429E-9E41-036C-B0CA-2856706FCEFF}" dt="2022-01-03T16:22:56.756" v="1285" actId="1076"/>
          <ac:graphicFrameMkLst>
            <pc:docMk/>
            <pc:sldMk cId="3375018807" sldId="310"/>
            <ac:graphicFrameMk id="7" creationId="{2D7A7746-15CD-415F-A830-2E015E740F7C}"/>
          </ac:graphicFrameMkLst>
        </pc:graphicFrameChg>
        <pc:picChg chg="del">
          <ac:chgData name="Orestes Tumbarell" userId="S::orestes.tumbarell@br.ey.com::f3ef6672-f573-45a0-b828-e9894149a9fd" providerId="AD" clId="Web-{07E8429E-9E41-036C-B0CA-2856706FCEFF}" dt="2022-01-03T14:24:52.926" v="704"/>
          <ac:picMkLst>
            <pc:docMk/>
            <pc:sldMk cId="3375018807" sldId="310"/>
            <ac:picMk id="4" creationId="{9989A7CE-7200-481A-83C1-EF5C6E4102C1}"/>
          </ac:picMkLst>
        </pc:picChg>
      </pc:sldChg>
      <pc:sldChg chg="addSp delSp modSp add replId">
        <pc:chgData name="Orestes Tumbarell" userId="S::orestes.tumbarell@br.ey.com::f3ef6672-f573-45a0-b828-e9894149a9fd" providerId="AD" clId="Web-{07E8429E-9E41-036C-B0CA-2856706FCEFF}" dt="2022-01-03T15:30:33.320" v="1204" actId="20577"/>
        <pc:sldMkLst>
          <pc:docMk/>
          <pc:sldMk cId="2964055091" sldId="311"/>
        </pc:sldMkLst>
        <pc:spChg chg="mod">
          <ac:chgData name="Orestes Tumbarell" userId="S::orestes.tumbarell@br.ey.com::f3ef6672-f573-45a0-b828-e9894149a9fd" providerId="AD" clId="Web-{07E8429E-9E41-036C-B0CA-2856706FCEFF}" dt="2022-01-03T15:30:33.320" v="1204" actId="20577"/>
          <ac:spMkLst>
            <pc:docMk/>
            <pc:sldMk cId="2964055091" sldId="311"/>
            <ac:spMk id="3" creationId="{6FE5B733-08DE-4B94-A6D9-521ACC18F97B}"/>
          </ac:spMkLst>
        </pc:spChg>
        <pc:spChg chg="add mod">
          <ac:chgData name="Orestes Tumbarell" userId="S::orestes.tumbarell@br.ey.com::f3ef6672-f573-45a0-b828-e9894149a9fd" providerId="AD" clId="Web-{07E8429E-9E41-036C-B0CA-2856706FCEFF}" dt="2022-01-03T14:49:52.153" v="871" actId="1076"/>
          <ac:spMkLst>
            <pc:docMk/>
            <pc:sldMk cId="2964055091" sldId="311"/>
            <ac:spMk id="6" creationId="{DC0BA3B3-6BD5-4C6A-931B-79E370976E86}"/>
          </ac:spMkLst>
        </pc:spChg>
        <pc:spChg chg="del">
          <ac:chgData name="Orestes Tumbarell" userId="S::orestes.tumbarell@br.ey.com::f3ef6672-f573-45a0-b828-e9894149a9fd" providerId="AD" clId="Web-{07E8429E-9E41-036C-B0CA-2856706FCEFF}" dt="2022-01-03T14:37:01.852" v="784"/>
          <ac:spMkLst>
            <pc:docMk/>
            <pc:sldMk cId="2964055091" sldId="311"/>
            <ac:spMk id="9" creationId="{28D8F603-5903-4583-9486-2FA8B7CC581A}"/>
          </ac:spMkLst>
        </pc:spChg>
        <pc:spChg chg="del">
          <ac:chgData name="Orestes Tumbarell" userId="S::orestes.tumbarell@br.ey.com::f3ef6672-f573-45a0-b828-e9894149a9fd" providerId="AD" clId="Web-{07E8429E-9E41-036C-B0CA-2856706FCEFF}" dt="2022-01-03T14:36:56.149" v="783"/>
          <ac:spMkLst>
            <pc:docMk/>
            <pc:sldMk cId="2964055091" sldId="311"/>
            <ac:spMk id="10" creationId="{949E0E79-AEA2-4FF9-A315-B40E5DDEFC70}"/>
          </ac:spMkLst>
        </pc:spChg>
        <pc:graphicFrameChg chg="add mod modGraphic">
          <ac:chgData name="Orestes Tumbarell" userId="S::orestes.tumbarell@br.ey.com::f3ef6672-f573-45a0-b828-e9894149a9fd" providerId="AD" clId="Web-{07E8429E-9E41-036C-B0CA-2856706FCEFF}" dt="2022-01-03T14:46:11.678" v="820"/>
          <ac:graphicFrameMkLst>
            <pc:docMk/>
            <pc:sldMk cId="2964055091" sldId="311"/>
            <ac:graphicFrameMk id="5" creationId="{DB9872A4-5076-40F8-8E8E-58C6475CD3BF}"/>
          </ac:graphicFrameMkLst>
        </pc:graphicFrameChg>
        <pc:graphicFrameChg chg="del mod modGraphic">
          <ac:chgData name="Orestes Tumbarell" userId="S::orestes.tumbarell@br.ey.com::f3ef6672-f573-45a0-b828-e9894149a9fd" providerId="AD" clId="Web-{07E8429E-9E41-036C-B0CA-2856706FCEFF}" dt="2022-01-03T14:36:50.227" v="782"/>
          <ac:graphicFrameMkLst>
            <pc:docMk/>
            <pc:sldMk cId="2964055091" sldId="311"/>
            <ac:graphicFrameMk id="7" creationId="{2D7A7746-15CD-415F-A830-2E015E740F7C}"/>
          </ac:graphicFrameMkLst>
        </pc:graphicFrameChg>
      </pc:sldChg>
      <pc:sldChg chg="delSp modSp add replId">
        <pc:chgData name="Orestes Tumbarell" userId="S::orestes.tumbarell@br.ey.com::f3ef6672-f573-45a0-b828-e9894149a9fd" providerId="AD" clId="Web-{07E8429E-9E41-036C-B0CA-2856706FCEFF}" dt="2022-01-03T15:21:43.963" v="1179" actId="20577"/>
        <pc:sldMkLst>
          <pc:docMk/>
          <pc:sldMk cId="1686664856" sldId="312"/>
        </pc:sldMkLst>
        <pc:spChg chg="mod">
          <ac:chgData name="Orestes Tumbarell" userId="S::orestes.tumbarell@br.ey.com::f3ef6672-f573-45a0-b828-e9894149a9fd" providerId="AD" clId="Web-{07E8429E-9E41-036C-B0CA-2856706FCEFF}" dt="2022-01-03T15:21:43.963" v="1179" actId="20577"/>
          <ac:spMkLst>
            <pc:docMk/>
            <pc:sldMk cId="1686664856" sldId="312"/>
            <ac:spMk id="3" creationId="{6FE5B733-08DE-4B94-A6D9-521ACC18F97B}"/>
          </ac:spMkLst>
        </pc:spChg>
        <pc:spChg chg="del mod">
          <ac:chgData name="Orestes Tumbarell" userId="S::orestes.tumbarell@br.ey.com::f3ef6672-f573-45a0-b828-e9894149a9fd" providerId="AD" clId="Web-{07E8429E-9E41-036C-B0CA-2856706FCEFF}" dt="2022-01-03T15:14:09.859" v="1128"/>
          <ac:spMkLst>
            <pc:docMk/>
            <pc:sldMk cId="1686664856" sldId="312"/>
            <ac:spMk id="6" creationId="{DC0BA3B3-6BD5-4C6A-931B-79E370976E86}"/>
          </ac:spMkLst>
        </pc:spChg>
        <pc:spChg chg="del">
          <ac:chgData name="Orestes Tumbarell" userId="S::orestes.tumbarell@br.ey.com::f3ef6672-f573-45a0-b828-e9894149a9fd" providerId="AD" clId="Web-{07E8429E-9E41-036C-B0CA-2856706FCEFF}" dt="2022-01-03T15:18:27.240" v="1173"/>
          <ac:spMkLst>
            <pc:docMk/>
            <pc:sldMk cId="1686664856" sldId="312"/>
            <ac:spMk id="8" creationId="{7FEF10D5-7025-4857-941D-40F02CF42E6F}"/>
          </ac:spMkLst>
        </pc:spChg>
        <pc:graphicFrameChg chg="del">
          <ac:chgData name="Orestes Tumbarell" userId="S::orestes.tumbarell@br.ey.com::f3ef6672-f573-45a0-b828-e9894149a9fd" providerId="AD" clId="Web-{07E8429E-9E41-036C-B0CA-2856706FCEFF}" dt="2022-01-03T15:06:18.973" v="874"/>
          <ac:graphicFrameMkLst>
            <pc:docMk/>
            <pc:sldMk cId="1686664856" sldId="312"/>
            <ac:graphicFrameMk id="5" creationId="{DB9872A4-5076-40F8-8E8E-58C6475CD3BF}"/>
          </ac:graphicFrameMkLst>
        </pc:graphicFrameChg>
      </pc:sldChg>
      <pc:sldChg chg="addSp delSp modSp add replId">
        <pc:chgData name="Orestes Tumbarell" userId="S::orestes.tumbarell@br.ey.com::f3ef6672-f573-45a0-b828-e9894149a9fd" providerId="AD" clId="Web-{07E8429E-9E41-036C-B0CA-2856706FCEFF}" dt="2022-01-03T16:27:40.762" v="1292"/>
        <pc:sldMkLst>
          <pc:docMk/>
          <pc:sldMk cId="3097229744" sldId="313"/>
        </pc:sldMkLst>
        <pc:spChg chg="mod">
          <ac:chgData name="Orestes Tumbarell" userId="S::orestes.tumbarell@br.ey.com::f3ef6672-f573-45a0-b828-e9894149a9fd" providerId="AD" clId="Web-{07E8429E-9E41-036C-B0CA-2856706FCEFF}" dt="2022-01-03T16:26:58.558" v="1290" actId="14100"/>
          <ac:spMkLst>
            <pc:docMk/>
            <pc:sldMk cId="3097229744" sldId="313"/>
            <ac:spMk id="6" creationId="{DC0BA3B3-6BD5-4C6A-931B-79E370976E86}"/>
          </ac:spMkLst>
        </pc:spChg>
        <pc:graphicFrameChg chg="del">
          <ac:chgData name="Orestes Tumbarell" userId="S::orestes.tumbarell@br.ey.com::f3ef6672-f573-45a0-b828-e9894149a9fd" providerId="AD" clId="Web-{07E8429E-9E41-036C-B0CA-2856706FCEFF}" dt="2022-01-03T16:15:12.824" v="1206"/>
          <ac:graphicFrameMkLst>
            <pc:docMk/>
            <pc:sldMk cId="3097229744" sldId="313"/>
            <ac:graphicFrameMk id="5" creationId="{DB9872A4-5076-40F8-8E8E-58C6475CD3BF}"/>
          </ac:graphicFrameMkLst>
        </pc:graphicFrameChg>
        <pc:graphicFrameChg chg="add mod modGraphic">
          <ac:chgData name="Orestes Tumbarell" userId="S::orestes.tumbarell@br.ey.com::f3ef6672-f573-45a0-b828-e9894149a9fd" providerId="AD" clId="Web-{07E8429E-9E41-036C-B0CA-2856706FCEFF}" dt="2022-01-03T16:27:40.762" v="1292"/>
          <ac:graphicFrameMkLst>
            <pc:docMk/>
            <pc:sldMk cId="3097229744" sldId="313"/>
            <ac:graphicFrameMk id="7" creationId="{1210CA2F-7DA2-4E66-A7AF-A53F74B22DF1}"/>
          </ac:graphicFrameMkLst>
        </pc:graphicFrameChg>
      </pc:sldChg>
    </pc:docChg>
  </pc:docChgLst>
  <pc:docChgLst>
    <pc:chgData name="Gabriel LimaGomes" userId="482686d2-6478-4006-8794-563f7391813a" providerId="ADAL" clId="{A67EABDB-E31E-4695-A2D5-C11DFBAF6C4D}"/>
    <pc:docChg chg="undo custSel addSld delSld modSld">
      <pc:chgData name="Gabriel LimaGomes" userId="482686d2-6478-4006-8794-563f7391813a" providerId="ADAL" clId="{A67EABDB-E31E-4695-A2D5-C11DFBAF6C4D}" dt="2022-02-15T16:31:56.854" v="892" actId="47"/>
      <pc:docMkLst>
        <pc:docMk/>
      </pc:docMkLst>
      <pc:sldChg chg="modSp mod">
        <pc:chgData name="Gabriel LimaGomes" userId="482686d2-6478-4006-8794-563f7391813a" providerId="ADAL" clId="{A67EABDB-E31E-4695-A2D5-C11DFBAF6C4D}" dt="2022-02-14T18:50:37.379" v="15" actId="6549"/>
        <pc:sldMkLst>
          <pc:docMk/>
          <pc:sldMk cId="0" sldId="256"/>
        </pc:sldMkLst>
        <pc:spChg chg="mod">
          <ac:chgData name="Gabriel LimaGomes" userId="482686d2-6478-4006-8794-563f7391813a" providerId="ADAL" clId="{A67EABDB-E31E-4695-A2D5-C11DFBAF6C4D}" dt="2022-02-14T18:50:37.379" v="15" actId="6549"/>
          <ac:spMkLst>
            <pc:docMk/>
            <pc:sldMk cId="0" sldId="256"/>
            <ac:spMk id="158" creationId="{00000000-0000-0000-0000-000000000000}"/>
          </ac:spMkLst>
        </pc:spChg>
      </pc:sldChg>
      <pc:sldChg chg="modSp mod">
        <pc:chgData name="Gabriel LimaGomes" userId="482686d2-6478-4006-8794-563f7391813a" providerId="ADAL" clId="{A67EABDB-E31E-4695-A2D5-C11DFBAF6C4D}" dt="2022-02-14T18:57:05.580" v="44" actId="6549"/>
        <pc:sldMkLst>
          <pc:docMk/>
          <pc:sldMk cId="564402020" sldId="278"/>
        </pc:sldMkLst>
        <pc:spChg chg="mod">
          <ac:chgData name="Gabriel LimaGomes" userId="482686d2-6478-4006-8794-563f7391813a" providerId="ADAL" clId="{A67EABDB-E31E-4695-A2D5-C11DFBAF6C4D}" dt="2022-02-14T18:57:05.580" v="44" actId="6549"/>
          <ac:spMkLst>
            <pc:docMk/>
            <pc:sldMk cId="564402020" sldId="278"/>
            <ac:spMk id="421" creationId="{00000000-0000-0000-0000-000000000000}"/>
          </ac:spMkLst>
        </pc:spChg>
      </pc:sldChg>
      <pc:sldChg chg="modSp mod">
        <pc:chgData name="Gabriel LimaGomes" userId="482686d2-6478-4006-8794-563f7391813a" providerId="ADAL" clId="{A67EABDB-E31E-4695-A2D5-C11DFBAF6C4D}" dt="2022-02-14T19:00:14.118" v="96" actId="21"/>
        <pc:sldMkLst>
          <pc:docMk/>
          <pc:sldMk cId="766088330" sldId="281"/>
        </pc:sldMkLst>
        <pc:spChg chg="mod">
          <ac:chgData name="Gabriel LimaGomes" userId="482686d2-6478-4006-8794-563f7391813a" providerId="ADAL" clId="{A67EABDB-E31E-4695-A2D5-C11DFBAF6C4D}" dt="2022-02-14T19:00:14.118" v="96" actId="21"/>
          <ac:spMkLst>
            <pc:docMk/>
            <pc:sldMk cId="766088330" sldId="281"/>
            <ac:spMk id="3" creationId="{6FE5B733-08DE-4B94-A6D9-521ACC18F97B}"/>
          </ac:spMkLst>
        </pc:spChg>
      </pc:sldChg>
      <pc:sldChg chg="del">
        <pc:chgData name="Gabriel LimaGomes" userId="482686d2-6478-4006-8794-563f7391813a" providerId="ADAL" clId="{A67EABDB-E31E-4695-A2D5-C11DFBAF6C4D}" dt="2022-02-14T19:11:48.991" v="152" actId="47"/>
        <pc:sldMkLst>
          <pc:docMk/>
          <pc:sldMk cId="2022407074" sldId="303"/>
        </pc:sldMkLst>
      </pc:sldChg>
      <pc:sldChg chg="del">
        <pc:chgData name="Gabriel LimaGomes" userId="482686d2-6478-4006-8794-563f7391813a" providerId="ADAL" clId="{A67EABDB-E31E-4695-A2D5-C11DFBAF6C4D}" dt="2022-02-14T19:11:48.991" v="152" actId="47"/>
        <pc:sldMkLst>
          <pc:docMk/>
          <pc:sldMk cId="1892209326" sldId="304"/>
        </pc:sldMkLst>
      </pc:sldChg>
      <pc:sldChg chg="del">
        <pc:chgData name="Gabriel LimaGomes" userId="482686d2-6478-4006-8794-563f7391813a" providerId="ADAL" clId="{A67EABDB-E31E-4695-A2D5-C11DFBAF6C4D}" dt="2022-02-14T19:11:48.991" v="152" actId="47"/>
        <pc:sldMkLst>
          <pc:docMk/>
          <pc:sldMk cId="360553266" sldId="305"/>
        </pc:sldMkLst>
      </pc:sldChg>
      <pc:sldChg chg="del">
        <pc:chgData name="Gabriel LimaGomes" userId="482686d2-6478-4006-8794-563f7391813a" providerId="ADAL" clId="{A67EABDB-E31E-4695-A2D5-C11DFBAF6C4D}" dt="2022-02-14T19:11:48.991" v="152" actId="47"/>
        <pc:sldMkLst>
          <pc:docMk/>
          <pc:sldMk cId="82656424" sldId="306"/>
        </pc:sldMkLst>
      </pc:sldChg>
      <pc:sldChg chg="del">
        <pc:chgData name="Gabriel LimaGomes" userId="482686d2-6478-4006-8794-563f7391813a" providerId="ADAL" clId="{A67EABDB-E31E-4695-A2D5-C11DFBAF6C4D}" dt="2022-02-14T19:11:48.991" v="152" actId="47"/>
        <pc:sldMkLst>
          <pc:docMk/>
          <pc:sldMk cId="2931538788" sldId="307"/>
        </pc:sldMkLst>
      </pc:sldChg>
      <pc:sldChg chg="del">
        <pc:chgData name="Gabriel LimaGomes" userId="482686d2-6478-4006-8794-563f7391813a" providerId="ADAL" clId="{A67EABDB-E31E-4695-A2D5-C11DFBAF6C4D}" dt="2022-02-14T19:11:48.991" v="152" actId="47"/>
        <pc:sldMkLst>
          <pc:docMk/>
          <pc:sldMk cId="435037919" sldId="308"/>
        </pc:sldMkLst>
      </pc:sldChg>
      <pc:sldChg chg="del">
        <pc:chgData name="Gabriel LimaGomes" userId="482686d2-6478-4006-8794-563f7391813a" providerId="ADAL" clId="{A67EABDB-E31E-4695-A2D5-C11DFBAF6C4D}" dt="2022-02-14T19:11:48.991" v="152" actId="47"/>
        <pc:sldMkLst>
          <pc:docMk/>
          <pc:sldMk cId="1248892436" sldId="309"/>
        </pc:sldMkLst>
      </pc:sldChg>
      <pc:sldChg chg="del">
        <pc:chgData name="Gabriel LimaGomes" userId="482686d2-6478-4006-8794-563f7391813a" providerId="ADAL" clId="{A67EABDB-E31E-4695-A2D5-C11DFBAF6C4D}" dt="2022-02-14T19:11:48.991" v="152" actId="47"/>
        <pc:sldMkLst>
          <pc:docMk/>
          <pc:sldMk cId="3274269107" sldId="310"/>
        </pc:sldMkLst>
      </pc:sldChg>
      <pc:sldChg chg="add del setBg">
        <pc:chgData name="Gabriel LimaGomes" userId="482686d2-6478-4006-8794-563f7391813a" providerId="ADAL" clId="{A67EABDB-E31E-4695-A2D5-C11DFBAF6C4D}" dt="2022-02-14T18:57:37.434" v="51"/>
        <pc:sldMkLst>
          <pc:docMk/>
          <pc:sldMk cId="722076791" sldId="311"/>
        </pc:sldMkLst>
      </pc:sldChg>
      <pc:sldChg chg="modSp add mod">
        <pc:chgData name="Gabriel LimaGomes" userId="482686d2-6478-4006-8794-563f7391813a" providerId="ADAL" clId="{A67EABDB-E31E-4695-A2D5-C11DFBAF6C4D}" dt="2022-02-14T19:11:39.234" v="151" actId="20577"/>
        <pc:sldMkLst>
          <pc:docMk/>
          <pc:sldMk cId="912628778" sldId="311"/>
        </pc:sldMkLst>
        <pc:spChg chg="mod">
          <ac:chgData name="Gabriel LimaGomes" userId="482686d2-6478-4006-8794-563f7391813a" providerId="ADAL" clId="{A67EABDB-E31E-4695-A2D5-C11DFBAF6C4D}" dt="2022-02-14T19:11:39.234" v="151" actId="20577"/>
          <ac:spMkLst>
            <pc:docMk/>
            <pc:sldMk cId="912628778" sldId="311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A67EABDB-E31E-4695-A2D5-C11DFBAF6C4D}" dt="2022-02-14T18:59:52.810" v="90"/>
        <pc:sldMkLst>
          <pc:docMk/>
          <pc:sldMk cId="1226289505" sldId="312"/>
        </pc:sldMkLst>
      </pc:sldChg>
      <pc:sldChg chg="delSp modSp add del mod">
        <pc:chgData name="Gabriel LimaGomes" userId="482686d2-6478-4006-8794-563f7391813a" providerId="ADAL" clId="{A67EABDB-E31E-4695-A2D5-C11DFBAF6C4D}" dt="2022-02-15T16:31:56.854" v="892" actId="47"/>
        <pc:sldMkLst>
          <pc:docMk/>
          <pc:sldMk cId="3061853047" sldId="312"/>
        </pc:sldMkLst>
        <pc:spChg chg="del mod">
          <ac:chgData name="Gabriel LimaGomes" userId="482686d2-6478-4006-8794-563f7391813a" providerId="ADAL" clId="{A67EABDB-E31E-4695-A2D5-C11DFBAF6C4D}" dt="2022-02-15T16:31:41.604" v="886"/>
          <ac:spMkLst>
            <pc:docMk/>
            <pc:sldMk cId="3061853047" sldId="312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A67EABDB-E31E-4695-A2D5-C11DFBAF6C4D}" dt="2022-02-14T19:22:55.715" v="762"/>
        <pc:sldMkLst>
          <pc:docMk/>
          <pc:sldMk cId="672797000" sldId="313"/>
        </pc:sldMkLst>
      </pc:sldChg>
      <pc:sldChg chg="addSp delSp modSp add mod">
        <pc:chgData name="Gabriel LimaGomes" userId="482686d2-6478-4006-8794-563f7391813a" providerId="ADAL" clId="{A67EABDB-E31E-4695-A2D5-C11DFBAF6C4D}" dt="2022-02-15T14:20:50.871" v="883" actId="113"/>
        <pc:sldMkLst>
          <pc:docMk/>
          <pc:sldMk cId="1786125592" sldId="313"/>
        </pc:sldMkLst>
        <pc:spChg chg="mod">
          <ac:chgData name="Gabriel LimaGomes" userId="482686d2-6478-4006-8794-563f7391813a" providerId="ADAL" clId="{A67EABDB-E31E-4695-A2D5-C11DFBAF6C4D}" dt="2022-02-15T14:20:50.871" v="883" actId="113"/>
          <ac:spMkLst>
            <pc:docMk/>
            <pc:sldMk cId="1786125592" sldId="313"/>
            <ac:spMk id="3" creationId="{6FE5B733-08DE-4B94-A6D9-521ACC18F97B}"/>
          </ac:spMkLst>
        </pc:spChg>
        <pc:spChg chg="add mod">
          <ac:chgData name="Gabriel LimaGomes" userId="482686d2-6478-4006-8794-563f7391813a" providerId="ADAL" clId="{A67EABDB-E31E-4695-A2D5-C11DFBAF6C4D}" dt="2022-02-14T20:10:28.148" v="872" actId="1076"/>
          <ac:spMkLst>
            <pc:docMk/>
            <pc:sldMk cId="1786125592" sldId="313"/>
            <ac:spMk id="19" creationId="{06057B2A-FECE-404B-9B73-56A0D97ACD58}"/>
          </ac:spMkLst>
        </pc:spChg>
        <pc:spChg chg="add del mod">
          <ac:chgData name="Gabriel LimaGomes" userId="482686d2-6478-4006-8794-563f7391813a" providerId="ADAL" clId="{A67EABDB-E31E-4695-A2D5-C11DFBAF6C4D}" dt="2022-02-14T19:50:34.712" v="832"/>
          <ac:spMkLst>
            <pc:docMk/>
            <pc:sldMk cId="1786125592" sldId="313"/>
            <ac:spMk id="20" creationId="{607DD2DC-1291-4CD8-91D9-7D273C135DC7}"/>
          </ac:spMkLst>
        </pc:spChg>
        <pc:spChg chg="add mod">
          <ac:chgData name="Gabriel LimaGomes" userId="482686d2-6478-4006-8794-563f7391813a" providerId="ADAL" clId="{A67EABDB-E31E-4695-A2D5-C11DFBAF6C4D}" dt="2022-02-14T20:01:30.759" v="854" actId="14100"/>
          <ac:spMkLst>
            <pc:docMk/>
            <pc:sldMk cId="1786125592" sldId="313"/>
            <ac:spMk id="21" creationId="{D9B136BD-AC68-401B-B598-D08A855235C2}"/>
          </ac:spMkLst>
        </pc:spChg>
        <pc:picChg chg="add mod">
          <ac:chgData name="Gabriel LimaGomes" userId="482686d2-6478-4006-8794-563f7391813a" providerId="ADAL" clId="{A67EABDB-E31E-4695-A2D5-C11DFBAF6C4D}" dt="2022-02-14T20:10:34.025" v="873" actId="14100"/>
          <ac:picMkLst>
            <pc:docMk/>
            <pc:sldMk cId="1786125592" sldId="313"/>
            <ac:picMk id="5" creationId="{C51A6B4F-AE6B-4F52-9199-44235C6CB533}"/>
          </ac:picMkLst>
        </pc:picChg>
        <pc:picChg chg="add del mod">
          <ac:chgData name="Gabriel LimaGomes" userId="482686d2-6478-4006-8794-563f7391813a" providerId="ADAL" clId="{A67EABDB-E31E-4695-A2D5-C11DFBAF6C4D}" dt="2022-02-14T19:54:55.238" v="840" actId="478"/>
          <ac:picMkLst>
            <pc:docMk/>
            <pc:sldMk cId="1786125592" sldId="313"/>
            <ac:picMk id="7" creationId="{C961BD25-5CE2-4593-B40B-C47F02CD3606}"/>
          </ac:picMkLst>
        </pc:picChg>
        <pc:picChg chg="add mod">
          <ac:chgData name="Gabriel LimaGomes" userId="482686d2-6478-4006-8794-563f7391813a" providerId="ADAL" clId="{A67EABDB-E31E-4695-A2D5-C11DFBAF6C4D}" dt="2022-02-14T19:55:04.419" v="844" actId="1076"/>
          <ac:picMkLst>
            <pc:docMk/>
            <pc:sldMk cId="1786125592" sldId="313"/>
            <ac:picMk id="9" creationId="{ADAD5F98-8139-4B04-B3C5-C0DA67BB3FEC}"/>
          </ac:picMkLst>
        </pc:picChg>
        <pc:picChg chg="add del mod">
          <ac:chgData name="Gabriel LimaGomes" userId="482686d2-6478-4006-8794-563f7391813a" providerId="ADAL" clId="{A67EABDB-E31E-4695-A2D5-C11DFBAF6C4D}" dt="2022-02-14T19:25:38.360" v="799" actId="478"/>
          <ac:picMkLst>
            <pc:docMk/>
            <pc:sldMk cId="1786125592" sldId="313"/>
            <ac:picMk id="13" creationId="{4AE6BB1A-C489-495E-A7BB-2976BF9B083A}"/>
          </ac:picMkLst>
        </pc:picChg>
        <pc:picChg chg="add del mod">
          <ac:chgData name="Gabriel LimaGomes" userId="482686d2-6478-4006-8794-563f7391813a" providerId="ADAL" clId="{A67EABDB-E31E-4695-A2D5-C11DFBAF6C4D}" dt="2022-02-14T19:24:12.901" v="770" actId="478"/>
          <ac:picMkLst>
            <pc:docMk/>
            <pc:sldMk cId="1786125592" sldId="313"/>
            <ac:picMk id="14" creationId="{9FF0890D-E752-4387-830F-8886DAA7EEE9}"/>
          </ac:picMkLst>
        </pc:picChg>
      </pc:sldChg>
      <pc:sldChg chg="add del setBg">
        <pc:chgData name="Gabriel LimaGomes" userId="482686d2-6478-4006-8794-563f7391813a" providerId="ADAL" clId="{A67EABDB-E31E-4695-A2D5-C11DFBAF6C4D}" dt="2022-02-14T19:24:08.037" v="768"/>
        <pc:sldMkLst>
          <pc:docMk/>
          <pc:sldMk cId="2730874190" sldId="314"/>
        </pc:sldMkLst>
      </pc:sldChg>
      <pc:sldChg chg="addSp delSp modSp add mod">
        <pc:chgData name="Gabriel LimaGomes" userId="482686d2-6478-4006-8794-563f7391813a" providerId="ADAL" clId="{A67EABDB-E31E-4695-A2D5-C11DFBAF6C4D}" dt="2022-02-14T20:08:25.923" v="870" actId="1076"/>
        <pc:sldMkLst>
          <pc:docMk/>
          <pc:sldMk cId="4293908905" sldId="314"/>
        </pc:sldMkLst>
        <pc:spChg chg="mod">
          <ac:chgData name="Gabriel LimaGomes" userId="482686d2-6478-4006-8794-563f7391813a" providerId="ADAL" clId="{A67EABDB-E31E-4695-A2D5-C11DFBAF6C4D}" dt="2022-02-14T19:25:11.178" v="789" actId="6549"/>
          <ac:spMkLst>
            <pc:docMk/>
            <pc:sldMk cId="4293908905" sldId="314"/>
            <ac:spMk id="3" creationId="{6FE5B733-08DE-4B94-A6D9-521ACC18F97B}"/>
          </ac:spMkLst>
        </pc:spChg>
        <pc:picChg chg="add mod">
          <ac:chgData name="Gabriel LimaGomes" userId="482686d2-6478-4006-8794-563f7391813a" providerId="ADAL" clId="{A67EABDB-E31E-4695-A2D5-C11DFBAF6C4D}" dt="2022-02-14T20:05:05.365" v="865" actId="1076"/>
          <ac:picMkLst>
            <pc:docMk/>
            <pc:sldMk cId="4293908905" sldId="314"/>
            <ac:picMk id="5" creationId="{ED05CCA9-3184-4666-B2C2-8E662957E86B}"/>
          </ac:picMkLst>
        </pc:picChg>
        <pc:picChg chg="add del mod">
          <ac:chgData name="Gabriel LimaGomes" userId="482686d2-6478-4006-8794-563f7391813a" providerId="ADAL" clId="{A67EABDB-E31E-4695-A2D5-C11DFBAF6C4D}" dt="2022-02-14T20:08:09.350" v="866" actId="478"/>
          <ac:picMkLst>
            <pc:docMk/>
            <pc:sldMk cId="4293908905" sldId="314"/>
            <ac:picMk id="7" creationId="{F22C7416-FFB8-4688-9571-A21C254B303B}"/>
          </ac:picMkLst>
        </pc:picChg>
        <pc:picChg chg="add mod">
          <ac:chgData name="Gabriel LimaGomes" userId="482686d2-6478-4006-8794-563f7391813a" providerId="ADAL" clId="{A67EABDB-E31E-4695-A2D5-C11DFBAF6C4D}" dt="2022-02-14T20:08:25.923" v="870" actId="1076"/>
          <ac:picMkLst>
            <pc:docMk/>
            <pc:sldMk cId="4293908905" sldId="314"/>
            <ac:picMk id="9" creationId="{F58155F7-E997-4C86-8583-725B3F4F1D40}"/>
          </ac:picMkLst>
        </pc:picChg>
        <pc:picChg chg="del">
          <ac:chgData name="Gabriel LimaGomes" userId="482686d2-6478-4006-8794-563f7391813a" providerId="ADAL" clId="{A67EABDB-E31E-4695-A2D5-C11DFBAF6C4D}" dt="2022-02-14T19:24:34.871" v="774" actId="478"/>
          <ac:picMkLst>
            <pc:docMk/>
            <pc:sldMk cId="4293908905" sldId="314"/>
            <ac:picMk id="13" creationId="{4AE6BB1A-C489-495E-A7BB-2976BF9B083A}"/>
          </ac:picMkLst>
        </pc:picChg>
        <pc:picChg chg="del mod">
          <ac:chgData name="Gabriel LimaGomes" userId="482686d2-6478-4006-8794-563f7391813a" providerId="ADAL" clId="{A67EABDB-E31E-4695-A2D5-C11DFBAF6C4D}" dt="2022-02-14T20:03:17.128" v="857" actId="478"/>
          <ac:picMkLst>
            <pc:docMk/>
            <pc:sldMk cId="4293908905" sldId="314"/>
            <ac:picMk id="14" creationId="{9FF0890D-E752-4387-830F-8886DAA7EEE9}"/>
          </ac:picMkLst>
        </pc:picChg>
        <pc:picChg chg="add del mod">
          <ac:chgData name="Gabriel LimaGomes" userId="482686d2-6478-4006-8794-563f7391813a" providerId="ADAL" clId="{A67EABDB-E31E-4695-A2D5-C11DFBAF6C4D}" dt="2022-02-14T20:03:14.424" v="855" actId="478"/>
          <ac:picMkLst>
            <pc:docMk/>
            <pc:sldMk cId="4293908905" sldId="314"/>
            <ac:picMk id="15" creationId="{39D5C49C-B7F7-4AD2-984B-55EAA33F7441}"/>
          </ac:picMkLst>
        </pc:picChg>
      </pc:sldChg>
      <pc:sldChg chg="modSp mod">
        <pc:chgData name="Gabriel LimaGomes" userId="482686d2-6478-4006-8794-563f7391813a" providerId="ADAL" clId="{A67EABDB-E31E-4695-A2D5-C11DFBAF6C4D}" dt="2022-02-15T16:31:54.708" v="891" actId="14100"/>
        <pc:sldMkLst>
          <pc:docMk/>
          <pc:sldMk cId="2268624158" sldId="316"/>
        </pc:sldMkLst>
        <pc:spChg chg="mod">
          <ac:chgData name="Gabriel LimaGomes" userId="482686d2-6478-4006-8794-563f7391813a" providerId="ADAL" clId="{A67EABDB-E31E-4695-A2D5-C11DFBAF6C4D}" dt="2022-02-15T16:31:54.708" v="891" actId="14100"/>
          <ac:spMkLst>
            <pc:docMk/>
            <pc:sldMk cId="2268624158" sldId="316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A67EABDB-E31E-4695-A2D5-C11DFBAF6C4D}" dt="2022-02-14T20:34:21.197" v="875"/>
        <pc:sldMkLst>
          <pc:docMk/>
          <pc:sldMk cId="2427750965" sldId="316"/>
        </pc:sldMkLst>
      </pc:sldChg>
      <pc:sldChg chg="addSp delSp modSp add del mod">
        <pc:chgData name="Gabriel LimaGomes" userId="482686d2-6478-4006-8794-563f7391813a" providerId="ADAL" clId="{A67EABDB-E31E-4695-A2D5-C11DFBAF6C4D}" dt="2022-02-15T12:21:58.511" v="882" actId="47"/>
        <pc:sldMkLst>
          <pc:docMk/>
          <pc:sldMk cId="3272354863" sldId="316"/>
        </pc:sldMkLst>
        <pc:spChg chg="del">
          <ac:chgData name="Gabriel LimaGomes" userId="482686d2-6478-4006-8794-563f7391813a" providerId="ADAL" clId="{A67EABDB-E31E-4695-A2D5-C11DFBAF6C4D}" dt="2022-02-14T20:34:27.541" v="880" actId="478"/>
          <ac:spMkLst>
            <pc:docMk/>
            <pc:sldMk cId="3272354863" sldId="316"/>
            <ac:spMk id="2" creationId="{3448880D-5357-4FBE-9C47-46B88D1D6232}"/>
          </ac:spMkLst>
        </pc:spChg>
        <pc:spChg chg="del mod">
          <ac:chgData name="Gabriel LimaGomes" userId="482686d2-6478-4006-8794-563f7391813a" providerId="ADAL" clId="{A67EABDB-E31E-4695-A2D5-C11DFBAF6C4D}" dt="2022-02-14T20:34:24.511" v="879"/>
          <ac:spMkLst>
            <pc:docMk/>
            <pc:sldMk cId="3272354863" sldId="316"/>
            <ac:spMk id="3" creationId="{6FE5B733-08DE-4B94-A6D9-521ACC18F97B}"/>
          </ac:spMkLst>
        </pc:spChg>
        <pc:spChg chg="add del mod">
          <ac:chgData name="Gabriel LimaGomes" userId="482686d2-6478-4006-8794-563f7391813a" providerId="ADAL" clId="{A67EABDB-E31E-4695-A2D5-C11DFBAF6C4D}" dt="2022-02-14T20:34:30.986" v="881" actId="478"/>
          <ac:spMkLst>
            <pc:docMk/>
            <pc:sldMk cId="3272354863" sldId="316"/>
            <ac:spMk id="6" creationId="{63806EC4-53FA-4123-9898-E55E029F4708}"/>
          </ac:spMkLst>
        </pc:spChg>
      </pc:sldChg>
    </pc:docChg>
  </pc:docChgLst>
  <pc:docChgLst>
    <pc:chgData name="Icaro Sousa" userId="S::icaro.sousa@br.ey.com::f5f025b7-402c-4de2-a3eb-0d804c9ff257" providerId="AD" clId="Web-{B5792D5B-DCD5-24F2-9196-F1B6CB9445B5}"/>
    <pc:docChg chg="addSld modSld">
      <pc:chgData name="Icaro Sousa" userId="S::icaro.sousa@br.ey.com::f5f025b7-402c-4de2-a3eb-0d804c9ff257" providerId="AD" clId="Web-{B5792D5B-DCD5-24F2-9196-F1B6CB9445B5}" dt="2022-01-14T15:02:23.985" v="304" actId="20577"/>
      <pc:docMkLst>
        <pc:docMk/>
      </pc:docMkLst>
      <pc:sldChg chg="modSp">
        <pc:chgData name="Icaro Sousa" userId="S::icaro.sousa@br.ey.com::f5f025b7-402c-4de2-a3eb-0d804c9ff257" providerId="AD" clId="Web-{B5792D5B-DCD5-24F2-9196-F1B6CB9445B5}" dt="2022-01-14T14:49:16.387" v="209" actId="20577"/>
        <pc:sldMkLst>
          <pc:docMk/>
          <pc:sldMk cId="766088330" sldId="281"/>
        </pc:sldMkLst>
        <pc:spChg chg="mod">
          <ac:chgData name="Icaro Sousa" userId="S::icaro.sousa@br.ey.com::f5f025b7-402c-4de2-a3eb-0d804c9ff257" providerId="AD" clId="Web-{B5792D5B-DCD5-24F2-9196-F1B6CB9445B5}" dt="2022-01-14T14:49:16.387" v="209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addSp modSp add replId">
        <pc:chgData name="Icaro Sousa" userId="S::icaro.sousa@br.ey.com::f5f025b7-402c-4de2-a3eb-0d804c9ff257" providerId="AD" clId="Web-{B5792D5B-DCD5-24F2-9196-F1B6CB9445B5}" dt="2022-01-14T15:02:23.985" v="304" actId="20577"/>
        <pc:sldMkLst>
          <pc:docMk/>
          <pc:sldMk cId="3003400763" sldId="310"/>
        </pc:sldMkLst>
        <pc:spChg chg="mod">
          <ac:chgData name="Icaro Sousa" userId="S::icaro.sousa@br.ey.com::f5f025b7-402c-4de2-a3eb-0d804c9ff257" providerId="AD" clId="Web-{B5792D5B-DCD5-24F2-9196-F1B6CB9445B5}" dt="2022-01-14T15:02:23.985" v="304" actId="20577"/>
          <ac:spMkLst>
            <pc:docMk/>
            <pc:sldMk cId="3003400763" sldId="310"/>
            <ac:spMk id="3" creationId="{6FE5B733-08DE-4B94-A6D9-521ACC18F97B}"/>
          </ac:spMkLst>
        </pc:spChg>
        <pc:picChg chg="add mod">
          <ac:chgData name="Icaro Sousa" userId="S::icaro.sousa@br.ey.com::f5f025b7-402c-4de2-a3eb-0d804c9ff257" providerId="AD" clId="Web-{B5792D5B-DCD5-24F2-9196-F1B6CB9445B5}" dt="2022-01-14T14:51:16.437" v="263" actId="1076"/>
          <ac:picMkLst>
            <pc:docMk/>
            <pc:sldMk cId="3003400763" sldId="310"/>
            <ac:picMk id="4" creationId="{8204C561-BE6B-47BD-A176-69248174AC46}"/>
          </ac:picMkLst>
        </pc:picChg>
      </pc:sldChg>
      <pc:sldChg chg="addSp delSp modSp add replId">
        <pc:chgData name="Icaro Sousa" userId="S::icaro.sousa@br.ey.com::f5f025b7-402c-4de2-a3eb-0d804c9ff257" providerId="AD" clId="Web-{B5792D5B-DCD5-24F2-9196-F1B6CB9445B5}" dt="2022-01-14T14:52:38.548" v="279" actId="14100"/>
        <pc:sldMkLst>
          <pc:docMk/>
          <pc:sldMk cId="3529488722" sldId="311"/>
        </pc:sldMkLst>
        <pc:spChg chg="mod">
          <ac:chgData name="Icaro Sousa" userId="S::icaro.sousa@br.ey.com::f5f025b7-402c-4de2-a3eb-0d804c9ff257" providerId="AD" clId="Web-{B5792D5B-DCD5-24F2-9196-F1B6CB9445B5}" dt="2022-01-14T14:51:50.563" v="275" actId="20577"/>
          <ac:spMkLst>
            <pc:docMk/>
            <pc:sldMk cId="3529488722" sldId="311"/>
            <ac:spMk id="3" creationId="{6FE5B733-08DE-4B94-A6D9-521ACC18F97B}"/>
          </ac:spMkLst>
        </pc:spChg>
        <pc:picChg chg="del">
          <ac:chgData name="Icaro Sousa" userId="S::icaro.sousa@br.ey.com::f5f025b7-402c-4de2-a3eb-0d804c9ff257" providerId="AD" clId="Web-{B5792D5B-DCD5-24F2-9196-F1B6CB9445B5}" dt="2022-01-14T14:51:53.469" v="276"/>
          <ac:picMkLst>
            <pc:docMk/>
            <pc:sldMk cId="3529488722" sldId="311"/>
            <ac:picMk id="4" creationId="{8204C561-BE6B-47BD-A176-69248174AC46}"/>
          </ac:picMkLst>
        </pc:picChg>
        <pc:picChg chg="add mod">
          <ac:chgData name="Icaro Sousa" userId="S::icaro.sousa@br.ey.com::f5f025b7-402c-4de2-a3eb-0d804c9ff257" providerId="AD" clId="Web-{B5792D5B-DCD5-24F2-9196-F1B6CB9445B5}" dt="2022-01-14T14:52:38.548" v="279" actId="14100"/>
          <ac:picMkLst>
            <pc:docMk/>
            <pc:sldMk cId="3529488722" sldId="311"/>
            <ac:picMk id="5" creationId="{B28BF586-A546-4E96-B39E-E60AE7A68369}"/>
          </ac:picMkLst>
        </pc:picChg>
      </pc:sldChg>
      <pc:sldChg chg="addSp delSp modSp add replId">
        <pc:chgData name="Icaro Sousa" userId="S::icaro.sousa@br.ey.com::f5f025b7-402c-4de2-a3eb-0d804c9ff257" providerId="AD" clId="Web-{B5792D5B-DCD5-24F2-9196-F1B6CB9445B5}" dt="2022-01-14T14:55:54.959" v="287" actId="14100"/>
        <pc:sldMkLst>
          <pc:docMk/>
          <pc:sldMk cId="3736221178" sldId="312"/>
        </pc:sldMkLst>
        <pc:spChg chg="mod">
          <ac:chgData name="Icaro Sousa" userId="S::icaro.sousa@br.ey.com::f5f025b7-402c-4de2-a3eb-0d804c9ff257" providerId="AD" clId="Web-{B5792D5B-DCD5-24F2-9196-F1B6CB9445B5}" dt="2022-01-14T14:53:00.252" v="281" actId="20577"/>
          <ac:spMkLst>
            <pc:docMk/>
            <pc:sldMk cId="3736221178" sldId="312"/>
            <ac:spMk id="3" creationId="{6FE5B733-08DE-4B94-A6D9-521ACC18F97B}"/>
          </ac:spMkLst>
        </pc:spChg>
        <pc:picChg chg="add mod">
          <ac:chgData name="Icaro Sousa" userId="S::icaro.sousa@br.ey.com::f5f025b7-402c-4de2-a3eb-0d804c9ff257" providerId="AD" clId="Web-{B5792D5B-DCD5-24F2-9196-F1B6CB9445B5}" dt="2022-01-14T14:55:54.959" v="287" actId="14100"/>
          <ac:picMkLst>
            <pc:docMk/>
            <pc:sldMk cId="3736221178" sldId="312"/>
            <ac:picMk id="4" creationId="{59F6C2EC-E786-4274-8D97-6BF1391D0C52}"/>
          </ac:picMkLst>
        </pc:picChg>
        <pc:picChg chg="del">
          <ac:chgData name="Icaro Sousa" userId="S::icaro.sousa@br.ey.com::f5f025b7-402c-4de2-a3eb-0d804c9ff257" providerId="AD" clId="Web-{B5792D5B-DCD5-24F2-9196-F1B6CB9445B5}" dt="2022-01-14T14:53:04.377" v="282"/>
          <ac:picMkLst>
            <pc:docMk/>
            <pc:sldMk cId="3736221178" sldId="312"/>
            <ac:picMk id="5" creationId="{B28BF586-A546-4E96-B39E-E60AE7A68369}"/>
          </ac:picMkLst>
        </pc:picChg>
      </pc:sldChg>
      <pc:sldChg chg="addSp delSp modSp add replId">
        <pc:chgData name="Icaro Sousa" userId="S::icaro.sousa@br.ey.com::f5f025b7-402c-4de2-a3eb-0d804c9ff257" providerId="AD" clId="Web-{B5792D5B-DCD5-24F2-9196-F1B6CB9445B5}" dt="2022-01-14T14:57:23.415" v="293" actId="14100"/>
        <pc:sldMkLst>
          <pc:docMk/>
          <pc:sldMk cId="3160966348" sldId="313"/>
        </pc:sldMkLst>
        <pc:spChg chg="mod">
          <ac:chgData name="Icaro Sousa" userId="S::icaro.sousa@br.ey.com::f5f025b7-402c-4de2-a3eb-0d804c9ff257" providerId="AD" clId="Web-{B5792D5B-DCD5-24F2-9196-F1B6CB9445B5}" dt="2022-01-14T14:56:30.960" v="289" actId="20577"/>
          <ac:spMkLst>
            <pc:docMk/>
            <pc:sldMk cId="3160966348" sldId="313"/>
            <ac:spMk id="3" creationId="{6FE5B733-08DE-4B94-A6D9-521ACC18F97B}"/>
          </ac:spMkLst>
        </pc:spChg>
        <pc:picChg chg="del">
          <ac:chgData name="Icaro Sousa" userId="S::icaro.sousa@br.ey.com::f5f025b7-402c-4de2-a3eb-0d804c9ff257" providerId="AD" clId="Web-{B5792D5B-DCD5-24F2-9196-F1B6CB9445B5}" dt="2022-01-14T14:56:33.523" v="290"/>
          <ac:picMkLst>
            <pc:docMk/>
            <pc:sldMk cId="3160966348" sldId="313"/>
            <ac:picMk id="4" creationId="{59F6C2EC-E786-4274-8D97-6BF1391D0C52}"/>
          </ac:picMkLst>
        </pc:picChg>
        <pc:picChg chg="add mod">
          <ac:chgData name="Icaro Sousa" userId="S::icaro.sousa@br.ey.com::f5f025b7-402c-4de2-a3eb-0d804c9ff257" providerId="AD" clId="Web-{B5792D5B-DCD5-24F2-9196-F1B6CB9445B5}" dt="2022-01-14T14:57:23.415" v="293" actId="14100"/>
          <ac:picMkLst>
            <pc:docMk/>
            <pc:sldMk cId="3160966348" sldId="313"/>
            <ac:picMk id="5" creationId="{5F6301B4-E484-4F6C-AB22-9685E5F5910E}"/>
          </ac:picMkLst>
        </pc:picChg>
      </pc:sldChg>
      <pc:sldChg chg="addSp delSp modSp add replId">
        <pc:chgData name="Icaro Sousa" userId="S::icaro.sousa@br.ey.com::f5f025b7-402c-4de2-a3eb-0d804c9ff257" providerId="AD" clId="Web-{B5792D5B-DCD5-24F2-9196-F1B6CB9445B5}" dt="2022-01-14T15:00:20.450" v="301" actId="14100"/>
        <pc:sldMkLst>
          <pc:docMk/>
          <pc:sldMk cId="1563157739" sldId="314"/>
        </pc:sldMkLst>
        <pc:spChg chg="mod">
          <ac:chgData name="Icaro Sousa" userId="S::icaro.sousa@br.ey.com::f5f025b7-402c-4de2-a3eb-0d804c9ff257" providerId="AD" clId="Web-{B5792D5B-DCD5-24F2-9196-F1B6CB9445B5}" dt="2022-01-14T14:59:28.527" v="296" actId="20577"/>
          <ac:spMkLst>
            <pc:docMk/>
            <pc:sldMk cId="1563157739" sldId="314"/>
            <ac:spMk id="3" creationId="{6FE5B733-08DE-4B94-A6D9-521ACC18F97B}"/>
          </ac:spMkLst>
        </pc:spChg>
        <pc:picChg chg="add mod">
          <ac:chgData name="Icaro Sousa" userId="S::icaro.sousa@br.ey.com::f5f025b7-402c-4de2-a3eb-0d804c9ff257" providerId="AD" clId="Web-{B5792D5B-DCD5-24F2-9196-F1B6CB9445B5}" dt="2022-01-14T15:00:20.450" v="301" actId="14100"/>
          <ac:picMkLst>
            <pc:docMk/>
            <pc:sldMk cId="1563157739" sldId="314"/>
            <ac:picMk id="4" creationId="{588BF161-1040-4564-A869-98120BA9B3DD}"/>
          </ac:picMkLst>
        </pc:picChg>
        <pc:picChg chg="del">
          <ac:chgData name="Icaro Sousa" userId="S::icaro.sousa@br.ey.com::f5f025b7-402c-4de2-a3eb-0d804c9ff257" providerId="AD" clId="Web-{B5792D5B-DCD5-24F2-9196-F1B6CB9445B5}" dt="2022-01-14T14:59:26.136" v="295"/>
          <ac:picMkLst>
            <pc:docMk/>
            <pc:sldMk cId="1563157739" sldId="314"/>
            <ac:picMk id="5" creationId="{5F6301B4-E484-4F6C-AB22-9685E5F5910E}"/>
          </ac:picMkLst>
        </pc:picChg>
      </pc:sldChg>
    </pc:docChg>
  </pc:docChgLst>
  <pc:docChgLst>
    <pc:chgData name="Icaro Sousa" userId="S::icaro.sousa@br.ey.com::f5f025b7-402c-4de2-a3eb-0d804c9ff257" providerId="AD" clId="Web-{181CFB1C-2052-8283-0C78-26E3852D39B8}"/>
    <pc:docChg chg="modSld">
      <pc:chgData name="Icaro Sousa" userId="S::icaro.sousa@br.ey.com::f5f025b7-402c-4de2-a3eb-0d804c9ff257" providerId="AD" clId="Web-{181CFB1C-2052-8283-0C78-26E3852D39B8}" dt="2022-01-14T17:14:21.726" v="86" actId="20577"/>
      <pc:docMkLst>
        <pc:docMk/>
      </pc:docMkLst>
      <pc:sldChg chg="modSp">
        <pc:chgData name="Icaro Sousa" userId="S::icaro.sousa@br.ey.com::f5f025b7-402c-4de2-a3eb-0d804c9ff257" providerId="AD" clId="Web-{181CFB1C-2052-8283-0C78-26E3852D39B8}" dt="2022-01-14T17:14:21.726" v="86" actId="20577"/>
        <pc:sldMkLst>
          <pc:docMk/>
          <pc:sldMk cId="766088330" sldId="281"/>
        </pc:sldMkLst>
        <pc:spChg chg="mod">
          <ac:chgData name="Icaro Sousa" userId="S::icaro.sousa@br.ey.com::f5f025b7-402c-4de2-a3eb-0d804c9ff257" providerId="AD" clId="Web-{181CFB1C-2052-8283-0C78-26E3852D39B8}" dt="2022-01-14T17:14:21.726" v="86" actId="20577"/>
          <ac:spMkLst>
            <pc:docMk/>
            <pc:sldMk cId="766088330" sldId="281"/>
            <ac:spMk id="3" creationId="{6FE5B733-08DE-4B94-A6D9-521ACC18F97B}"/>
          </ac:spMkLst>
        </pc:spChg>
      </pc:sldChg>
    </pc:docChg>
  </pc:docChgLst>
  <pc:docChgLst>
    <pc:chgData name="Icaro Sousa" userId="S::icaro.sousa@br.ey.com::f5f025b7-402c-4de2-a3eb-0d804c9ff257" providerId="AD" clId="Web-{0C0F9342-07A9-7E53-7BD7-FD4C69B6F8B4}"/>
    <pc:docChg chg="modSld">
      <pc:chgData name="Icaro Sousa" userId="S::icaro.sousa@br.ey.com::f5f025b7-402c-4de2-a3eb-0d804c9ff257" providerId="AD" clId="Web-{0C0F9342-07A9-7E53-7BD7-FD4C69B6F8B4}" dt="2022-01-03T14:18:00.194" v="265" actId="20577"/>
      <pc:docMkLst>
        <pc:docMk/>
      </pc:docMkLst>
      <pc:sldChg chg="modSp">
        <pc:chgData name="Icaro Sousa" userId="S::icaro.sousa@br.ey.com::f5f025b7-402c-4de2-a3eb-0d804c9ff257" providerId="AD" clId="Web-{0C0F9342-07A9-7E53-7BD7-FD4C69B6F8B4}" dt="2022-01-03T14:18:00.194" v="265" actId="20577"/>
        <pc:sldMkLst>
          <pc:docMk/>
          <pc:sldMk cId="766088330" sldId="281"/>
        </pc:sldMkLst>
        <pc:spChg chg="mod">
          <ac:chgData name="Icaro Sousa" userId="S::icaro.sousa@br.ey.com::f5f025b7-402c-4de2-a3eb-0d804c9ff257" providerId="AD" clId="Web-{0C0F9342-07A9-7E53-7BD7-FD4C69B6F8B4}" dt="2022-01-03T14:18:00.194" v="265" actId="20577"/>
          <ac:spMkLst>
            <pc:docMk/>
            <pc:sldMk cId="766088330" sldId="281"/>
            <ac:spMk id="3" creationId="{6FE5B733-08DE-4B94-A6D9-521ACC18F97B}"/>
          </ac:spMkLst>
        </pc:spChg>
      </pc:sldChg>
    </pc:docChg>
  </pc:docChgLst>
  <pc:docChgLst>
    <pc:chgData name="Gabriel LimaGomes" userId="482686d2-6478-4006-8794-563f7391813a" providerId="ADAL" clId="{0F7C978D-2622-4BAC-9553-193D59776B2F}"/>
    <pc:docChg chg="undo custSel addSld delSld modSld">
      <pc:chgData name="Gabriel LimaGomes" userId="482686d2-6478-4006-8794-563f7391813a" providerId="ADAL" clId="{0F7C978D-2622-4BAC-9553-193D59776B2F}" dt="2022-05-31T17:48:39.766" v="390" actId="20577"/>
      <pc:docMkLst>
        <pc:docMk/>
      </pc:docMkLst>
      <pc:sldChg chg="modSp mod">
        <pc:chgData name="Gabriel LimaGomes" userId="482686d2-6478-4006-8794-563f7391813a" providerId="ADAL" clId="{0F7C978D-2622-4BAC-9553-193D59776B2F}" dt="2022-05-31T11:54:19.895" v="46" actId="6549"/>
        <pc:sldMkLst>
          <pc:docMk/>
          <pc:sldMk cId="564402020" sldId="278"/>
        </pc:sldMkLst>
        <pc:spChg chg="mod">
          <ac:chgData name="Gabriel LimaGomes" userId="482686d2-6478-4006-8794-563f7391813a" providerId="ADAL" clId="{0F7C978D-2622-4BAC-9553-193D59776B2F}" dt="2022-05-31T11:54:19.895" v="46" actId="6549"/>
          <ac:spMkLst>
            <pc:docMk/>
            <pc:sldMk cId="564402020" sldId="278"/>
            <ac:spMk id="421" creationId="{00000000-0000-0000-0000-000000000000}"/>
          </ac:spMkLst>
        </pc:spChg>
      </pc:sldChg>
      <pc:sldChg chg="addSp delSp modSp mod">
        <pc:chgData name="Gabriel LimaGomes" userId="482686d2-6478-4006-8794-563f7391813a" providerId="ADAL" clId="{0F7C978D-2622-4BAC-9553-193D59776B2F}" dt="2022-05-31T17:27:09.458" v="336" actId="20577"/>
        <pc:sldMkLst>
          <pc:docMk/>
          <pc:sldMk cId="766088330" sldId="281"/>
        </pc:sldMkLst>
        <pc:spChg chg="mod">
          <ac:chgData name="Gabriel LimaGomes" userId="482686d2-6478-4006-8794-563f7391813a" providerId="ADAL" clId="{0F7C978D-2622-4BAC-9553-193D59776B2F}" dt="2022-05-31T17:27:09.458" v="336" actId="20577"/>
          <ac:spMkLst>
            <pc:docMk/>
            <pc:sldMk cId="766088330" sldId="281"/>
            <ac:spMk id="3" creationId="{6FE5B733-08DE-4B94-A6D9-521ACC18F97B}"/>
          </ac:spMkLst>
        </pc:spChg>
        <pc:spChg chg="add del mod">
          <ac:chgData name="Gabriel LimaGomes" userId="482686d2-6478-4006-8794-563f7391813a" providerId="ADAL" clId="{0F7C978D-2622-4BAC-9553-193D59776B2F}" dt="2022-05-31T17:26:57.801" v="328" actId="478"/>
          <ac:spMkLst>
            <pc:docMk/>
            <pc:sldMk cId="766088330" sldId="281"/>
            <ac:spMk id="15" creationId="{67037940-033E-441F-88B9-C4B70467E18F}"/>
          </ac:spMkLst>
        </pc:spChg>
        <pc:picChg chg="del">
          <ac:chgData name="Gabriel LimaGomes" userId="482686d2-6478-4006-8794-563f7391813a" providerId="ADAL" clId="{0F7C978D-2622-4BAC-9553-193D59776B2F}" dt="2022-05-31T11:54:44.067" v="51" actId="478"/>
          <ac:picMkLst>
            <pc:docMk/>
            <pc:sldMk cId="766088330" sldId="281"/>
            <ac:picMk id="13" creationId="{D7497C68-15BA-47C6-99F3-015C47F12C69}"/>
          </ac:picMkLst>
        </pc:picChg>
        <pc:picChg chg="del">
          <ac:chgData name="Gabriel LimaGomes" userId="482686d2-6478-4006-8794-563f7391813a" providerId="ADAL" clId="{0F7C978D-2622-4BAC-9553-193D59776B2F}" dt="2022-05-31T11:54:44.067" v="51" actId="478"/>
          <ac:picMkLst>
            <pc:docMk/>
            <pc:sldMk cId="766088330" sldId="281"/>
            <ac:picMk id="14" creationId="{6F9400D6-4002-4D96-8B98-33EA11426CD5}"/>
          </ac:picMkLst>
        </pc:picChg>
      </pc:sldChg>
      <pc:sldChg chg="modSp mod">
        <pc:chgData name="Gabriel LimaGomes" userId="482686d2-6478-4006-8794-563f7391813a" providerId="ADAL" clId="{0F7C978D-2622-4BAC-9553-193D59776B2F}" dt="2022-05-31T11:58:53.026" v="189" actId="20577"/>
        <pc:sldMkLst>
          <pc:docMk/>
          <pc:sldMk cId="2133643044" sldId="302"/>
        </pc:sldMkLst>
        <pc:spChg chg="mod">
          <ac:chgData name="Gabriel LimaGomes" userId="482686d2-6478-4006-8794-563f7391813a" providerId="ADAL" clId="{0F7C978D-2622-4BAC-9553-193D59776B2F}" dt="2022-05-31T11:58:53.026" v="189" actId="20577"/>
          <ac:spMkLst>
            <pc:docMk/>
            <pc:sldMk cId="2133643044" sldId="302"/>
            <ac:spMk id="3" creationId="{6FE5B733-08DE-4B94-A6D9-521ACC18F97B}"/>
          </ac:spMkLst>
        </pc:spChg>
      </pc:sldChg>
      <pc:sldChg chg="del">
        <pc:chgData name="Gabriel LimaGomes" userId="482686d2-6478-4006-8794-563f7391813a" providerId="ADAL" clId="{0F7C978D-2622-4BAC-9553-193D59776B2F}" dt="2022-05-31T11:53:57.252" v="24" actId="47"/>
        <pc:sldMkLst>
          <pc:docMk/>
          <pc:sldMk cId="2815201902" sldId="310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1822374255" sldId="311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2935778847" sldId="312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78449521" sldId="313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1307522205" sldId="314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3754112969" sldId="315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888694648" sldId="316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2387851897" sldId="317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4144210549" sldId="318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2963909164" sldId="319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1051924427" sldId="320"/>
        </pc:sldMkLst>
      </pc:sldChg>
      <pc:sldChg chg="del">
        <pc:chgData name="Gabriel LimaGomes" userId="482686d2-6478-4006-8794-563f7391813a" providerId="ADAL" clId="{0F7C978D-2622-4BAC-9553-193D59776B2F}" dt="2022-05-31T11:55:14.344" v="59" actId="47"/>
        <pc:sldMkLst>
          <pc:docMk/>
          <pc:sldMk cId="2467166970" sldId="321"/>
        </pc:sldMkLst>
      </pc:sldChg>
      <pc:sldChg chg="addSp delSp modSp add mod">
        <pc:chgData name="Gabriel LimaGomes" userId="482686d2-6478-4006-8794-563f7391813a" providerId="ADAL" clId="{0F7C978D-2622-4BAC-9553-193D59776B2F}" dt="2022-05-31T17:27:31.869" v="341" actId="478"/>
        <pc:sldMkLst>
          <pc:docMk/>
          <pc:sldMk cId="343129119" sldId="322"/>
        </pc:sldMkLst>
        <pc:spChg chg="mod">
          <ac:chgData name="Gabriel LimaGomes" userId="482686d2-6478-4006-8794-563f7391813a" providerId="ADAL" clId="{0F7C978D-2622-4BAC-9553-193D59776B2F}" dt="2022-05-31T11:55:06.666" v="58"/>
          <ac:spMkLst>
            <pc:docMk/>
            <pc:sldMk cId="343129119" sldId="322"/>
            <ac:spMk id="3" creationId="{6FE5B733-08DE-4B94-A6D9-521ACC18F97B}"/>
          </ac:spMkLst>
        </pc:spChg>
        <pc:spChg chg="add mod">
          <ac:chgData name="Gabriel LimaGomes" userId="482686d2-6478-4006-8794-563f7391813a" providerId="ADAL" clId="{0F7C978D-2622-4BAC-9553-193D59776B2F}" dt="2022-05-31T17:27:15.828" v="337" actId="5793"/>
          <ac:spMkLst>
            <pc:docMk/>
            <pc:sldMk cId="343129119" sldId="322"/>
            <ac:spMk id="13" creationId="{341F50A4-C7CC-4DE6-94A8-489A964EDE94}"/>
          </ac:spMkLst>
        </pc:spChg>
        <pc:spChg chg="add mod">
          <ac:chgData name="Gabriel LimaGomes" userId="482686d2-6478-4006-8794-563f7391813a" providerId="ADAL" clId="{0F7C978D-2622-4BAC-9553-193D59776B2F}" dt="2022-05-31T17:24:34.594" v="254" actId="1076"/>
          <ac:spMkLst>
            <pc:docMk/>
            <pc:sldMk cId="343129119" sldId="322"/>
            <ac:spMk id="14" creationId="{468576C4-0B2D-49CF-8629-D3C9F2AD0D9F}"/>
          </ac:spMkLst>
        </pc:spChg>
        <pc:spChg chg="add mod">
          <ac:chgData name="Gabriel LimaGomes" userId="482686d2-6478-4006-8794-563f7391813a" providerId="ADAL" clId="{0F7C978D-2622-4BAC-9553-193D59776B2F}" dt="2022-05-31T17:27:18.071" v="338" actId="5793"/>
          <ac:spMkLst>
            <pc:docMk/>
            <pc:sldMk cId="343129119" sldId="322"/>
            <ac:spMk id="15" creationId="{1E7318CD-A34A-42D4-8FB4-44F7DA9D67FF}"/>
          </ac:spMkLst>
        </pc:spChg>
        <pc:spChg chg="add mod">
          <ac:chgData name="Gabriel LimaGomes" userId="482686d2-6478-4006-8794-563f7391813a" providerId="ADAL" clId="{0F7C978D-2622-4BAC-9553-193D59776B2F}" dt="2022-05-31T17:24:43.038" v="255" actId="1076"/>
          <ac:spMkLst>
            <pc:docMk/>
            <pc:sldMk cId="343129119" sldId="322"/>
            <ac:spMk id="16" creationId="{FCAD441A-FC36-4562-87D8-94AB1220C146}"/>
          </ac:spMkLst>
        </pc:spChg>
        <pc:spChg chg="add mod">
          <ac:chgData name="Gabriel LimaGomes" userId="482686d2-6478-4006-8794-563f7391813a" providerId="ADAL" clId="{0F7C978D-2622-4BAC-9553-193D59776B2F}" dt="2022-05-31T17:27:19.965" v="339" actId="5793"/>
          <ac:spMkLst>
            <pc:docMk/>
            <pc:sldMk cId="343129119" sldId="322"/>
            <ac:spMk id="17" creationId="{F46C6135-E2EA-4315-A79C-8AB611A22E26}"/>
          </ac:spMkLst>
        </pc:spChg>
        <pc:spChg chg="add del mod">
          <ac:chgData name="Gabriel LimaGomes" userId="482686d2-6478-4006-8794-563f7391813a" providerId="ADAL" clId="{0F7C978D-2622-4BAC-9553-193D59776B2F}" dt="2022-05-31T17:27:31.869" v="341" actId="478"/>
          <ac:spMkLst>
            <pc:docMk/>
            <pc:sldMk cId="343129119" sldId="322"/>
            <ac:spMk id="18" creationId="{E43705C4-D0A0-4794-AC38-C960F4E69ABB}"/>
          </ac:spMkLst>
        </pc:spChg>
        <pc:spChg chg="add del mod">
          <ac:chgData name="Gabriel LimaGomes" userId="482686d2-6478-4006-8794-563f7391813a" providerId="ADAL" clId="{0F7C978D-2622-4BAC-9553-193D59776B2F}" dt="2022-05-31T17:27:31.869" v="341" actId="478"/>
          <ac:spMkLst>
            <pc:docMk/>
            <pc:sldMk cId="343129119" sldId="322"/>
            <ac:spMk id="19" creationId="{AE3AD857-2BD9-4D3C-93D3-D14F05E4DC9F}"/>
          </ac:spMkLst>
        </pc:spChg>
      </pc:sldChg>
      <pc:sldChg chg="add del setBg">
        <pc:chgData name="Gabriel LimaGomes" userId="482686d2-6478-4006-8794-563f7391813a" providerId="ADAL" clId="{0F7C978D-2622-4BAC-9553-193D59776B2F}" dt="2022-05-31T11:54:52.951" v="54"/>
        <pc:sldMkLst>
          <pc:docMk/>
          <pc:sldMk cId="2463101941" sldId="322"/>
        </pc:sldMkLst>
      </pc:sldChg>
      <pc:sldChg chg="addSp delSp modSp add mod">
        <pc:chgData name="Gabriel LimaGomes" userId="482686d2-6478-4006-8794-563f7391813a" providerId="ADAL" clId="{0F7C978D-2622-4BAC-9553-193D59776B2F}" dt="2022-05-31T17:48:39.766" v="390" actId="20577"/>
        <pc:sldMkLst>
          <pc:docMk/>
          <pc:sldMk cId="1827610305" sldId="323"/>
        </pc:sldMkLst>
        <pc:spChg chg="mod">
          <ac:chgData name="Gabriel LimaGomes" userId="482686d2-6478-4006-8794-563f7391813a" providerId="ADAL" clId="{0F7C978D-2622-4BAC-9553-193D59776B2F}" dt="2022-05-31T17:48:39.766" v="390" actId="20577"/>
          <ac:spMkLst>
            <pc:docMk/>
            <pc:sldMk cId="1827610305" sldId="323"/>
            <ac:spMk id="3" creationId="{6FE5B733-08DE-4B94-A6D9-521ACC18F97B}"/>
          </ac:spMkLst>
        </pc:spChg>
        <pc:spChg chg="add del mod">
          <ac:chgData name="Gabriel LimaGomes" userId="482686d2-6478-4006-8794-563f7391813a" providerId="ADAL" clId="{0F7C978D-2622-4BAC-9553-193D59776B2F}" dt="2022-05-31T17:25:52.886" v="271" actId="478"/>
          <ac:spMkLst>
            <pc:docMk/>
            <pc:sldMk cId="1827610305" sldId="323"/>
            <ac:spMk id="13" creationId="{E792EB59-0910-4C0E-9126-A9AD2AEFC312}"/>
          </ac:spMkLst>
        </pc:spChg>
      </pc:sldChg>
      <pc:sldChg chg="add del setBg">
        <pc:chgData name="Gabriel LimaGomes" userId="482686d2-6478-4006-8794-563f7391813a" providerId="ADAL" clId="{0F7C978D-2622-4BAC-9553-193D59776B2F}" dt="2022-05-31T11:55:25.215" v="61"/>
        <pc:sldMkLst>
          <pc:docMk/>
          <pc:sldMk cId="3218553600" sldId="323"/>
        </pc:sldMkLst>
      </pc:sldChg>
      <pc:sldChg chg="addSp modSp add del mod">
        <pc:chgData name="Gabriel LimaGomes" userId="482686d2-6478-4006-8794-563f7391813a" providerId="ADAL" clId="{0F7C978D-2622-4BAC-9553-193D59776B2F}" dt="2022-05-31T17:26:40.269" v="322" actId="47"/>
        <pc:sldMkLst>
          <pc:docMk/>
          <pc:sldMk cId="3177273285" sldId="324"/>
        </pc:sldMkLst>
        <pc:spChg chg="mod">
          <ac:chgData name="Gabriel LimaGomes" userId="482686d2-6478-4006-8794-563f7391813a" providerId="ADAL" clId="{0F7C978D-2622-4BAC-9553-193D59776B2F}" dt="2022-05-31T11:55:53.373" v="70" actId="6549"/>
          <ac:spMkLst>
            <pc:docMk/>
            <pc:sldMk cId="3177273285" sldId="324"/>
            <ac:spMk id="3" creationId="{6FE5B733-08DE-4B94-A6D9-521ACC18F97B}"/>
          </ac:spMkLst>
        </pc:spChg>
        <pc:spChg chg="add mod">
          <ac:chgData name="Gabriel LimaGomes" userId="482686d2-6478-4006-8794-563f7391813a" providerId="ADAL" clId="{0F7C978D-2622-4BAC-9553-193D59776B2F}" dt="2022-05-31T12:04:13.597" v="208" actId="403"/>
          <ac:spMkLst>
            <pc:docMk/>
            <pc:sldMk cId="3177273285" sldId="324"/>
            <ac:spMk id="13" creationId="{922599DB-7BAB-41CF-AEAD-BEFCC8012187}"/>
          </ac:spMkLst>
        </pc:spChg>
      </pc:sldChg>
      <pc:sldChg chg="add del setBg">
        <pc:chgData name="Gabriel LimaGomes" userId="482686d2-6478-4006-8794-563f7391813a" providerId="ADAL" clId="{0F7C978D-2622-4BAC-9553-193D59776B2F}" dt="2022-05-31T11:55:41.584" v="67"/>
        <pc:sldMkLst>
          <pc:docMk/>
          <pc:sldMk cId="4290618637" sldId="324"/>
        </pc:sldMkLst>
      </pc:sldChg>
    </pc:docChg>
  </pc:docChgLst>
  <pc:docChgLst>
    <pc:chgData name="Gabriel LimaGomes" userId="S::gabriel.limagomes_br.ey.com#ext#@banco365.onmicrosoft.com::4ebe5fe0-2e10-477e-ac6b-f9cfd382b786" providerId="AD" clId="Web-{EB2FF39B-038A-2D7B-A40C-3CCBD483E5A6}"/>
    <pc:docChg chg="addSld delSld modSld">
      <pc:chgData name="Gabriel LimaGomes" userId="S::gabriel.limagomes_br.ey.com#ext#@banco365.onmicrosoft.com::4ebe5fe0-2e10-477e-ac6b-f9cfd382b786" providerId="AD" clId="Web-{EB2FF39B-038A-2D7B-A40C-3CCBD483E5A6}" dt="2021-10-28T19:45:11.055" v="1197" actId="20577"/>
      <pc:docMkLst>
        <pc:docMk/>
      </pc:docMkLst>
      <pc:sldChg chg="modSp">
        <pc:chgData name="Gabriel LimaGomes" userId="S::gabriel.limagomes_br.ey.com#ext#@banco365.onmicrosoft.com::4ebe5fe0-2e10-477e-ac6b-f9cfd382b786" providerId="AD" clId="Web-{EB2FF39B-038A-2D7B-A40C-3CCBD483E5A6}" dt="2021-10-28T14:28:25.122" v="31" actId="20577"/>
        <pc:sldMkLst>
          <pc:docMk/>
          <pc:sldMk cId="0" sldId="256"/>
        </pc:sldMkLst>
        <pc:spChg chg="mod">
          <ac:chgData name="Gabriel LimaGomes" userId="S::gabriel.limagomes_br.ey.com#ext#@banco365.onmicrosoft.com::4ebe5fe0-2e10-477e-ac6b-f9cfd382b786" providerId="AD" clId="Web-{EB2FF39B-038A-2D7B-A40C-3CCBD483E5A6}" dt="2021-10-28T14:27:57.512" v="12" actId="14100"/>
          <ac:spMkLst>
            <pc:docMk/>
            <pc:sldMk cId="0" sldId="256"/>
            <ac:spMk id="156" creationId="{00000000-0000-0000-0000-000000000000}"/>
          </ac:spMkLst>
        </pc:spChg>
        <pc:spChg chg="mod">
          <ac:chgData name="Gabriel LimaGomes" userId="S::gabriel.limagomes_br.ey.com#ext#@banco365.onmicrosoft.com::4ebe5fe0-2e10-477e-ac6b-f9cfd382b786" providerId="AD" clId="Web-{EB2FF39B-038A-2D7B-A40C-3CCBD483E5A6}" dt="2021-10-28T14:28:25.122" v="31" actId="20577"/>
          <ac:spMkLst>
            <pc:docMk/>
            <pc:sldMk cId="0" sldId="256"/>
            <ac:spMk id="158" creationId="{00000000-0000-0000-0000-000000000000}"/>
          </ac:spMkLst>
        </pc:spChg>
      </pc:sldChg>
      <pc:sldChg chg="addSp modSp add replId">
        <pc:chgData name="Gabriel LimaGomes" userId="S::gabriel.limagomes_br.ey.com#ext#@banco365.onmicrosoft.com::4ebe5fe0-2e10-477e-ac6b-f9cfd382b786" providerId="AD" clId="Web-{EB2FF39B-038A-2D7B-A40C-3CCBD483E5A6}" dt="2021-10-28T14:58:34.181" v="986" actId="14100"/>
        <pc:sldMkLst>
          <pc:docMk/>
          <pc:sldMk cId="564402020" sldId="278"/>
        </pc:sldMkLst>
        <pc:spChg chg="add mod">
          <ac:chgData name="Gabriel LimaGomes" userId="S::gabriel.limagomes_br.ey.com#ext#@banco365.onmicrosoft.com::4ebe5fe0-2e10-477e-ac6b-f9cfd382b786" providerId="AD" clId="Web-{EB2FF39B-038A-2D7B-A40C-3CCBD483E5A6}" dt="2021-10-28T14:41:32.219" v="288" actId="14100"/>
          <ac:spMkLst>
            <pc:docMk/>
            <pc:sldMk cId="564402020" sldId="278"/>
            <ac:spMk id="2" creationId="{BA7109C7-A7BF-44CD-BE52-7FD4AB9AE35F}"/>
          </ac:spMkLst>
        </pc:spChg>
        <pc:spChg chg="mod">
          <ac:chgData name="Gabriel LimaGomes" userId="S::gabriel.limagomes_br.ey.com#ext#@banco365.onmicrosoft.com::4ebe5fe0-2e10-477e-ac6b-f9cfd382b786" providerId="AD" clId="Web-{EB2FF39B-038A-2D7B-A40C-3CCBD483E5A6}" dt="2021-10-28T14:58:34.181" v="986" actId="14100"/>
          <ac:spMkLst>
            <pc:docMk/>
            <pc:sldMk cId="564402020" sldId="278"/>
            <ac:spMk id="421" creationId="{00000000-0000-0000-0000-000000000000}"/>
          </ac:spMkLst>
        </pc:spChg>
        <pc:spChg chg="mod">
          <ac:chgData name="Gabriel LimaGomes" userId="S::gabriel.limagomes_br.ey.com#ext#@banco365.onmicrosoft.com::4ebe5fe0-2e10-477e-ac6b-f9cfd382b786" providerId="AD" clId="Web-{EB2FF39B-038A-2D7B-A40C-3CCBD483E5A6}" dt="2021-10-28T14:31:36.486" v="47" actId="20577"/>
          <ac:spMkLst>
            <pc:docMk/>
            <pc:sldMk cId="564402020" sldId="278"/>
            <ac:spMk id="422" creationId="{00000000-0000-0000-0000-000000000000}"/>
          </ac:spMkLst>
        </pc:spChg>
      </pc:sldChg>
      <pc:sldChg chg="new">
        <pc:chgData name="Gabriel LimaGomes" userId="S::gabriel.limagomes_br.ey.com#ext#@banco365.onmicrosoft.com::4ebe5fe0-2e10-477e-ac6b-f9cfd382b786" providerId="AD" clId="Web-{EB2FF39B-038A-2D7B-A40C-3CCBD483E5A6}" dt="2021-10-28T14:29:36.983" v="33"/>
        <pc:sldMkLst>
          <pc:docMk/>
          <pc:sldMk cId="832672896" sldId="279"/>
        </pc:sldMkLst>
      </pc:sldChg>
      <pc:sldChg chg="new">
        <pc:chgData name="Gabriel LimaGomes" userId="S::gabriel.limagomes_br.ey.com#ext#@banco365.onmicrosoft.com::4ebe5fe0-2e10-477e-ac6b-f9cfd382b786" providerId="AD" clId="Web-{EB2FF39B-038A-2D7B-A40C-3CCBD483E5A6}" dt="2021-10-28T14:29:38.249" v="34"/>
        <pc:sldMkLst>
          <pc:docMk/>
          <pc:sldMk cId="1798880945" sldId="280"/>
        </pc:sldMkLst>
      </pc:sldChg>
      <pc:sldChg chg="addSp delSp modSp add replId">
        <pc:chgData name="Gabriel LimaGomes" userId="S::gabriel.limagomes_br.ey.com#ext#@banco365.onmicrosoft.com::4ebe5fe0-2e10-477e-ac6b-f9cfd382b786" providerId="AD" clId="Web-{EB2FF39B-038A-2D7B-A40C-3CCBD483E5A6}" dt="2021-10-28T19:45:11.055" v="1197" actId="20577"/>
        <pc:sldMkLst>
          <pc:docMk/>
          <pc:sldMk cId="766088330" sldId="281"/>
        </pc:sldMkLst>
        <pc:spChg chg="add mod">
          <ac:chgData name="Gabriel LimaGomes" userId="S::gabriel.limagomes_br.ey.com#ext#@banco365.onmicrosoft.com::4ebe5fe0-2e10-477e-ac6b-f9cfd382b786" providerId="AD" clId="Web-{EB2FF39B-038A-2D7B-A40C-3CCBD483E5A6}" dt="2021-10-28T14:36:15.196" v="203" actId="20577"/>
          <ac:spMkLst>
            <pc:docMk/>
            <pc:sldMk cId="766088330" sldId="281"/>
            <ac:spMk id="2" creationId="{3448880D-5357-4FBE-9C47-46B88D1D6232}"/>
          </ac:spMkLst>
        </pc:spChg>
        <pc:spChg chg="add mod">
          <ac:chgData name="Gabriel LimaGomes" userId="S::gabriel.limagomes_br.ey.com#ext#@banco365.onmicrosoft.com::4ebe5fe0-2e10-477e-ac6b-f9cfd382b786" providerId="AD" clId="Web-{EB2FF39B-038A-2D7B-A40C-3CCBD483E5A6}" dt="2021-10-28T19:45:11.055" v="1197" actId="20577"/>
          <ac:spMkLst>
            <pc:docMk/>
            <pc:sldMk cId="766088330" sldId="281"/>
            <ac:spMk id="3" creationId="{6FE5B733-08DE-4B94-A6D9-521ACC18F97B}"/>
          </ac:spMkLst>
        </pc:spChg>
        <pc:spChg chg="add mod">
          <ac:chgData name="Gabriel LimaGomes" userId="S::gabriel.limagomes_br.ey.com#ext#@banco365.onmicrosoft.com::4ebe5fe0-2e10-477e-ac6b-f9cfd382b786" providerId="AD" clId="Web-{EB2FF39B-038A-2D7B-A40C-3CCBD483E5A6}" dt="2021-10-28T14:38:15.620" v="230" actId="14100"/>
          <ac:spMkLst>
            <pc:docMk/>
            <pc:sldMk cId="766088330" sldId="281"/>
            <ac:spMk id="26" creationId="{D0E6C602-6F37-4334-B032-EE09CA8A6D42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58.306" v="218"/>
          <ac:spMkLst>
            <pc:docMk/>
            <pc:sldMk cId="766088330" sldId="281"/>
            <ac:spMk id="430" creationId="{00000000-0000-0000-0000-000000000000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58.306" v="217"/>
          <ac:spMkLst>
            <pc:docMk/>
            <pc:sldMk cId="766088330" sldId="281"/>
            <ac:spMk id="431" creationId="{00000000-0000-0000-0000-000000000000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58.306" v="216"/>
          <ac:spMkLst>
            <pc:docMk/>
            <pc:sldMk cId="766088330" sldId="281"/>
            <ac:spMk id="432" creationId="{00000000-0000-0000-0000-000000000000}"/>
          </ac:spMkLst>
        </pc:spChg>
        <pc:spChg chg="del mod">
          <ac:chgData name="Gabriel LimaGomes" userId="S::gabriel.limagomes_br.ey.com#ext#@banco365.onmicrosoft.com::4ebe5fe0-2e10-477e-ac6b-f9cfd382b786" providerId="AD" clId="Web-{EB2FF39B-038A-2D7B-A40C-3CCBD483E5A6}" dt="2021-10-28T14:37:52.557" v="228"/>
          <ac:spMkLst>
            <pc:docMk/>
            <pc:sldMk cId="766088330" sldId="281"/>
            <ac:spMk id="433" creationId="{00000000-0000-0000-0000-000000000000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58.306" v="215"/>
          <ac:spMkLst>
            <pc:docMk/>
            <pc:sldMk cId="766088330" sldId="281"/>
            <ac:spMk id="434" creationId="{00000000-0000-0000-0000-000000000000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58.306" v="214"/>
          <ac:spMkLst>
            <pc:docMk/>
            <pc:sldMk cId="766088330" sldId="281"/>
            <ac:spMk id="435" creationId="{00000000-0000-0000-0000-000000000000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58.306" v="213"/>
          <ac:spMkLst>
            <pc:docMk/>
            <pc:sldMk cId="766088330" sldId="281"/>
            <ac:spMk id="436" creationId="{00000000-0000-0000-0000-000000000000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58.306" v="212"/>
          <ac:spMkLst>
            <pc:docMk/>
            <pc:sldMk cId="766088330" sldId="281"/>
            <ac:spMk id="437" creationId="{00000000-0000-0000-0000-000000000000}"/>
          </ac:spMkLst>
        </pc:spChg>
        <pc:spChg chg="del mod">
          <ac:chgData name="Gabriel LimaGomes" userId="S::gabriel.limagomes_br.ey.com#ext#@banco365.onmicrosoft.com::4ebe5fe0-2e10-477e-ac6b-f9cfd382b786" providerId="AD" clId="Web-{EB2FF39B-038A-2D7B-A40C-3CCBD483E5A6}" dt="2021-10-28T14:37:54.198" v="229"/>
          <ac:spMkLst>
            <pc:docMk/>
            <pc:sldMk cId="766088330" sldId="281"/>
            <ac:spMk id="438" creationId="{00000000-0000-0000-0000-000000000000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01.133" v="194"/>
          <ac:spMkLst>
            <pc:docMk/>
            <pc:sldMk cId="766088330" sldId="281"/>
            <ac:spMk id="440" creationId="{00000000-0000-0000-0000-000000000000}"/>
          </ac:spMkLst>
        </pc:spChg>
        <pc:spChg chg="del">
          <ac:chgData name="Gabriel LimaGomes" userId="S::gabriel.limagomes_br.ey.com#ext#@banco365.onmicrosoft.com::4ebe5fe0-2e10-477e-ac6b-f9cfd382b786" providerId="AD" clId="Web-{EB2FF39B-038A-2D7B-A40C-3CCBD483E5A6}" dt="2021-10-28T14:36:58.306" v="211"/>
          <ac:spMkLst>
            <pc:docMk/>
            <pc:sldMk cId="766088330" sldId="281"/>
            <ac:spMk id="447" creationId="{00000000-0000-0000-0000-000000000000}"/>
          </ac:spMkLst>
        </pc:spChg>
        <pc:graphicFrameChg chg="del">
          <ac:chgData name="Gabriel LimaGomes" userId="S::gabriel.limagomes_br.ey.com#ext#@banco365.onmicrosoft.com::4ebe5fe0-2e10-477e-ac6b-f9cfd382b786" providerId="AD" clId="Web-{EB2FF39B-038A-2D7B-A40C-3CCBD483E5A6}" dt="2021-10-28T14:35:57.648" v="193"/>
          <ac:graphicFrameMkLst>
            <pc:docMk/>
            <pc:sldMk cId="766088330" sldId="281"/>
            <ac:graphicFrameMk id="429" creationId="{00000000-0000-0000-0000-000000000000}"/>
          </ac:graphicFrameMkLst>
        </pc:graphicFrameChg>
      </pc:sldChg>
      <pc:sldChg chg="modSp add del replId">
        <pc:chgData name="Gabriel LimaGomes" userId="S::gabriel.limagomes_br.ey.com#ext#@banco365.onmicrosoft.com::4ebe5fe0-2e10-477e-ac6b-f9cfd382b786" providerId="AD" clId="Web-{EB2FF39B-038A-2D7B-A40C-3CCBD483E5A6}" dt="2021-10-28T16:02:34.755" v="1152"/>
        <pc:sldMkLst>
          <pc:docMk/>
          <pc:sldMk cId="1887307164" sldId="282"/>
        </pc:sldMkLst>
        <pc:spChg chg="mod">
          <ac:chgData name="Gabriel LimaGomes" userId="S::gabriel.limagomes_br.ey.com#ext#@banco365.onmicrosoft.com::4ebe5fe0-2e10-477e-ac6b-f9cfd382b786" providerId="AD" clId="Web-{EB2FF39B-038A-2D7B-A40C-3CCBD483E5A6}" dt="2021-10-28T14:59:07.994" v="991" actId="20577"/>
          <ac:spMkLst>
            <pc:docMk/>
            <pc:sldMk cId="1887307164" sldId="282"/>
            <ac:spMk id="3" creationId="{6FE5B733-08DE-4B94-A6D9-521ACC18F97B}"/>
          </ac:spMkLst>
        </pc:spChg>
      </pc:sldChg>
      <pc:sldChg chg="modSp add replId">
        <pc:chgData name="Gabriel LimaGomes" userId="S::gabriel.limagomes_br.ey.com#ext#@banco365.onmicrosoft.com::4ebe5fe0-2e10-477e-ac6b-f9cfd382b786" providerId="AD" clId="Web-{EB2FF39B-038A-2D7B-A40C-3CCBD483E5A6}" dt="2021-10-28T15:08:32.305" v="1074" actId="20577"/>
        <pc:sldMkLst>
          <pc:docMk/>
          <pc:sldMk cId="3765112849" sldId="283"/>
        </pc:sldMkLst>
        <pc:spChg chg="mod">
          <ac:chgData name="Gabriel LimaGomes" userId="S::gabriel.limagomes_br.ey.com#ext#@banco365.onmicrosoft.com::4ebe5fe0-2e10-477e-ac6b-f9cfd382b786" providerId="AD" clId="Web-{EB2FF39B-038A-2D7B-A40C-3CCBD483E5A6}" dt="2021-10-28T15:08:32.305" v="1074" actId="20577"/>
          <ac:spMkLst>
            <pc:docMk/>
            <pc:sldMk cId="3765112849" sldId="283"/>
            <ac:spMk id="3" creationId="{6FE5B733-08DE-4B94-A6D9-521ACC18F97B}"/>
          </ac:spMkLst>
        </pc:spChg>
      </pc:sldChg>
      <pc:sldChg chg="modSp add replId">
        <pc:chgData name="Gabriel LimaGomes" userId="S::gabriel.limagomes_br.ey.com#ext#@banco365.onmicrosoft.com::4ebe5fe0-2e10-477e-ac6b-f9cfd382b786" providerId="AD" clId="Web-{EB2FF39B-038A-2D7B-A40C-3CCBD483E5A6}" dt="2021-10-28T14:59:15.682" v="994" actId="20577"/>
        <pc:sldMkLst>
          <pc:docMk/>
          <pc:sldMk cId="2178258933" sldId="284"/>
        </pc:sldMkLst>
        <pc:spChg chg="mod">
          <ac:chgData name="Gabriel LimaGomes" userId="S::gabriel.limagomes_br.ey.com#ext#@banco365.onmicrosoft.com::4ebe5fe0-2e10-477e-ac6b-f9cfd382b786" providerId="AD" clId="Web-{EB2FF39B-038A-2D7B-A40C-3CCBD483E5A6}" dt="2021-10-28T14:59:15.682" v="994" actId="20577"/>
          <ac:spMkLst>
            <pc:docMk/>
            <pc:sldMk cId="2178258933" sldId="284"/>
            <ac:spMk id="3" creationId="{6FE5B733-08DE-4B94-A6D9-521ACC18F97B}"/>
          </ac:spMkLst>
        </pc:spChg>
      </pc:sldChg>
      <pc:sldChg chg="modSp add replId">
        <pc:chgData name="Gabriel LimaGomes" userId="S::gabriel.limagomes_br.ey.com#ext#@banco365.onmicrosoft.com::4ebe5fe0-2e10-477e-ac6b-f9cfd382b786" providerId="AD" clId="Web-{EB2FF39B-038A-2D7B-A40C-3CCBD483E5A6}" dt="2021-10-28T14:40:51.655" v="278" actId="20577"/>
        <pc:sldMkLst>
          <pc:docMk/>
          <pc:sldMk cId="1109778767" sldId="285"/>
        </pc:sldMkLst>
        <pc:spChg chg="mod">
          <ac:chgData name="Gabriel LimaGomes" userId="S::gabriel.limagomes_br.ey.com#ext#@banco365.onmicrosoft.com::4ebe5fe0-2e10-477e-ac6b-f9cfd382b786" providerId="AD" clId="Web-{EB2FF39B-038A-2D7B-A40C-3CCBD483E5A6}" dt="2021-10-28T14:40:51.655" v="278" actId="20577"/>
          <ac:spMkLst>
            <pc:docMk/>
            <pc:sldMk cId="1109778767" sldId="285"/>
            <ac:spMk id="3" creationId="{6FE5B733-08DE-4B94-A6D9-521ACC18F97B}"/>
          </ac:spMkLst>
        </pc:spChg>
      </pc:sldChg>
      <pc:sldChg chg="addSp modSp add replId">
        <pc:chgData name="Gabriel LimaGomes" userId="S::gabriel.limagomes_br.ey.com#ext#@banco365.onmicrosoft.com::4ebe5fe0-2e10-477e-ac6b-f9cfd382b786" providerId="AD" clId="Web-{EB2FF39B-038A-2D7B-A40C-3CCBD483E5A6}" dt="2021-10-28T15:00:28.856" v="999" actId="20577"/>
        <pc:sldMkLst>
          <pc:docMk/>
          <pc:sldMk cId="4250046182" sldId="286"/>
        </pc:sldMkLst>
        <pc:spChg chg="add mod">
          <ac:chgData name="Gabriel LimaGomes" userId="S::gabriel.limagomes_br.ey.com#ext#@banco365.onmicrosoft.com::4ebe5fe0-2e10-477e-ac6b-f9cfd382b786" providerId="AD" clId="Web-{EB2FF39B-038A-2D7B-A40C-3CCBD483E5A6}" dt="2021-10-28T14:41:48.688" v="289" actId="14100"/>
          <ac:spMkLst>
            <pc:docMk/>
            <pc:sldMk cId="4250046182" sldId="286"/>
            <ac:spMk id="2" creationId="{D1D270FF-EDE2-43B6-8EDF-AC35112D8B88}"/>
          </ac:spMkLst>
        </pc:spChg>
        <pc:spChg chg="mod">
          <ac:chgData name="Gabriel LimaGomes" userId="S::gabriel.limagomes_br.ey.com#ext#@banco365.onmicrosoft.com::4ebe5fe0-2e10-477e-ac6b-f9cfd382b786" providerId="AD" clId="Web-{EB2FF39B-038A-2D7B-A40C-3CCBD483E5A6}" dt="2021-10-28T15:00:28.856" v="999" actId="20577"/>
          <ac:spMkLst>
            <pc:docMk/>
            <pc:sldMk cId="4250046182" sldId="286"/>
            <ac:spMk id="421" creationId="{00000000-0000-0000-0000-000000000000}"/>
          </ac:spMkLst>
        </pc:spChg>
        <pc:spChg chg="mod">
          <ac:chgData name="Gabriel LimaGomes" userId="S::gabriel.limagomes_br.ey.com#ext#@banco365.onmicrosoft.com::4ebe5fe0-2e10-477e-ac6b-f9cfd382b786" providerId="AD" clId="Web-{EB2FF39B-038A-2D7B-A40C-3CCBD483E5A6}" dt="2021-10-28T14:41:17.359" v="285" actId="20577"/>
          <ac:spMkLst>
            <pc:docMk/>
            <pc:sldMk cId="4250046182" sldId="286"/>
            <ac:spMk id="422" creationId="{00000000-0000-0000-0000-000000000000}"/>
          </ac:spMkLst>
        </pc:spChg>
      </pc:sldChg>
      <pc:sldChg chg="modSp add replId">
        <pc:chgData name="Gabriel LimaGomes" userId="S::gabriel.limagomes_br.ey.com#ext#@banco365.onmicrosoft.com::4ebe5fe0-2e10-477e-ac6b-f9cfd382b786" providerId="AD" clId="Web-{EB2FF39B-038A-2D7B-A40C-3CCBD483E5A6}" dt="2021-10-28T16:03:25.368" v="1189" actId="20577"/>
        <pc:sldMkLst>
          <pc:docMk/>
          <pc:sldMk cId="1640886634" sldId="287"/>
        </pc:sldMkLst>
        <pc:spChg chg="mod">
          <ac:chgData name="Gabriel LimaGomes" userId="S::gabriel.limagomes_br.ey.com#ext#@banco365.onmicrosoft.com::4ebe5fe0-2e10-477e-ac6b-f9cfd382b786" providerId="AD" clId="Web-{EB2FF39B-038A-2D7B-A40C-3CCBD483E5A6}" dt="2021-10-28T16:03:25.368" v="1189" actId="20577"/>
          <ac:spMkLst>
            <pc:docMk/>
            <pc:sldMk cId="1640886634" sldId="287"/>
            <ac:spMk id="3" creationId="{6FE5B733-08DE-4B94-A6D9-521ACC18F97B}"/>
          </ac:spMkLst>
        </pc:spChg>
      </pc:sldChg>
    </pc:docChg>
  </pc:docChgLst>
  <pc:docChgLst>
    <pc:chgData name="Gabriel LimaGomes" userId="482686d2-6478-4006-8794-563f7391813a" providerId="ADAL" clId="{0A5167B1-14CB-46B5-86A3-095BF1E9AE9C}"/>
    <pc:docChg chg="undo redo custSel addSld delSld modSld">
      <pc:chgData name="Gabriel LimaGomes" userId="482686d2-6478-4006-8794-563f7391813a" providerId="ADAL" clId="{0A5167B1-14CB-46B5-86A3-095BF1E9AE9C}" dt="2022-01-14T16:57:33.951" v="975" actId="6549"/>
      <pc:docMkLst>
        <pc:docMk/>
      </pc:docMkLst>
      <pc:sldChg chg="modSp mod">
        <pc:chgData name="Gabriel LimaGomes" userId="482686d2-6478-4006-8794-563f7391813a" providerId="ADAL" clId="{0A5167B1-14CB-46B5-86A3-095BF1E9AE9C}" dt="2022-01-13T17:22:11.400" v="15" actId="6549"/>
        <pc:sldMkLst>
          <pc:docMk/>
          <pc:sldMk cId="0" sldId="256"/>
        </pc:sldMkLst>
        <pc:spChg chg="mod">
          <ac:chgData name="Gabriel LimaGomes" userId="482686d2-6478-4006-8794-563f7391813a" providerId="ADAL" clId="{0A5167B1-14CB-46B5-86A3-095BF1E9AE9C}" dt="2022-01-13T17:22:11.400" v="15" actId="6549"/>
          <ac:spMkLst>
            <pc:docMk/>
            <pc:sldMk cId="0" sldId="256"/>
            <ac:spMk id="158" creationId="{00000000-0000-0000-0000-000000000000}"/>
          </ac:spMkLst>
        </pc:spChg>
      </pc:sldChg>
      <pc:sldChg chg="modSp mod">
        <pc:chgData name="Gabriel LimaGomes" userId="482686d2-6478-4006-8794-563f7391813a" providerId="ADAL" clId="{0A5167B1-14CB-46B5-86A3-095BF1E9AE9C}" dt="2022-01-13T17:52:23.639" v="117" actId="14100"/>
        <pc:sldMkLst>
          <pc:docMk/>
          <pc:sldMk cId="564402020" sldId="278"/>
        </pc:sldMkLst>
        <pc:spChg chg="mod">
          <ac:chgData name="Gabriel LimaGomes" userId="482686d2-6478-4006-8794-563f7391813a" providerId="ADAL" clId="{0A5167B1-14CB-46B5-86A3-095BF1E9AE9C}" dt="2022-01-13T17:52:23.639" v="117" actId="14100"/>
          <ac:spMkLst>
            <pc:docMk/>
            <pc:sldMk cId="564402020" sldId="278"/>
            <ac:spMk id="421" creationId="{00000000-0000-0000-0000-000000000000}"/>
          </ac:spMkLst>
        </pc:spChg>
      </pc:sldChg>
      <pc:sldChg chg="addSp delSp modSp mod">
        <pc:chgData name="Gabriel LimaGomes" userId="482686d2-6478-4006-8794-563f7391813a" providerId="ADAL" clId="{0A5167B1-14CB-46B5-86A3-095BF1E9AE9C}" dt="2022-01-13T17:29:52.038" v="110" actId="21"/>
        <pc:sldMkLst>
          <pc:docMk/>
          <pc:sldMk cId="766088330" sldId="281"/>
        </pc:sldMkLst>
        <pc:spChg chg="mod">
          <ac:chgData name="Gabriel LimaGomes" userId="482686d2-6478-4006-8794-563f7391813a" providerId="ADAL" clId="{0A5167B1-14CB-46B5-86A3-095BF1E9AE9C}" dt="2022-01-13T17:29:52.038" v="110" actId="21"/>
          <ac:spMkLst>
            <pc:docMk/>
            <pc:sldMk cId="766088330" sldId="281"/>
            <ac:spMk id="3" creationId="{6FE5B733-08DE-4B94-A6D9-521ACC18F97B}"/>
          </ac:spMkLst>
        </pc:spChg>
        <pc:picChg chg="add del">
          <ac:chgData name="Gabriel LimaGomes" userId="482686d2-6478-4006-8794-563f7391813a" providerId="ADAL" clId="{0A5167B1-14CB-46B5-86A3-095BF1E9AE9C}" dt="2022-01-13T17:27:56.096" v="52"/>
          <ac:picMkLst>
            <pc:docMk/>
            <pc:sldMk cId="766088330" sldId="281"/>
            <ac:picMk id="4" creationId="{6DB85C97-4786-40A8-B7BB-6D91924ED978}"/>
          </ac:picMkLst>
        </pc:picChg>
      </pc:sldChg>
      <pc:sldChg chg="modSp mod">
        <pc:chgData name="Gabriel LimaGomes" userId="482686d2-6478-4006-8794-563f7391813a" providerId="ADAL" clId="{0A5167B1-14CB-46B5-86A3-095BF1E9AE9C}" dt="2022-01-13T19:48:26.992" v="973" actId="20577"/>
        <pc:sldMkLst>
          <pc:docMk/>
          <pc:sldMk cId="2133643044" sldId="302"/>
        </pc:sldMkLst>
        <pc:spChg chg="mod">
          <ac:chgData name="Gabriel LimaGomes" userId="482686d2-6478-4006-8794-563f7391813a" providerId="ADAL" clId="{0A5167B1-14CB-46B5-86A3-095BF1E9AE9C}" dt="2022-01-13T19:48:26.992" v="973" actId="20577"/>
          <ac:spMkLst>
            <pc:docMk/>
            <pc:sldMk cId="2133643044" sldId="302"/>
            <ac:spMk id="3" creationId="{6FE5B733-08DE-4B94-A6D9-521ACC18F97B}"/>
          </ac:spMkLst>
        </pc:spChg>
      </pc:sldChg>
      <pc:sldChg chg="modSp add mod">
        <pc:chgData name="Gabriel LimaGomes" userId="482686d2-6478-4006-8794-563f7391813a" providerId="ADAL" clId="{0A5167B1-14CB-46B5-86A3-095BF1E9AE9C}" dt="2022-01-13T17:30:07.920" v="115" actId="6549"/>
        <pc:sldMkLst>
          <pc:docMk/>
          <pc:sldMk cId="1483024547" sldId="303"/>
        </pc:sldMkLst>
        <pc:spChg chg="mod">
          <ac:chgData name="Gabriel LimaGomes" userId="482686d2-6478-4006-8794-563f7391813a" providerId="ADAL" clId="{0A5167B1-14CB-46B5-86A3-095BF1E9AE9C}" dt="2022-01-13T17:30:07.920" v="115" actId="6549"/>
          <ac:spMkLst>
            <pc:docMk/>
            <pc:sldMk cId="1483024547" sldId="303"/>
            <ac:spMk id="3" creationId="{6FE5B733-08DE-4B94-A6D9-521ACC18F97B}"/>
          </ac:spMkLst>
        </pc:spChg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2338473997" sldId="303"/>
        </pc:sldMkLst>
      </pc:sldChg>
      <pc:sldChg chg="add del setBg">
        <pc:chgData name="Gabriel LimaGomes" userId="482686d2-6478-4006-8794-563f7391813a" providerId="ADAL" clId="{0A5167B1-14CB-46B5-86A3-095BF1E9AE9C}" dt="2022-01-13T17:28:08.282" v="55"/>
        <pc:sldMkLst>
          <pc:docMk/>
          <pc:sldMk cId="2526267282" sldId="303"/>
        </pc:sldMkLst>
      </pc:sldChg>
      <pc:sldChg chg="modSp add mod">
        <pc:chgData name="Gabriel LimaGomes" userId="482686d2-6478-4006-8794-563f7391813a" providerId="ADAL" clId="{0A5167B1-14CB-46B5-86A3-095BF1E9AE9C}" dt="2022-01-13T18:03:37.082" v="943" actId="113"/>
        <pc:sldMkLst>
          <pc:docMk/>
          <pc:sldMk cId="388279809" sldId="304"/>
        </pc:sldMkLst>
        <pc:spChg chg="mod">
          <ac:chgData name="Gabriel LimaGomes" userId="482686d2-6478-4006-8794-563f7391813a" providerId="ADAL" clId="{0A5167B1-14CB-46B5-86A3-095BF1E9AE9C}" dt="2022-01-13T18:03:37.082" v="943" actId="113"/>
          <ac:spMkLst>
            <pc:docMk/>
            <pc:sldMk cId="388279809" sldId="304"/>
            <ac:spMk id="3" creationId="{6FE5B733-08DE-4B94-A6D9-521ACC18F97B}"/>
          </ac:spMkLst>
        </pc:spChg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930394426" sldId="304"/>
        </pc:sldMkLst>
      </pc:sldChg>
      <pc:sldChg chg="add del setBg">
        <pc:chgData name="Gabriel LimaGomes" userId="482686d2-6478-4006-8794-563f7391813a" providerId="ADAL" clId="{0A5167B1-14CB-46B5-86A3-095BF1E9AE9C}" dt="2022-01-13T17:28:37.710" v="64"/>
        <pc:sldMkLst>
          <pc:docMk/>
          <pc:sldMk cId="1804093631" sldId="304"/>
        </pc:sldMkLst>
      </pc:sldChg>
      <pc:sldChg chg="addSp delSp modSp add mod">
        <pc:chgData name="Gabriel LimaGomes" userId="482686d2-6478-4006-8794-563f7391813a" providerId="ADAL" clId="{0A5167B1-14CB-46B5-86A3-095BF1E9AE9C}" dt="2022-01-14T16:57:33.951" v="975" actId="6549"/>
        <pc:sldMkLst>
          <pc:docMk/>
          <pc:sldMk cId="325528258" sldId="305"/>
        </pc:sldMkLst>
        <pc:spChg chg="mod">
          <ac:chgData name="Gabriel LimaGomes" userId="482686d2-6478-4006-8794-563f7391813a" providerId="ADAL" clId="{0A5167B1-14CB-46B5-86A3-095BF1E9AE9C}" dt="2022-01-14T16:57:33.951" v="975" actId="6549"/>
          <ac:spMkLst>
            <pc:docMk/>
            <pc:sldMk cId="325528258" sldId="305"/>
            <ac:spMk id="3" creationId="{6FE5B733-08DE-4B94-A6D9-521ACC18F97B}"/>
          </ac:spMkLst>
        </pc:spChg>
        <pc:graphicFrameChg chg="add del mod">
          <ac:chgData name="Gabriel LimaGomes" userId="482686d2-6478-4006-8794-563f7391813a" providerId="ADAL" clId="{0A5167B1-14CB-46B5-86A3-095BF1E9AE9C}" dt="2022-01-13T17:53:20.576" v="185"/>
          <ac:graphicFrameMkLst>
            <pc:docMk/>
            <pc:sldMk cId="325528258" sldId="305"/>
            <ac:graphicFrameMk id="4" creationId="{F324BACA-BA5C-4247-A1C1-78F105708E6B}"/>
          </ac:graphicFrameMkLst>
        </pc:graphicFrameChg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2560144320" sldId="305"/>
        </pc:sldMkLst>
      </pc:sldChg>
      <pc:sldChg chg="add del setBg">
        <pc:chgData name="Gabriel LimaGomes" userId="482686d2-6478-4006-8794-563f7391813a" providerId="ADAL" clId="{0A5167B1-14CB-46B5-86A3-095BF1E9AE9C}" dt="2022-01-13T17:30:02.450" v="113"/>
        <pc:sldMkLst>
          <pc:docMk/>
          <pc:sldMk cId="4040978386" sldId="305"/>
        </pc:sldMkLst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701891394" sldId="306"/>
        </pc:sldMkLst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2780403754" sldId="307"/>
        </pc:sldMkLst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1381996627" sldId="308"/>
        </pc:sldMkLst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1381994595" sldId="309"/>
        </pc:sldMkLst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3375018807" sldId="310"/>
        </pc:sldMkLst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2964055091" sldId="311"/>
        </pc:sldMkLst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1686664856" sldId="312"/>
        </pc:sldMkLst>
      </pc:sldChg>
      <pc:sldChg chg="del">
        <pc:chgData name="Gabriel LimaGomes" userId="482686d2-6478-4006-8794-563f7391813a" providerId="ADAL" clId="{0A5167B1-14CB-46B5-86A3-095BF1E9AE9C}" dt="2022-01-13T17:28:02.992" v="53" actId="47"/>
        <pc:sldMkLst>
          <pc:docMk/>
          <pc:sldMk cId="3097229744" sldId="313"/>
        </pc:sldMkLst>
      </pc:sldChg>
      <pc:sldChg chg="add del setBg">
        <pc:chgData name="Gabriel LimaGomes" userId="482686d2-6478-4006-8794-563f7391813a" providerId="ADAL" clId="{0A5167B1-14CB-46B5-86A3-095BF1E9AE9C}" dt="2022-01-13T17:27:54.404" v="50"/>
        <pc:sldMkLst>
          <pc:docMk/>
          <pc:sldMk cId="1679632361" sldId="314"/>
        </pc:sldMkLst>
      </pc:sldChg>
    </pc:docChg>
  </pc:docChgLst>
  <pc:docChgLst>
    <pc:chgData name="Rafael Pantoja" userId="S::rafael.pantoja_br.ey.com#ext#@banco365.onmicrosoft.com::205beffb-6c5b-4502-b6b3-a756f6b17877" providerId="AD" clId="Web-{DEEEB08E-2DFD-5A8B-7126-FA487F8B21A8}"/>
    <pc:docChg chg="addSld delSld modSld sldOrd">
      <pc:chgData name="Rafael Pantoja" userId="S::rafael.pantoja_br.ey.com#ext#@banco365.onmicrosoft.com::205beffb-6c5b-4502-b6b3-a756f6b17877" providerId="AD" clId="Web-{DEEEB08E-2DFD-5A8B-7126-FA487F8B21A8}" dt="2021-10-29T15:42:29.757" v="71" actId="20577"/>
      <pc:docMkLst>
        <pc:docMk/>
      </pc:docMkLst>
      <pc:sldChg chg="modSp ord">
        <pc:chgData name="Rafael Pantoja" userId="S::rafael.pantoja_br.ey.com#ext#@banco365.onmicrosoft.com::205beffb-6c5b-4502-b6b3-a756f6b17877" providerId="AD" clId="Web-{DEEEB08E-2DFD-5A8B-7126-FA487F8B21A8}" dt="2021-10-29T15:42:29.757" v="71" actId="20577"/>
        <pc:sldMkLst>
          <pc:docMk/>
          <pc:sldMk cId="0" sldId="276"/>
        </pc:sldMkLst>
        <pc:spChg chg="mod">
          <ac:chgData name="Rafael Pantoja" userId="S::rafael.pantoja_br.ey.com#ext#@banco365.onmicrosoft.com::205beffb-6c5b-4502-b6b3-a756f6b17877" providerId="AD" clId="Web-{DEEEB08E-2DFD-5A8B-7126-FA487F8B21A8}" dt="2021-10-29T15:42:29.757" v="71" actId="20577"/>
          <ac:spMkLst>
            <pc:docMk/>
            <pc:sldMk cId="0" sldId="276"/>
            <ac:spMk id="568" creationId="{00000000-0000-0000-0000-000000000000}"/>
          </ac:spMkLst>
        </pc:spChg>
      </pc:sldChg>
      <pc:sldChg chg="addSp delSp modSp">
        <pc:chgData name="Rafael Pantoja" userId="S::rafael.pantoja_br.ey.com#ext#@banco365.onmicrosoft.com::205beffb-6c5b-4502-b6b3-a756f6b17877" providerId="AD" clId="Web-{DEEEB08E-2DFD-5A8B-7126-FA487F8B21A8}" dt="2021-10-29T15:27:52.517" v="66" actId="1076"/>
        <pc:sldMkLst>
          <pc:docMk/>
          <pc:sldMk cId="1303942516" sldId="298"/>
        </pc:sldMkLst>
        <pc:spChg chg="mod">
          <ac:chgData name="Rafael Pantoja" userId="S::rafael.pantoja_br.ey.com#ext#@banco365.onmicrosoft.com::205beffb-6c5b-4502-b6b3-a756f6b17877" providerId="AD" clId="Web-{DEEEB08E-2DFD-5A8B-7126-FA487F8B21A8}" dt="2021-10-29T15:10:09.383" v="14" actId="14100"/>
          <ac:spMkLst>
            <pc:docMk/>
            <pc:sldMk cId="1303942516" sldId="298"/>
            <ac:spMk id="3" creationId="{6FE5B733-08DE-4B94-A6D9-521ACC18F97B}"/>
          </ac:spMkLst>
        </pc:spChg>
        <pc:graphicFrameChg chg="add del mod modGraphic">
          <ac:chgData name="Rafael Pantoja" userId="S::rafael.pantoja_br.ey.com#ext#@banco365.onmicrosoft.com::205beffb-6c5b-4502-b6b3-a756f6b17877" providerId="AD" clId="Web-{DEEEB08E-2DFD-5A8B-7126-FA487F8B21A8}" dt="2021-10-29T15:12:04.260" v="27"/>
          <ac:graphicFrameMkLst>
            <pc:docMk/>
            <pc:sldMk cId="1303942516" sldId="298"/>
            <ac:graphicFrameMk id="5" creationId="{10C1C0FF-15E0-4222-BE7D-B5F7AF11490A}"/>
          </ac:graphicFrameMkLst>
        </pc:graphicFrameChg>
        <pc:graphicFrameChg chg="add del mod modGraphic">
          <ac:chgData name="Rafael Pantoja" userId="S::rafael.pantoja_br.ey.com#ext#@banco365.onmicrosoft.com::205beffb-6c5b-4502-b6b3-a756f6b17877" providerId="AD" clId="Web-{DEEEB08E-2DFD-5A8B-7126-FA487F8B21A8}" dt="2021-10-29T15:22:33.337" v="51"/>
          <ac:graphicFrameMkLst>
            <pc:docMk/>
            <pc:sldMk cId="1303942516" sldId="298"/>
            <ac:graphicFrameMk id="7" creationId="{8AEE58CE-B7B3-4EDF-BEDB-1B653C8519C6}"/>
          </ac:graphicFrameMkLst>
        </pc:graphicFrameChg>
        <pc:graphicFrameChg chg="add mod modGraphic">
          <ac:chgData name="Rafael Pantoja" userId="S::rafael.pantoja_br.ey.com#ext#@banco365.onmicrosoft.com::205beffb-6c5b-4502-b6b3-a756f6b17877" providerId="AD" clId="Web-{DEEEB08E-2DFD-5A8B-7126-FA487F8B21A8}" dt="2021-10-29T15:27:52.517" v="66" actId="1076"/>
          <ac:graphicFrameMkLst>
            <pc:docMk/>
            <pc:sldMk cId="1303942516" sldId="298"/>
            <ac:graphicFrameMk id="10" creationId="{78FAFACB-A163-49CA-B877-CCC2B682AA1F}"/>
          </ac:graphicFrameMkLst>
        </pc:graphicFrameChg>
        <pc:picChg chg="add del mod">
          <ac:chgData name="Rafael Pantoja" userId="S::rafael.pantoja_br.ey.com#ext#@banco365.onmicrosoft.com::205beffb-6c5b-4502-b6b3-a756f6b17877" providerId="AD" clId="Web-{DEEEB08E-2DFD-5A8B-7126-FA487F8B21A8}" dt="2021-10-29T15:25:08.279" v="56"/>
          <ac:picMkLst>
            <pc:docMk/>
            <pc:sldMk cId="1303942516" sldId="298"/>
            <ac:picMk id="8" creationId="{107D28C3-8883-4B81-9AAB-979676A81BCC}"/>
          </ac:picMkLst>
        </pc:picChg>
      </pc:sldChg>
      <pc:sldChg chg="add del replId">
        <pc:chgData name="Rafael Pantoja" userId="S::rafael.pantoja_br.ey.com#ext#@banco365.onmicrosoft.com::205beffb-6c5b-4502-b6b3-a756f6b17877" providerId="AD" clId="Web-{DEEEB08E-2DFD-5A8B-7126-FA487F8B21A8}" dt="2021-10-29T15:36:57.937" v="68"/>
        <pc:sldMkLst>
          <pc:docMk/>
          <pc:sldMk cId="664313431" sldId="303"/>
        </pc:sldMkLst>
      </pc:sldChg>
    </pc:docChg>
  </pc:docChgLst>
  <pc:docChgLst>
    <pc:chgData name="Icaro Sousa" userId="S::icaro.sousa@br.ey.com::f5f025b7-402c-4de2-a3eb-0d804c9ff257" providerId="AD" clId="Web-{CD3A2102-24C7-6CDB-E34D-956FFC4C2DE2}"/>
    <pc:docChg chg="modSld">
      <pc:chgData name="Icaro Sousa" userId="S::icaro.sousa@br.ey.com::f5f025b7-402c-4de2-a3eb-0d804c9ff257" providerId="AD" clId="Web-{CD3A2102-24C7-6CDB-E34D-956FFC4C2DE2}" dt="2022-06-15T15:45:30.707" v="91" actId="20577"/>
      <pc:docMkLst>
        <pc:docMk/>
      </pc:docMkLst>
      <pc:sldChg chg="modSp">
        <pc:chgData name="Icaro Sousa" userId="S::icaro.sousa@br.ey.com::f5f025b7-402c-4de2-a3eb-0d804c9ff257" providerId="AD" clId="Web-{CD3A2102-24C7-6CDB-E34D-956FFC4C2DE2}" dt="2022-06-15T15:44:12.018" v="52" actId="20577"/>
        <pc:sldMkLst>
          <pc:docMk/>
          <pc:sldMk cId="766088330" sldId="281"/>
        </pc:sldMkLst>
        <pc:spChg chg="mod">
          <ac:chgData name="Icaro Sousa" userId="S::icaro.sousa@br.ey.com::f5f025b7-402c-4de2-a3eb-0d804c9ff257" providerId="AD" clId="Web-{CD3A2102-24C7-6CDB-E34D-956FFC4C2DE2}" dt="2022-06-15T15:44:12.018" v="52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modSp">
        <pc:chgData name="Icaro Sousa" userId="S::icaro.sousa@br.ey.com::f5f025b7-402c-4de2-a3eb-0d804c9ff257" providerId="AD" clId="Web-{CD3A2102-24C7-6CDB-E34D-956FFC4C2DE2}" dt="2022-06-15T15:45:30.707" v="91" actId="20577"/>
        <pc:sldMkLst>
          <pc:docMk/>
          <pc:sldMk cId="2133643044" sldId="302"/>
        </pc:sldMkLst>
        <pc:spChg chg="mod">
          <ac:chgData name="Icaro Sousa" userId="S::icaro.sousa@br.ey.com::f5f025b7-402c-4de2-a3eb-0d804c9ff257" providerId="AD" clId="Web-{CD3A2102-24C7-6CDB-E34D-956FFC4C2DE2}" dt="2022-06-15T15:45:30.707" v="91" actId="20577"/>
          <ac:spMkLst>
            <pc:docMk/>
            <pc:sldMk cId="2133643044" sldId="302"/>
            <ac:spMk id="3" creationId="{6FE5B733-08DE-4B94-A6D9-521ACC18F97B}"/>
          </ac:spMkLst>
        </pc:spChg>
      </pc:sldChg>
      <pc:sldChg chg="modSp">
        <pc:chgData name="Icaro Sousa" userId="S::icaro.sousa@br.ey.com::f5f025b7-402c-4de2-a3eb-0d804c9ff257" providerId="AD" clId="Web-{CD3A2102-24C7-6CDB-E34D-956FFC4C2DE2}" dt="2022-06-15T15:44:37.565" v="78" actId="20577"/>
        <pc:sldMkLst>
          <pc:docMk/>
          <pc:sldMk cId="2078111307" sldId="324"/>
        </pc:sldMkLst>
        <pc:spChg chg="mod">
          <ac:chgData name="Icaro Sousa" userId="S::icaro.sousa@br.ey.com::f5f025b7-402c-4de2-a3eb-0d804c9ff257" providerId="AD" clId="Web-{CD3A2102-24C7-6CDB-E34D-956FFC4C2DE2}" dt="2022-06-15T15:44:37.565" v="78" actId="20577"/>
          <ac:spMkLst>
            <pc:docMk/>
            <pc:sldMk cId="2078111307" sldId="324"/>
            <ac:spMk id="3" creationId="{6FE5B733-08DE-4B94-A6D9-521ACC18F97B}"/>
          </ac:spMkLst>
        </pc:spChg>
      </pc:sldChg>
    </pc:docChg>
  </pc:docChgLst>
  <pc:docChgLst>
    <pc:chgData name="Gabriel LimaGomes" userId="482686d2-6478-4006-8794-563f7391813a" providerId="ADAL" clId="{262B3B97-EEA2-4910-BF2C-6491288684F5}"/>
    <pc:docChg chg="undo redo custSel addSld delSld modSld">
      <pc:chgData name="Gabriel LimaGomes" userId="482686d2-6478-4006-8794-563f7391813a" providerId="ADAL" clId="{262B3B97-EEA2-4910-BF2C-6491288684F5}" dt="2022-01-28T17:01:30.096" v="652" actId="6549"/>
      <pc:docMkLst>
        <pc:docMk/>
      </pc:docMkLst>
      <pc:sldChg chg="modSp mod">
        <pc:chgData name="Gabriel LimaGomes" userId="482686d2-6478-4006-8794-563f7391813a" providerId="ADAL" clId="{262B3B97-EEA2-4910-BF2C-6491288684F5}" dt="2022-01-27T13:40:17.498" v="3" actId="6549"/>
        <pc:sldMkLst>
          <pc:docMk/>
          <pc:sldMk cId="0" sldId="256"/>
        </pc:sldMkLst>
        <pc:spChg chg="mod">
          <ac:chgData name="Gabriel LimaGomes" userId="482686d2-6478-4006-8794-563f7391813a" providerId="ADAL" clId="{262B3B97-EEA2-4910-BF2C-6491288684F5}" dt="2022-01-27T13:40:17.498" v="3" actId="6549"/>
          <ac:spMkLst>
            <pc:docMk/>
            <pc:sldMk cId="0" sldId="256"/>
            <ac:spMk id="158" creationId="{00000000-0000-0000-0000-000000000000}"/>
          </ac:spMkLst>
        </pc:spChg>
      </pc:sldChg>
      <pc:sldChg chg="modSp mod">
        <pc:chgData name="Gabriel LimaGomes" userId="482686d2-6478-4006-8794-563f7391813a" providerId="ADAL" clId="{262B3B97-EEA2-4910-BF2C-6491288684F5}" dt="2022-01-28T16:40:19.415" v="650" actId="404"/>
        <pc:sldMkLst>
          <pc:docMk/>
          <pc:sldMk cId="564402020" sldId="278"/>
        </pc:sldMkLst>
        <pc:spChg chg="mod">
          <ac:chgData name="Gabriel LimaGomes" userId="482686d2-6478-4006-8794-563f7391813a" providerId="ADAL" clId="{262B3B97-EEA2-4910-BF2C-6491288684F5}" dt="2022-01-28T16:40:19.415" v="650" actId="404"/>
          <ac:spMkLst>
            <pc:docMk/>
            <pc:sldMk cId="564402020" sldId="278"/>
            <ac:spMk id="421" creationId="{00000000-0000-0000-0000-000000000000}"/>
          </ac:spMkLst>
        </pc:spChg>
      </pc:sldChg>
      <pc:sldChg chg="modSp mod">
        <pc:chgData name="Gabriel LimaGomes" userId="482686d2-6478-4006-8794-563f7391813a" providerId="ADAL" clId="{262B3B97-EEA2-4910-BF2C-6491288684F5}" dt="2022-01-27T15:01:21.436" v="117" actId="20577"/>
        <pc:sldMkLst>
          <pc:docMk/>
          <pc:sldMk cId="766088330" sldId="281"/>
        </pc:sldMkLst>
        <pc:spChg chg="mod">
          <ac:chgData name="Gabriel LimaGomes" userId="482686d2-6478-4006-8794-563f7391813a" providerId="ADAL" clId="{262B3B97-EEA2-4910-BF2C-6491288684F5}" dt="2022-01-27T15:01:21.436" v="117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modSp mod">
        <pc:chgData name="Gabriel LimaGomes" userId="482686d2-6478-4006-8794-563f7391813a" providerId="ADAL" clId="{262B3B97-EEA2-4910-BF2C-6491288684F5}" dt="2022-01-27T18:35:37.463" v="648" actId="20577"/>
        <pc:sldMkLst>
          <pc:docMk/>
          <pc:sldMk cId="2133643044" sldId="302"/>
        </pc:sldMkLst>
        <pc:spChg chg="mod">
          <ac:chgData name="Gabriel LimaGomes" userId="482686d2-6478-4006-8794-563f7391813a" providerId="ADAL" clId="{262B3B97-EEA2-4910-BF2C-6491288684F5}" dt="2022-01-27T18:35:37.463" v="648" actId="20577"/>
          <ac:spMkLst>
            <pc:docMk/>
            <pc:sldMk cId="2133643044" sldId="302"/>
            <ac:spMk id="3" creationId="{6FE5B733-08DE-4B94-A6D9-521ACC18F97B}"/>
          </ac:spMkLst>
        </pc:spChg>
      </pc:sldChg>
      <pc:sldChg chg="modSp add mod">
        <pc:chgData name="Gabriel LimaGomes" userId="482686d2-6478-4006-8794-563f7391813a" providerId="ADAL" clId="{262B3B97-EEA2-4910-BF2C-6491288684F5}" dt="2022-01-27T18:13:35.871" v="196" actId="115"/>
        <pc:sldMkLst>
          <pc:docMk/>
          <pc:sldMk cId="2022407074" sldId="303"/>
        </pc:sldMkLst>
        <pc:spChg chg="mod">
          <ac:chgData name="Gabriel LimaGomes" userId="482686d2-6478-4006-8794-563f7391813a" providerId="ADAL" clId="{262B3B97-EEA2-4910-BF2C-6491288684F5}" dt="2022-01-27T18:13:35.871" v="196" actId="115"/>
          <ac:spMkLst>
            <pc:docMk/>
            <pc:sldMk cId="2022407074" sldId="303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262B3B97-EEA2-4910-BF2C-6491288684F5}" dt="2022-01-27T14:40:09.242" v="68"/>
        <pc:sldMkLst>
          <pc:docMk/>
          <pc:sldMk cId="4162496282" sldId="303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388279809" sldId="304"/>
        </pc:sldMkLst>
      </pc:sldChg>
      <pc:sldChg chg="modSp add mod">
        <pc:chgData name="Gabriel LimaGomes" userId="482686d2-6478-4006-8794-563f7391813a" providerId="ADAL" clId="{262B3B97-EEA2-4910-BF2C-6491288684F5}" dt="2022-01-28T17:01:30.096" v="652" actId="6549"/>
        <pc:sldMkLst>
          <pc:docMk/>
          <pc:sldMk cId="1892209326" sldId="304"/>
        </pc:sldMkLst>
        <pc:spChg chg="mod">
          <ac:chgData name="Gabriel LimaGomes" userId="482686d2-6478-4006-8794-563f7391813a" providerId="ADAL" clId="{262B3B97-EEA2-4910-BF2C-6491288684F5}" dt="2022-01-28T17:01:30.096" v="652" actId="6549"/>
          <ac:spMkLst>
            <pc:docMk/>
            <pc:sldMk cId="1892209326" sldId="304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262B3B97-EEA2-4910-BF2C-6491288684F5}" dt="2022-01-27T14:41:27.910" v="95"/>
        <pc:sldMkLst>
          <pc:docMk/>
          <pc:sldMk cId="2280062671" sldId="304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325528258" sldId="305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2283468469" sldId="306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2570622005" sldId="307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674661205" sldId="308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329935715" sldId="309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3003400763" sldId="310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3529488722" sldId="311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3736221178" sldId="312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3160966348" sldId="313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1563157739" sldId="314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1196611544" sldId="315"/>
        </pc:sldMkLst>
      </pc:sldChg>
      <pc:sldChg chg="del">
        <pc:chgData name="Gabriel LimaGomes" userId="482686d2-6478-4006-8794-563f7391813a" providerId="ADAL" clId="{262B3B97-EEA2-4910-BF2C-6491288684F5}" dt="2022-01-27T14:39:59.619" v="65" actId="47"/>
        <pc:sldMkLst>
          <pc:docMk/>
          <pc:sldMk cId="2838197574" sldId="317"/>
        </pc:sldMkLst>
      </pc:sldChg>
    </pc:docChg>
  </pc:docChgLst>
  <pc:docChgLst>
    <pc:chgData name="Icaro Sousa" userId="S::icaro.sousa@br.ey.com::f5f025b7-402c-4de2-a3eb-0d804c9ff257" providerId="AD" clId="Web-{F1BE54F1-B548-26CC-01D5-7CCA3B7F1F46}"/>
    <pc:docChg chg="modSld">
      <pc:chgData name="Icaro Sousa" userId="S::icaro.sousa@br.ey.com::f5f025b7-402c-4de2-a3eb-0d804c9ff257" providerId="AD" clId="Web-{F1BE54F1-B548-26CC-01D5-7CCA3B7F1F46}" dt="2022-03-15T15:20:02.565" v="473" actId="20577"/>
      <pc:docMkLst>
        <pc:docMk/>
      </pc:docMkLst>
      <pc:sldChg chg="addSp modSp">
        <pc:chgData name="Icaro Sousa" userId="S::icaro.sousa@br.ey.com::f5f025b7-402c-4de2-a3eb-0d804c9ff257" providerId="AD" clId="Web-{F1BE54F1-B548-26CC-01D5-7CCA3B7F1F46}" dt="2022-03-15T15:20:02.565" v="473" actId="20577"/>
        <pc:sldMkLst>
          <pc:docMk/>
          <pc:sldMk cId="766088330" sldId="281"/>
        </pc:sldMkLst>
        <pc:spChg chg="mod">
          <ac:chgData name="Icaro Sousa" userId="S::icaro.sousa@br.ey.com::f5f025b7-402c-4de2-a3eb-0d804c9ff257" providerId="AD" clId="Web-{F1BE54F1-B548-26CC-01D5-7CCA3B7F1F46}" dt="2022-03-15T15:20:02.565" v="473" actId="20577"/>
          <ac:spMkLst>
            <pc:docMk/>
            <pc:sldMk cId="766088330" sldId="281"/>
            <ac:spMk id="3" creationId="{6FE5B733-08DE-4B94-A6D9-521ACC18F97B}"/>
          </ac:spMkLst>
        </pc:spChg>
        <pc:spChg chg="add mod">
          <ac:chgData name="Icaro Sousa" userId="S::icaro.sousa@br.ey.com::f5f025b7-402c-4de2-a3eb-0d804c9ff257" providerId="AD" clId="Web-{F1BE54F1-B548-26CC-01D5-7CCA3B7F1F46}" dt="2022-03-15T15:06:16.482" v="366" actId="20577"/>
          <ac:spMkLst>
            <pc:docMk/>
            <pc:sldMk cId="766088330" sldId="281"/>
            <ac:spMk id="4" creationId="{55DD86F4-C73A-4680-84BC-879E7750B7B9}"/>
          </ac:spMkLst>
        </pc:spChg>
      </pc:sldChg>
    </pc:docChg>
  </pc:docChgLst>
  <pc:docChgLst>
    <pc:chgData name="Gabriel LimaGomes" userId="S::gabriel.limagomes_br.ey.com#ext#@banco365.onmicrosoft.com::4ebe5fe0-2e10-477e-ac6b-f9cfd382b786" providerId="AD" clId="Web-{E60A14AF-8E72-FBE3-E1E0-16FA16A46B87}"/>
    <pc:docChg chg="modSld">
      <pc:chgData name="Gabriel LimaGomes" userId="S::gabriel.limagomes_br.ey.com#ext#@banco365.onmicrosoft.com::4ebe5fe0-2e10-477e-ac6b-f9cfd382b786" providerId="AD" clId="Web-{E60A14AF-8E72-FBE3-E1E0-16FA16A46B87}" dt="2021-12-02T16:56:43.212" v="18" actId="20577"/>
      <pc:docMkLst>
        <pc:docMk/>
      </pc:docMkLst>
      <pc:sldChg chg="modSp">
        <pc:chgData name="Gabriel LimaGomes" userId="S::gabriel.limagomes_br.ey.com#ext#@banco365.onmicrosoft.com::4ebe5fe0-2e10-477e-ac6b-f9cfd382b786" providerId="AD" clId="Web-{E60A14AF-8E72-FBE3-E1E0-16FA16A46B87}" dt="2021-12-02T16:56:43.212" v="18" actId="20577"/>
        <pc:sldMkLst>
          <pc:docMk/>
          <pc:sldMk cId="564402020" sldId="278"/>
        </pc:sldMkLst>
        <pc:spChg chg="mod">
          <ac:chgData name="Gabriel LimaGomes" userId="S::gabriel.limagomes_br.ey.com#ext#@banco365.onmicrosoft.com::4ebe5fe0-2e10-477e-ac6b-f9cfd382b786" providerId="AD" clId="Web-{E60A14AF-8E72-FBE3-E1E0-16FA16A46B87}" dt="2021-12-02T16:56:43.212" v="18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modSp">
        <pc:chgData name="Gabriel LimaGomes" userId="S::gabriel.limagomes_br.ey.com#ext#@banco365.onmicrosoft.com::4ebe5fe0-2e10-477e-ac6b-f9cfd382b786" providerId="AD" clId="Web-{E60A14AF-8E72-FBE3-E1E0-16FA16A46B87}" dt="2021-12-02T16:33:49.650" v="8" actId="20577"/>
        <pc:sldMkLst>
          <pc:docMk/>
          <pc:sldMk cId="766088330" sldId="281"/>
        </pc:sldMkLst>
        <pc:spChg chg="mod">
          <ac:chgData name="Gabriel LimaGomes" userId="S::gabriel.limagomes_br.ey.com#ext#@banco365.onmicrosoft.com::4ebe5fe0-2e10-477e-ac6b-f9cfd382b786" providerId="AD" clId="Web-{E60A14AF-8E72-FBE3-E1E0-16FA16A46B87}" dt="2021-12-02T16:33:49.650" v="8" actId="20577"/>
          <ac:spMkLst>
            <pc:docMk/>
            <pc:sldMk cId="766088330" sldId="281"/>
            <ac:spMk id="3" creationId="{6FE5B733-08DE-4B94-A6D9-521ACC18F97B}"/>
          </ac:spMkLst>
        </pc:spChg>
      </pc:sldChg>
    </pc:docChg>
  </pc:docChgLst>
  <pc:docChgLst>
    <pc:chgData name="Icaro Sousa" userId="S::icaro.sousa@br.ey.com::f5f025b7-402c-4de2-a3eb-0d804c9ff257" providerId="AD" clId="Web-{1A12C545-1551-ED69-96BD-FC00224DFD1B}"/>
    <pc:docChg chg="addSld delSld modSld">
      <pc:chgData name="Icaro Sousa" userId="S::icaro.sousa@br.ey.com::f5f025b7-402c-4de2-a3eb-0d804c9ff257" providerId="AD" clId="Web-{1A12C545-1551-ED69-96BD-FC00224DFD1B}" dt="2022-02-15T13:52:46.338" v="487" actId="14100"/>
      <pc:docMkLst>
        <pc:docMk/>
      </pc:docMkLst>
      <pc:sldChg chg="modSp">
        <pc:chgData name="Icaro Sousa" userId="S::icaro.sousa@br.ey.com::f5f025b7-402c-4de2-a3eb-0d804c9ff257" providerId="AD" clId="Web-{1A12C545-1551-ED69-96BD-FC00224DFD1B}" dt="2022-02-15T13:51:24.071" v="480" actId="20577"/>
        <pc:sldMkLst>
          <pc:docMk/>
          <pc:sldMk cId="0" sldId="272"/>
        </pc:sldMkLst>
        <pc:spChg chg="mod">
          <ac:chgData name="Icaro Sousa" userId="S::icaro.sousa@br.ey.com::f5f025b7-402c-4de2-a3eb-0d804c9ff257" providerId="AD" clId="Web-{1A12C545-1551-ED69-96BD-FC00224DFD1B}" dt="2022-02-15T13:51:24.071" v="480" actId="20577"/>
          <ac:spMkLst>
            <pc:docMk/>
            <pc:sldMk cId="0" sldId="272"/>
            <ac:spMk id="503" creationId="{00000000-0000-0000-0000-000000000000}"/>
          </ac:spMkLst>
        </pc:spChg>
      </pc:sldChg>
      <pc:sldChg chg="addSp modSp">
        <pc:chgData name="Icaro Sousa" userId="S::icaro.sousa@br.ey.com::f5f025b7-402c-4de2-a3eb-0d804c9ff257" providerId="AD" clId="Web-{1A12C545-1551-ED69-96BD-FC00224DFD1B}" dt="2022-02-15T13:41:13.869" v="398" actId="20577"/>
        <pc:sldMkLst>
          <pc:docMk/>
          <pc:sldMk cId="766088330" sldId="281"/>
        </pc:sldMkLst>
        <pc:spChg chg="mod">
          <ac:chgData name="Icaro Sousa" userId="S::icaro.sousa@br.ey.com::f5f025b7-402c-4de2-a3eb-0d804c9ff257" providerId="AD" clId="Web-{1A12C545-1551-ED69-96BD-FC00224DFD1B}" dt="2022-02-15T13:29:05.432" v="127" actId="20577"/>
          <ac:spMkLst>
            <pc:docMk/>
            <pc:sldMk cId="766088330" sldId="281"/>
            <ac:spMk id="3" creationId="{6FE5B733-08DE-4B94-A6D9-521ACC18F97B}"/>
          </ac:spMkLst>
        </pc:spChg>
        <pc:spChg chg="add mod">
          <ac:chgData name="Icaro Sousa" userId="S::icaro.sousa@br.ey.com::f5f025b7-402c-4de2-a3eb-0d804c9ff257" providerId="AD" clId="Web-{1A12C545-1551-ED69-96BD-FC00224DFD1B}" dt="2022-02-15T13:41:13.869" v="398" actId="20577"/>
          <ac:spMkLst>
            <pc:docMk/>
            <pc:sldMk cId="766088330" sldId="281"/>
            <ac:spMk id="4" creationId="{E21298B3-8E93-492C-8595-252B1D2373AE}"/>
          </ac:spMkLst>
        </pc:spChg>
        <pc:spChg chg="add mod">
          <ac:chgData name="Icaro Sousa" userId="S::icaro.sousa@br.ey.com::f5f025b7-402c-4de2-a3eb-0d804c9ff257" providerId="AD" clId="Web-{1A12C545-1551-ED69-96BD-FC00224DFD1B}" dt="2022-02-15T13:34:03.797" v="258" actId="20577"/>
          <ac:spMkLst>
            <pc:docMk/>
            <pc:sldMk cId="766088330" sldId="281"/>
            <ac:spMk id="14" creationId="{B972C3E6-B077-4578-A381-C220F17ACCBE}"/>
          </ac:spMkLst>
        </pc:spChg>
        <pc:spChg chg="add mod">
          <ac:chgData name="Icaro Sousa" userId="S::icaro.sousa@br.ey.com::f5f025b7-402c-4de2-a3eb-0d804c9ff257" providerId="AD" clId="Web-{1A12C545-1551-ED69-96BD-FC00224DFD1B}" dt="2022-02-15T13:37:08.036" v="391" actId="1076"/>
          <ac:spMkLst>
            <pc:docMk/>
            <pc:sldMk cId="766088330" sldId="281"/>
            <ac:spMk id="15" creationId="{2D8317BD-370E-493A-BEDD-D3F2B9880F32}"/>
          </ac:spMkLst>
        </pc:spChg>
      </pc:sldChg>
      <pc:sldChg chg="modSp">
        <pc:chgData name="Icaro Sousa" userId="S::icaro.sousa@br.ey.com::f5f025b7-402c-4de2-a3eb-0d804c9ff257" providerId="AD" clId="Web-{1A12C545-1551-ED69-96BD-FC00224DFD1B}" dt="2022-02-15T13:51:12.102" v="478" actId="20577"/>
        <pc:sldMkLst>
          <pc:docMk/>
          <pc:sldMk cId="2133643044" sldId="302"/>
        </pc:sldMkLst>
        <pc:spChg chg="mod">
          <ac:chgData name="Icaro Sousa" userId="S::icaro.sousa@br.ey.com::f5f025b7-402c-4de2-a3eb-0d804c9ff257" providerId="AD" clId="Web-{1A12C545-1551-ED69-96BD-FC00224DFD1B}" dt="2022-02-15T13:51:12.102" v="478" actId="20577"/>
          <ac:spMkLst>
            <pc:docMk/>
            <pc:sldMk cId="2133643044" sldId="302"/>
            <ac:spMk id="448" creationId="{00000000-0000-0000-0000-000000000000}"/>
          </ac:spMkLst>
        </pc:spChg>
      </pc:sldChg>
      <pc:sldChg chg="modSp">
        <pc:chgData name="Icaro Sousa" userId="S::icaro.sousa@br.ey.com::f5f025b7-402c-4de2-a3eb-0d804c9ff257" providerId="AD" clId="Web-{1A12C545-1551-ED69-96BD-FC00224DFD1B}" dt="2022-02-15T13:51:02.227" v="476" actId="20577"/>
        <pc:sldMkLst>
          <pc:docMk/>
          <pc:sldMk cId="912628778" sldId="311"/>
        </pc:sldMkLst>
        <pc:spChg chg="mod">
          <ac:chgData name="Icaro Sousa" userId="S::icaro.sousa@br.ey.com::f5f025b7-402c-4de2-a3eb-0d804c9ff257" providerId="AD" clId="Web-{1A12C545-1551-ED69-96BD-FC00224DFD1B}" dt="2022-02-15T13:51:02.227" v="476" actId="20577"/>
          <ac:spMkLst>
            <pc:docMk/>
            <pc:sldMk cId="912628778" sldId="311"/>
            <ac:spMk id="448" creationId="{00000000-0000-0000-0000-000000000000}"/>
          </ac:spMkLst>
        </pc:spChg>
      </pc:sldChg>
      <pc:sldChg chg="modSp">
        <pc:chgData name="Icaro Sousa" userId="S::icaro.sousa@br.ey.com::f5f025b7-402c-4de2-a3eb-0d804c9ff257" providerId="AD" clId="Web-{1A12C545-1551-ED69-96BD-FC00224DFD1B}" dt="2022-02-15T13:50:46.805" v="472" actId="20577"/>
        <pc:sldMkLst>
          <pc:docMk/>
          <pc:sldMk cId="3061853047" sldId="312"/>
        </pc:sldMkLst>
        <pc:spChg chg="mod">
          <ac:chgData name="Icaro Sousa" userId="S::icaro.sousa@br.ey.com::f5f025b7-402c-4de2-a3eb-0d804c9ff257" providerId="AD" clId="Web-{1A12C545-1551-ED69-96BD-FC00224DFD1B}" dt="2022-02-15T13:50:46.805" v="472" actId="20577"/>
          <ac:spMkLst>
            <pc:docMk/>
            <pc:sldMk cId="3061853047" sldId="312"/>
            <ac:spMk id="448" creationId="{00000000-0000-0000-0000-000000000000}"/>
          </ac:spMkLst>
        </pc:spChg>
      </pc:sldChg>
      <pc:sldChg chg="modSp">
        <pc:chgData name="Icaro Sousa" userId="S::icaro.sousa@br.ey.com::f5f025b7-402c-4de2-a3eb-0d804c9ff257" providerId="AD" clId="Web-{1A12C545-1551-ED69-96BD-FC00224DFD1B}" dt="2022-02-15T13:50:51.883" v="474" actId="20577"/>
        <pc:sldMkLst>
          <pc:docMk/>
          <pc:sldMk cId="1786125592" sldId="313"/>
        </pc:sldMkLst>
        <pc:spChg chg="mod">
          <ac:chgData name="Icaro Sousa" userId="S::icaro.sousa@br.ey.com::f5f025b7-402c-4de2-a3eb-0d804c9ff257" providerId="AD" clId="Web-{1A12C545-1551-ED69-96BD-FC00224DFD1B}" dt="2022-02-15T13:50:51.883" v="474" actId="20577"/>
          <ac:spMkLst>
            <pc:docMk/>
            <pc:sldMk cId="1786125592" sldId="313"/>
            <ac:spMk id="448" creationId="{00000000-0000-0000-0000-000000000000}"/>
          </ac:spMkLst>
        </pc:spChg>
      </pc:sldChg>
      <pc:sldChg chg="modSp">
        <pc:chgData name="Icaro Sousa" userId="S::icaro.sousa@br.ey.com::f5f025b7-402c-4de2-a3eb-0d804c9ff257" providerId="AD" clId="Web-{1A12C545-1551-ED69-96BD-FC00224DFD1B}" dt="2022-02-15T13:50:57.555" v="475" actId="20577"/>
        <pc:sldMkLst>
          <pc:docMk/>
          <pc:sldMk cId="4293908905" sldId="314"/>
        </pc:sldMkLst>
        <pc:spChg chg="mod">
          <ac:chgData name="Icaro Sousa" userId="S::icaro.sousa@br.ey.com::f5f025b7-402c-4de2-a3eb-0d804c9ff257" providerId="AD" clId="Web-{1A12C545-1551-ED69-96BD-FC00224DFD1B}" dt="2022-02-15T13:50:57.555" v="475" actId="20577"/>
          <ac:spMkLst>
            <pc:docMk/>
            <pc:sldMk cId="4293908905" sldId="314"/>
            <ac:spMk id="448" creationId="{00000000-0000-0000-0000-000000000000}"/>
          </ac:spMkLst>
        </pc:spChg>
      </pc:sldChg>
      <pc:sldChg chg="modSp">
        <pc:chgData name="Icaro Sousa" userId="S::icaro.sousa@br.ey.com::f5f025b7-402c-4de2-a3eb-0d804c9ff257" providerId="AD" clId="Web-{1A12C545-1551-ED69-96BD-FC00224DFD1B}" dt="2022-02-15T13:51:08.492" v="477" actId="20577"/>
        <pc:sldMkLst>
          <pc:docMk/>
          <pc:sldMk cId="3188336993" sldId="315"/>
        </pc:sldMkLst>
        <pc:spChg chg="mod">
          <ac:chgData name="Icaro Sousa" userId="S::icaro.sousa@br.ey.com::f5f025b7-402c-4de2-a3eb-0d804c9ff257" providerId="AD" clId="Web-{1A12C545-1551-ED69-96BD-FC00224DFD1B}" dt="2022-02-15T13:51:08.492" v="477" actId="20577"/>
          <ac:spMkLst>
            <pc:docMk/>
            <pc:sldMk cId="3188336993" sldId="315"/>
            <ac:spMk id="448" creationId="{00000000-0000-0000-0000-000000000000}"/>
          </ac:spMkLst>
        </pc:spChg>
      </pc:sldChg>
      <pc:sldChg chg="delSp modSp add replId">
        <pc:chgData name="Icaro Sousa" userId="S::icaro.sousa@br.ey.com::f5f025b7-402c-4de2-a3eb-0d804c9ff257" providerId="AD" clId="Web-{1A12C545-1551-ED69-96BD-FC00224DFD1B}" dt="2022-02-15T13:52:46.338" v="487" actId="14100"/>
        <pc:sldMkLst>
          <pc:docMk/>
          <pc:sldMk cId="2268624158" sldId="316"/>
        </pc:sldMkLst>
        <pc:spChg chg="mod">
          <ac:chgData name="Icaro Sousa" userId="S::icaro.sousa@br.ey.com::f5f025b7-402c-4de2-a3eb-0d804c9ff257" providerId="AD" clId="Web-{1A12C545-1551-ED69-96BD-FC00224DFD1B}" dt="2022-02-15T13:52:46.338" v="487" actId="14100"/>
          <ac:spMkLst>
            <pc:docMk/>
            <pc:sldMk cId="2268624158" sldId="316"/>
            <ac:spMk id="3" creationId="{6FE5B733-08DE-4B94-A6D9-521ACC18F97B}"/>
          </ac:spMkLst>
        </pc:spChg>
        <pc:spChg chg="del">
          <ac:chgData name="Icaro Sousa" userId="S::icaro.sousa@br.ey.com::f5f025b7-402c-4de2-a3eb-0d804c9ff257" providerId="AD" clId="Web-{1A12C545-1551-ED69-96BD-FC00224DFD1B}" dt="2022-02-15T13:50:27.148" v="467"/>
          <ac:spMkLst>
            <pc:docMk/>
            <pc:sldMk cId="2268624158" sldId="316"/>
            <ac:spMk id="4" creationId="{E21298B3-8E93-492C-8595-252B1D2373AE}"/>
          </ac:spMkLst>
        </pc:spChg>
        <pc:spChg chg="del">
          <ac:chgData name="Icaro Sousa" userId="S::icaro.sousa@br.ey.com::f5f025b7-402c-4de2-a3eb-0d804c9ff257" providerId="AD" clId="Web-{1A12C545-1551-ED69-96BD-FC00224DFD1B}" dt="2022-02-15T13:50:30.179" v="468"/>
          <ac:spMkLst>
            <pc:docMk/>
            <pc:sldMk cId="2268624158" sldId="316"/>
            <ac:spMk id="14" creationId="{B972C3E6-B077-4578-A381-C220F17ACCBE}"/>
          </ac:spMkLst>
        </pc:spChg>
        <pc:spChg chg="del">
          <ac:chgData name="Icaro Sousa" userId="S::icaro.sousa@br.ey.com::f5f025b7-402c-4de2-a3eb-0d804c9ff257" providerId="AD" clId="Web-{1A12C545-1551-ED69-96BD-FC00224DFD1B}" dt="2022-02-15T13:50:32.960" v="469"/>
          <ac:spMkLst>
            <pc:docMk/>
            <pc:sldMk cId="2268624158" sldId="316"/>
            <ac:spMk id="15" creationId="{2D8317BD-370E-493A-BEDD-D3F2B9880F32}"/>
          </ac:spMkLst>
        </pc:spChg>
        <pc:spChg chg="mod">
          <ac:chgData name="Icaro Sousa" userId="S::icaro.sousa@br.ey.com::f5f025b7-402c-4de2-a3eb-0d804c9ff257" providerId="AD" clId="Web-{1A12C545-1551-ED69-96BD-FC00224DFD1B}" dt="2022-02-15T13:50:42.648" v="470" actId="20577"/>
          <ac:spMkLst>
            <pc:docMk/>
            <pc:sldMk cId="2268624158" sldId="316"/>
            <ac:spMk id="448" creationId="{00000000-0000-0000-0000-000000000000}"/>
          </ac:spMkLst>
        </pc:spChg>
      </pc:sldChg>
      <pc:sldChg chg="add del replId">
        <pc:chgData name="Icaro Sousa" userId="S::icaro.sousa@br.ey.com::f5f025b7-402c-4de2-a3eb-0d804c9ff257" providerId="AD" clId="Web-{1A12C545-1551-ED69-96BD-FC00224DFD1B}" dt="2022-02-15T13:46:38.564" v="460"/>
        <pc:sldMkLst>
          <pc:docMk/>
          <pc:sldMk cId="276690230" sldId="317"/>
        </pc:sldMkLst>
      </pc:sldChg>
    </pc:docChg>
  </pc:docChgLst>
  <pc:docChgLst>
    <pc:chgData name="Gabriel LimaGomes" userId="482686d2-6478-4006-8794-563f7391813a" providerId="ADAL" clId="{1DF40115-DE5D-4677-9119-1B46507493CC}"/>
    <pc:docChg chg="undo redo custSel addSld delSld modSld">
      <pc:chgData name="Gabriel LimaGomes" userId="482686d2-6478-4006-8794-563f7391813a" providerId="ADAL" clId="{1DF40115-DE5D-4677-9119-1B46507493CC}" dt="2022-03-15T17:45:14.309" v="1607" actId="20577"/>
      <pc:docMkLst>
        <pc:docMk/>
      </pc:docMkLst>
      <pc:sldChg chg="modSp mod">
        <pc:chgData name="Gabriel LimaGomes" userId="482686d2-6478-4006-8794-563f7391813a" providerId="ADAL" clId="{1DF40115-DE5D-4677-9119-1B46507493CC}" dt="2022-03-14T20:35:31.951" v="7" actId="6549"/>
        <pc:sldMkLst>
          <pc:docMk/>
          <pc:sldMk cId="0" sldId="256"/>
        </pc:sldMkLst>
        <pc:spChg chg="mod">
          <ac:chgData name="Gabriel LimaGomes" userId="482686d2-6478-4006-8794-563f7391813a" providerId="ADAL" clId="{1DF40115-DE5D-4677-9119-1B46507493CC}" dt="2022-03-14T20:35:31.951" v="7" actId="6549"/>
          <ac:spMkLst>
            <pc:docMk/>
            <pc:sldMk cId="0" sldId="256"/>
            <ac:spMk id="158" creationId="{00000000-0000-0000-0000-000000000000}"/>
          </ac:spMkLst>
        </pc:spChg>
      </pc:sldChg>
      <pc:sldChg chg="modSp mod">
        <pc:chgData name="Gabriel LimaGomes" userId="482686d2-6478-4006-8794-563f7391813a" providerId="ADAL" clId="{1DF40115-DE5D-4677-9119-1B46507493CC}" dt="2022-03-15T13:16:36.564" v="906" actId="14100"/>
        <pc:sldMkLst>
          <pc:docMk/>
          <pc:sldMk cId="564402020" sldId="278"/>
        </pc:sldMkLst>
        <pc:spChg chg="mod">
          <ac:chgData name="Gabriel LimaGomes" userId="482686d2-6478-4006-8794-563f7391813a" providerId="ADAL" clId="{1DF40115-DE5D-4677-9119-1B46507493CC}" dt="2022-03-15T13:16:36.564" v="906" actId="14100"/>
          <ac:spMkLst>
            <pc:docMk/>
            <pc:sldMk cId="564402020" sldId="278"/>
            <ac:spMk id="421" creationId="{00000000-0000-0000-0000-000000000000}"/>
          </ac:spMkLst>
        </pc:spChg>
      </pc:sldChg>
      <pc:sldChg chg="delSp modSp mod">
        <pc:chgData name="Gabriel LimaGomes" userId="482686d2-6478-4006-8794-563f7391813a" providerId="ADAL" clId="{1DF40115-DE5D-4677-9119-1B46507493CC}" dt="2022-03-14T22:02:33.318" v="77" actId="20577"/>
        <pc:sldMkLst>
          <pc:docMk/>
          <pc:sldMk cId="766088330" sldId="281"/>
        </pc:sldMkLst>
        <pc:spChg chg="mod">
          <ac:chgData name="Gabriel LimaGomes" userId="482686d2-6478-4006-8794-563f7391813a" providerId="ADAL" clId="{1DF40115-DE5D-4677-9119-1B46507493CC}" dt="2022-03-14T22:02:33.318" v="77" actId="20577"/>
          <ac:spMkLst>
            <pc:docMk/>
            <pc:sldMk cId="766088330" sldId="281"/>
            <ac:spMk id="3" creationId="{6FE5B733-08DE-4B94-A6D9-521ACC18F97B}"/>
          </ac:spMkLst>
        </pc:spChg>
        <pc:spChg chg="del">
          <ac:chgData name="Gabriel LimaGomes" userId="482686d2-6478-4006-8794-563f7391813a" providerId="ADAL" clId="{1DF40115-DE5D-4677-9119-1B46507493CC}" dt="2022-03-14T22:01:43.199" v="47" actId="478"/>
          <ac:spMkLst>
            <pc:docMk/>
            <pc:sldMk cId="766088330" sldId="281"/>
            <ac:spMk id="4" creationId="{E21298B3-8E93-492C-8595-252B1D2373AE}"/>
          </ac:spMkLst>
        </pc:spChg>
        <pc:spChg chg="del">
          <ac:chgData name="Gabriel LimaGomes" userId="482686d2-6478-4006-8794-563f7391813a" providerId="ADAL" clId="{1DF40115-DE5D-4677-9119-1B46507493CC}" dt="2022-03-14T22:01:43.199" v="47" actId="478"/>
          <ac:spMkLst>
            <pc:docMk/>
            <pc:sldMk cId="766088330" sldId="281"/>
            <ac:spMk id="14" creationId="{B972C3E6-B077-4578-A381-C220F17ACCBE}"/>
          </ac:spMkLst>
        </pc:spChg>
        <pc:spChg chg="del">
          <ac:chgData name="Gabriel LimaGomes" userId="482686d2-6478-4006-8794-563f7391813a" providerId="ADAL" clId="{1DF40115-DE5D-4677-9119-1B46507493CC}" dt="2022-03-14T22:01:43.199" v="47" actId="478"/>
          <ac:spMkLst>
            <pc:docMk/>
            <pc:sldMk cId="766088330" sldId="281"/>
            <ac:spMk id="15" creationId="{2D8317BD-370E-493A-BEDD-D3F2B9880F32}"/>
          </ac:spMkLst>
        </pc:spChg>
      </pc:sldChg>
      <pc:sldChg chg="modSp mod">
        <pc:chgData name="Gabriel LimaGomes" userId="482686d2-6478-4006-8794-563f7391813a" providerId="ADAL" clId="{1DF40115-DE5D-4677-9119-1B46507493CC}" dt="2022-03-15T17:45:14.309" v="1607" actId="20577"/>
        <pc:sldMkLst>
          <pc:docMk/>
          <pc:sldMk cId="2133643044" sldId="302"/>
        </pc:sldMkLst>
        <pc:spChg chg="mod">
          <ac:chgData name="Gabriel LimaGomes" userId="482686d2-6478-4006-8794-563f7391813a" providerId="ADAL" clId="{1DF40115-DE5D-4677-9119-1B46507493CC}" dt="2022-03-15T17:45:14.309" v="1607" actId="20577"/>
          <ac:spMkLst>
            <pc:docMk/>
            <pc:sldMk cId="2133643044" sldId="302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1DF40115-DE5D-4677-9119-1B46507493CC}" dt="2022-03-14T22:02:21.477" v="75"/>
        <pc:sldMkLst>
          <pc:docMk/>
          <pc:sldMk cId="586517303" sldId="303"/>
        </pc:sldMkLst>
      </pc:sldChg>
      <pc:sldChg chg="modSp add mod">
        <pc:chgData name="Gabriel LimaGomes" userId="482686d2-6478-4006-8794-563f7391813a" providerId="ADAL" clId="{1DF40115-DE5D-4677-9119-1B46507493CC}" dt="2022-03-15T17:32:25.908" v="1483" actId="20577"/>
        <pc:sldMkLst>
          <pc:docMk/>
          <pc:sldMk cId="1407847578" sldId="303"/>
        </pc:sldMkLst>
        <pc:spChg chg="mod">
          <ac:chgData name="Gabriel LimaGomes" userId="482686d2-6478-4006-8794-563f7391813a" providerId="ADAL" clId="{1DF40115-DE5D-4677-9119-1B46507493CC}" dt="2022-03-15T17:32:25.908" v="1483" actId="20577"/>
          <ac:spMkLst>
            <pc:docMk/>
            <pc:sldMk cId="1407847578" sldId="303"/>
            <ac:spMk id="3" creationId="{6FE5B733-08DE-4B94-A6D9-521ACC18F97B}"/>
          </ac:spMkLst>
        </pc:spChg>
      </pc:sldChg>
      <pc:sldChg chg="modSp add mod">
        <pc:chgData name="Gabriel LimaGomes" userId="482686d2-6478-4006-8794-563f7391813a" providerId="ADAL" clId="{1DF40115-DE5D-4677-9119-1B46507493CC}" dt="2022-03-14T22:03:14.333" v="88" actId="6549"/>
        <pc:sldMkLst>
          <pc:docMk/>
          <pc:sldMk cId="3679101754" sldId="304"/>
        </pc:sldMkLst>
        <pc:spChg chg="mod">
          <ac:chgData name="Gabriel LimaGomes" userId="482686d2-6478-4006-8794-563f7391813a" providerId="ADAL" clId="{1DF40115-DE5D-4677-9119-1B46507493CC}" dt="2022-03-14T22:03:14.333" v="88" actId="6549"/>
          <ac:spMkLst>
            <pc:docMk/>
            <pc:sldMk cId="3679101754" sldId="304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1DF40115-DE5D-4677-9119-1B46507493CC}" dt="2022-03-14T22:02:43.450" v="79"/>
        <pc:sldMkLst>
          <pc:docMk/>
          <pc:sldMk cId="3717878913" sldId="304"/>
        </pc:sldMkLst>
      </pc:sldChg>
      <pc:sldChg chg="modSp add mod">
        <pc:chgData name="Gabriel LimaGomes" userId="482686d2-6478-4006-8794-563f7391813a" providerId="ADAL" clId="{1DF40115-DE5D-4677-9119-1B46507493CC}" dt="2022-03-14T22:03:48.524" v="101"/>
        <pc:sldMkLst>
          <pc:docMk/>
          <pc:sldMk cId="2094948921" sldId="305"/>
        </pc:sldMkLst>
        <pc:spChg chg="mod">
          <ac:chgData name="Gabriel LimaGomes" userId="482686d2-6478-4006-8794-563f7391813a" providerId="ADAL" clId="{1DF40115-DE5D-4677-9119-1B46507493CC}" dt="2022-03-14T22:03:48.524" v="101"/>
          <ac:spMkLst>
            <pc:docMk/>
            <pc:sldMk cId="2094948921" sldId="305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1DF40115-DE5D-4677-9119-1B46507493CC}" dt="2022-03-14T22:03:07.835" v="86"/>
        <pc:sldMkLst>
          <pc:docMk/>
          <pc:sldMk cId="3539544139" sldId="305"/>
        </pc:sldMkLst>
      </pc:sldChg>
      <pc:sldChg chg="add del setBg">
        <pc:chgData name="Gabriel LimaGomes" userId="482686d2-6478-4006-8794-563f7391813a" providerId="ADAL" clId="{1DF40115-DE5D-4677-9119-1B46507493CC}" dt="2022-03-14T22:50:03.927" v="227"/>
        <pc:sldMkLst>
          <pc:docMk/>
          <pc:sldMk cId="3142334329" sldId="306"/>
        </pc:sldMkLst>
      </pc:sldChg>
      <pc:sldChg chg="addSp delSp modSp add mod">
        <pc:chgData name="Gabriel LimaGomes" userId="482686d2-6478-4006-8794-563f7391813a" providerId="ADAL" clId="{1DF40115-DE5D-4677-9119-1B46507493CC}" dt="2022-03-15T13:27:49.130" v="1010" actId="1076"/>
        <pc:sldMkLst>
          <pc:docMk/>
          <pc:sldMk cId="3380374797" sldId="306"/>
        </pc:sldMkLst>
        <pc:spChg chg="mod">
          <ac:chgData name="Gabriel LimaGomes" userId="482686d2-6478-4006-8794-563f7391813a" providerId="ADAL" clId="{1DF40115-DE5D-4677-9119-1B46507493CC}" dt="2022-03-15T13:27:38.863" v="1005" actId="20577"/>
          <ac:spMkLst>
            <pc:docMk/>
            <pc:sldMk cId="3380374797" sldId="306"/>
            <ac:spMk id="3" creationId="{6FE5B733-08DE-4B94-A6D9-521ACC18F97B}"/>
          </ac:spMkLst>
        </pc:spChg>
        <pc:picChg chg="add del mod">
          <ac:chgData name="Gabriel LimaGomes" userId="482686d2-6478-4006-8794-563f7391813a" providerId="ADAL" clId="{1DF40115-DE5D-4677-9119-1B46507493CC}" dt="2022-03-15T12:40:28.830" v="705" actId="478"/>
          <ac:picMkLst>
            <pc:docMk/>
            <pc:sldMk cId="3380374797" sldId="306"/>
            <ac:picMk id="5" creationId="{CC2F1875-C841-440D-861B-32101B358946}"/>
          </ac:picMkLst>
        </pc:picChg>
        <pc:picChg chg="add del mod">
          <ac:chgData name="Gabriel LimaGomes" userId="482686d2-6478-4006-8794-563f7391813a" providerId="ADAL" clId="{1DF40115-DE5D-4677-9119-1B46507493CC}" dt="2022-03-15T12:36:27.897" v="700" actId="478"/>
          <ac:picMkLst>
            <pc:docMk/>
            <pc:sldMk cId="3380374797" sldId="306"/>
            <ac:picMk id="7" creationId="{70CB082F-FAEC-410B-958C-299AC795FB5E}"/>
          </ac:picMkLst>
        </pc:picChg>
        <pc:picChg chg="add mod">
          <ac:chgData name="Gabriel LimaGomes" userId="482686d2-6478-4006-8794-563f7391813a" providerId="ADAL" clId="{1DF40115-DE5D-4677-9119-1B46507493CC}" dt="2022-03-15T13:27:45.940" v="1008" actId="1076"/>
          <ac:picMkLst>
            <pc:docMk/>
            <pc:sldMk cId="3380374797" sldId="306"/>
            <ac:picMk id="9" creationId="{A2A3435F-5AF3-4DDC-A7F4-D2CF30A250BE}"/>
          </ac:picMkLst>
        </pc:picChg>
        <pc:picChg chg="add mod">
          <ac:chgData name="Gabriel LimaGomes" userId="482686d2-6478-4006-8794-563f7391813a" providerId="ADAL" clId="{1DF40115-DE5D-4677-9119-1B46507493CC}" dt="2022-03-15T13:27:47.723" v="1009" actId="1076"/>
          <ac:picMkLst>
            <pc:docMk/>
            <pc:sldMk cId="3380374797" sldId="306"/>
            <ac:picMk id="11" creationId="{52458E58-3A84-42E6-A1DA-7E76844C075E}"/>
          </ac:picMkLst>
        </pc:picChg>
        <pc:picChg chg="add mod">
          <ac:chgData name="Gabriel LimaGomes" userId="482686d2-6478-4006-8794-563f7391813a" providerId="ADAL" clId="{1DF40115-DE5D-4677-9119-1B46507493CC}" dt="2022-03-15T13:27:49.130" v="1010" actId="1076"/>
          <ac:picMkLst>
            <pc:docMk/>
            <pc:sldMk cId="3380374797" sldId="306"/>
            <ac:picMk id="13" creationId="{40AE4D7F-601F-4FCD-A5B2-9FA1AADC7C92}"/>
          </ac:picMkLst>
        </pc:picChg>
        <pc:picChg chg="add del mod">
          <ac:chgData name="Gabriel LimaGomes" userId="482686d2-6478-4006-8794-563f7391813a" providerId="ADAL" clId="{1DF40115-DE5D-4677-9119-1B46507493CC}" dt="2022-03-14T22:56:26.320" v="376" actId="478"/>
          <ac:picMkLst>
            <pc:docMk/>
            <pc:sldMk cId="3380374797" sldId="306"/>
            <ac:picMk id="1026" creationId="{365EAB34-D4A1-4553-9C11-D89628B34D4E}"/>
          </ac:picMkLst>
        </pc:picChg>
      </pc:sldChg>
      <pc:sldChg chg="addSp delSp modSp add mod">
        <pc:chgData name="Gabriel LimaGomes" userId="482686d2-6478-4006-8794-563f7391813a" providerId="ADAL" clId="{1DF40115-DE5D-4677-9119-1B46507493CC}" dt="2022-03-15T13:29:50.441" v="1300" actId="6549"/>
        <pc:sldMkLst>
          <pc:docMk/>
          <pc:sldMk cId="1480551036" sldId="307"/>
        </pc:sldMkLst>
        <pc:spChg chg="mod">
          <ac:chgData name="Gabriel LimaGomes" userId="482686d2-6478-4006-8794-563f7391813a" providerId="ADAL" clId="{1DF40115-DE5D-4677-9119-1B46507493CC}" dt="2022-03-15T13:29:50.441" v="1300" actId="6549"/>
          <ac:spMkLst>
            <pc:docMk/>
            <pc:sldMk cId="1480551036" sldId="307"/>
            <ac:spMk id="3" creationId="{6FE5B733-08DE-4B94-A6D9-521ACC18F97B}"/>
          </ac:spMkLst>
        </pc:spChg>
        <pc:picChg chg="del">
          <ac:chgData name="Gabriel LimaGomes" userId="482686d2-6478-4006-8794-563f7391813a" providerId="ADAL" clId="{1DF40115-DE5D-4677-9119-1B46507493CC}" dt="2022-03-14T22:55:41.781" v="321" actId="478"/>
          <ac:picMkLst>
            <pc:docMk/>
            <pc:sldMk cId="1480551036" sldId="307"/>
            <ac:picMk id="5" creationId="{CC2F1875-C841-440D-861B-32101B358946}"/>
          </ac:picMkLst>
        </pc:picChg>
        <pc:picChg chg="add del mod">
          <ac:chgData name="Gabriel LimaGomes" userId="482686d2-6478-4006-8794-563f7391813a" providerId="ADAL" clId="{1DF40115-DE5D-4677-9119-1B46507493CC}" dt="2022-03-14T23:49:58.087" v="387" actId="478"/>
          <ac:picMkLst>
            <pc:docMk/>
            <pc:sldMk cId="1480551036" sldId="307"/>
            <ac:picMk id="6" creationId="{C2AF7505-A214-4A56-90C0-B35FF94AF1A2}"/>
          </ac:picMkLst>
        </pc:picChg>
        <pc:picChg chg="del">
          <ac:chgData name="Gabriel LimaGomes" userId="482686d2-6478-4006-8794-563f7391813a" providerId="ADAL" clId="{1DF40115-DE5D-4677-9119-1B46507493CC}" dt="2022-03-14T22:55:41.781" v="321" actId="478"/>
          <ac:picMkLst>
            <pc:docMk/>
            <pc:sldMk cId="1480551036" sldId="307"/>
            <ac:picMk id="7" creationId="{70CB082F-FAEC-410B-958C-299AC795FB5E}"/>
          </ac:picMkLst>
        </pc:picChg>
        <pc:picChg chg="add mod">
          <ac:chgData name="Gabriel LimaGomes" userId="482686d2-6478-4006-8794-563f7391813a" providerId="ADAL" clId="{1DF40115-DE5D-4677-9119-1B46507493CC}" dt="2022-03-15T13:29:02.764" v="1195" actId="1076"/>
          <ac:picMkLst>
            <pc:docMk/>
            <pc:sldMk cId="1480551036" sldId="307"/>
            <ac:picMk id="9" creationId="{44FE3828-D614-4B94-AE91-A494E8B3667E}"/>
          </ac:picMkLst>
        </pc:picChg>
        <pc:picChg chg="add mod">
          <ac:chgData name="Gabriel LimaGomes" userId="482686d2-6478-4006-8794-563f7391813a" providerId="ADAL" clId="{1DF40115-DE5D-4677-9119-1B46507493CC}" dt="2022-03-15T13:29:02.764" v="1195" actId="1076"/>
          <ac:picMkLst>
            <pc:docMk/>
            <pc:sldMk cId="1480551036" sldId="307"/>
            <ac:picMk id="11" creationId="{088BA40A-6E86-474B-9C38-8B37D9312C3D}"/>
          </ac:picMkLst>
        </pc:picChg>
        <pc:picChg chg="add mod">
          <ac:chgData name="Gabriel LimaGomes" userId="482686d2-6478-4006-8794-563f7391813a" providerId="ADAL" clId="{1DF40115-DE5D-4677-9119-1B46507493CC}" dt="2022-03-15T13:29:02.764" v="1195" actId="1076"/>
          <ac:picMkLst>
            <pc:docMk/>
            <pc:sldMk cId="1480551036" sldId="307"/>
            <ac:picMk id="13" creationId="{158B6CAA-69D0-4551-8E9A-90D5A41BFFE9}"/>
          </ac:picMkLst>
        </pc:picChg>
      </pc:sldChg>
      <pc:sldChg chg="add del setBg">
        <pc:chgData name="Gabriel LimaGomes" userId="482686d2-6478-4006-8794-563f7391813a" providerId="ADAL" clId="{1DF40115-DE5D-4677-9119-1B46507493CC}" dt="2022-03-14T22:55:38.527" v="319"/>
        <pc:sldMkLst>
          <pc:docMk/>
          <pc:sldMk cId="2287141448" sldId="307"/>
        </pc:sldMkLst>
      </pc:sldChg>
      <pc:sldChg chg="add del setBg">
        <pc:chgData name="Gabriel LimaGomes" userId="482686d2-6478-4006-8794-563f7391813a" providerId="ADAL" clId="{1DF40115-DE5D-4677-9119-1B46507493CC}" dt="2022-03-14T23:44:42.629" v="383"/>
        <pc:sldMkLst>
          <pc:docMk/>
          <pc:sldMk cId="1533426407" sldId="308"/>
        </pc:sldMkLst>
      </pc:sldChg>
      <pc:sldChg chg="modSp add mod">
        <pc:chgData name="Gabriel LimaGomes" userId="482686d2-6478-4006-8794-563f7391813a" providerId="ADAL" clId="{1DF40115-DE5D-4677-9119-1B46507493CC}" dt="2022-03-15T13:30:50.356" v="1468" actId="20577"/>
        <pc:sldMkLst>
          <pc:docMk/>
          <pc:sldMk cId="2091293730" sldId="308"/>
        </pc:sldMkLst>
        <pc:spChg chg="mod">
          <ac:chgData name="Gabriel LimaGomes" userId="482686d2-6478-4006-8794-563f7391813a" providerId="ADAL" clId="{1DF40115-DE5D-4677-9119-1B46507493CC}" dt="2022-03-15T13:30:50.356" v="1468" actId="20577"/>
          <ac:spMkLst>
            <pc:docMk/>
            <pc:sldMk cId="2091293730" sldId="308"/>
            <ac:spMk id="3" creationId="{6FE5B733-08DE-4B94-A6D9-521ACC18F97B}"/>
          </ac:spMkLst>
        </pc:spChg>
      </pc:sldChg>
      <pc:sldChg chg="modSp mod">
        <pc:chgData name="Gabriel LimaGomes" userId="482686d2-6478-4006-8794-563f7391813a" providerId="ADAL" clId="{1DF40115-DE5D-4677-9119-1B46507493CC}" dt="2022-03-15T16:28:08.706" v="1481" actId="1076"/>
        <pc:sldMkLst>
          <pc:docMk/>
          <pc:sldMk cId="967930090" sldId="309"/>
        </pc:sldMkLst>
        <pc:spChg chg="mod">
          <ac:chgData name="Gabriel LimaGomes" userId="482686d2-6478-4006-8794-563f7391813a" providerId="ADAL" clId="{1DF40115-DE5D-4677-9119-1B46507493CC}" dt="2022-03-15T16:28:08.706" v="1481" actId="1076"/>
          <ac:spMkLst>
            <pc:docMk/>
            <pc:sldMk cId="967930090" sldId="309"/>
            <ac:spMk id="3" creationId="{6FE5B733-08DE-4B94-A6D9-521ACC18F97B}"/>
          </ac:spMkLst>
        </pc:spChg>
        <pc:graphicFrameChg chg="mod modGraphic">
          <ac:chgData name="Gabriel LimaGomes" userId="482686d2-6478-4006-8794-563f7391813a" providerId="ADAL" clId="{1DF40115-DE5D-4677-9119-1B46507493CC}" dt="2022-03-15T16:28:04.609" v="1480" actId="14100"/>
          <ac:graphicFrameMkLst>
            <pc:docMk/>
            <pc:sldMk cId="967930090" sldId="309"/>
            <ac:graphicFrameMk id="5" creationId="{A46B72C6-1799-4B38-84EF-5EFBA527BBC1}"/>
          </ac:graphicFrameMkLst>
        </pc:graphicFrameChg>
      </pc:sldChg>
      <pc:sldChg chg="del">
        <pc:chgData name="Gabriel LimaGomes" userId="482686d2-6478-4006-8794-563f7391813a" providerId="ADAL" clId="{1DF40115-DE5D-4677-9119-1B46507493CC}" dt="2022-03-14T22:02:15.670" v="73" actId="47"/>
        <pc:sldMkLst>
          <pc:docMk/>
          <pc:sldMk cId="912628778" sldId="311"/>
        </pc:sldMkLst>
      </pc:sldChg>
      <pc:sldChg chg="del">
        <pc:chgData name="Gabriel LimaGomes" userId="482686d2-6478-4006-8794-563f7391813a" providerId="ADAL" clId="{1DF40115-DE5D-4677-9119-1B46507493CC}" dt="2022-03-14T22:02:15.670" v="73" actId="47"/>
        <pc:sldMkLst>
          <pc:docMk/>
          <pc:sldMk cId="1786125592" sldId="313"/>
        </pc:sldMkLst>
      </pc:sldChg>
      <pc:sldChg chg="del">
        <pc:chgData name="Gabriel LimaGomes" userId="482686d2-6478-4006-8794-563f7391813a" providerId="ADAL" clId="{1DF40115-DE5D-4677-9119-1B46507493CC}" dt="2022-03-14T22:02:15.670" v="73" actId="47"/>
        <pc:sldMkLst>
          <pc:docMk/>
          <pc:sldMk cId="4293908905" sldId="314"/>
        </pc:sldMkLst>
      </pc:sldChg>
      <pc:sldChg chg="del">
        <pc:chgData name="Gabriel LimaGomes" userId="482686d2-6478-4006-8794-563f7391813a" providerId="ADAL" clId="{1DF40115-DE5D-4677-9119-1B46507493CC}" dt="2022-03-14T22:02:15.670" v="73" actId="47"/>
        <pc:sldMkLst>
          <pc:docMk/>
          <pc:sldMk cId="3188336993" sldId="315"/>
        </pc:sldMkLst>
      </pc:sldChg>
      <pc:sldChg chg="del">
        <pc:chgData name="Gabriel LimaGomes" userId="482686d2-6478-4006-8794-563f7391813a" providerId="ADAL" clId="{1DF40115-DE5D-4677-9119-1B46507493CC}" dt="2022-03-14T22:02:15.670" v="73" actId="47"/>
        <pc:sldMkLst>
          <pc:docMk/>
          <pc:sldMk cId="2268624158" sldId="316"/>
        </pc:sldMkLst>
      </pc:sldChg>
    </pc:docChg>
  </pc:docChgLst>
  <pc:docChgLst>
    <pc:chgData name="Orestes Tumbarell" userId="S::orestes.tumbarell@br.ey.com::f3ef6672-f573-45a0-b828-e9894149a9fd" providerId="AD" clId="Web-{C2829EF2-0C6E-8C1B-0039-F06A40F8775F}"/>
    <pc:docChg chg="addSld modSld sldOrd">
      <pc:chgData name="Orestes Tumbarell" userId="S::orestes.tumbarell@br.ey.com::f3ef6672-f573-45a0-b828-e9894149a9fd" providerId="AD" clId="Web-{C2829EF2-0C6E-8C1B-0039-F06A40F8775F}" dt="2022-03-30T19:36:02.850" v="546" actId="20577"/>
      <pc:docMkLst>
        <pc:docMk/>
      </pc:docMkLst>
      <pc:sldChg chg="addSp delSp modSp add ord replId">
        <pc:chgData name="Orestes Tumbarell" userId="S::orestes.tumbarell@br.ey.com::f3ef6672-f573-45a0-b828-e9894149a9fd" providerId="AD" clId="Web-{C2829EF2-0C6E-8C1B-0039-F06A40F8775F}" dt="2022-03-30T19:36:02.850" v="546" actId="20577"/>
        <pc:sldMkLst>
          <pc:docMk/>
          <pc:sldMk cId="1307522205" sldId="314"/>
        </pc:sldMkLst>
        <pc:spChg chg="mod">
          <ac:chgData name="Orestes Tumbarell" userId="S::orestes.tumbarell@br.ey.com::f3ef6672-f573-45a0-b828-e9894149a9fd" providerId="AD" clId="Web-{C2829EF2-0C6E-8C1B-0039-F06A40F8775F}" dt="2022-03-30T19:36:02.850" v="546" actId="20577"/>
          <ac:spMkLst>
            <pc:docMk/>
            <pc:sldMk cId="1307522205" sldId="314"/>
            <ac:spMk id="3" creationId="{6FE5B733-08DE-4B94-A6D9-521ACC18F97B}"/>
          </ac:spMkLst>
        </pc:spChg>
        <pc:picChg chg="add del mod">
          <ac:chgData name="Orestes Tumbarell" userId="S::orestes.tumbarell@br.ey.com::f3ef6672-f573-45a0-b828-e9894149a9fd" providerId="AD" clId="Web-{C2829EF2-0C6E-8C1B-0039-F06A40F8775F}" dt="2022-03-30T18:46:48.316" v="41"/>
          <ac:picMkLst>
            <pc:docMk/>
            <pc:sldMk cId="1307522205" sldId="314"/>
            <ac:picMk id="4" creationId="{53B95903-4149-6E2A-289C-68686F8EE0DB}"/>
          </ac:picMkLst>
        </pc:picChg>
        <pc:picChg chg="add del mod">
          <ac:chgData name="Orestes Tumbarell" userId="S::orestes.tumbarell@br.ey.com::f3ef6672-f573-45a0-b828-e9894149a9fd" providerId="AD" clId="Web-{C2829EF2-0C6E-8C1B-0039-F06A40F8775F}" dt="2022-03-30T18:53:15.027" v="47"/>
          <ac:picMkLst>
            <pc:docMk/>
            <pc:sldMk cId="1307522205" sldId="314"/>
            <ac:picMk id="5" creationId="{E6532AB1-DBEE-07D3-570E-D3BA03428D83}"/>
          </ac:picMkLst>
        </pc:picChg>
        <pc:picChg chg="add del mod">
          <ac:chgData name="Orestes Tumbarell" userId="S::orestes.tumbarell@br.ey.com::f3ef6672-f573-45a0-b828-e9894149a9fd" providerId="AD" clId="Web-{C2829EF2-0C6E-8C1B-0039-F06A40F8775F}" dt="2022-03-30T19:14:45.400" v="446"/>
          <ac:picMkLst>
            <pc:docMk/>
            <pc:sldMk cId="1307522205" sldId="314"/>
            <ac:picMk id="6" creationId="{BA64C094-0627-F8FE-FE9C-260924FEE13C}"/>
          </ac:picMkLst>
        </pc:picChg>
        <pc:picChg chg="add del mod">
          <ac:chgData name="Orestes Tumbarell" userId="S::orestes.tumbarell@br.ey.com::f3ef6672-f573-45a0-b828-e9894149a9fd" providerId="AD" clId="Web-{C2829EF2-0C6E-8C1B-0039-F06A40F8775F}" dt="2022-03-30T19:14:44.681" v="445"/>
          <ac:picMkLst>
            <pc:docMk/>
            <pc:sldMk cId="1307522205" sldId="314"/>
            <ac:picMk id="7" creationId="{25A1A702-2A4F-CA95-D841-5E2374F3E8A5}"/>
          </ac:picMkLst>
        </pc:picChg>
      </pc:sldChg>
      <pc:sldChg chg="addSp delSp modSp add replId">
        <pc:chgData name="Orestes Tumbarell" userId="S::orestes.tumbarell@br.ey.com::f3ef6672-f573-45a0-b828-e9894149a9fd" providerId="AD" clId="Web-{C2829EF2-0C6E-8C1B-0039-F06A40F8775F}" dt="2022-03-30T19:33:50.597" v="541" actId="20577"/>
        <pc:sldMkLst>
          <pc:docMk/>
          <pc:sldMk cId="3754112969" sldId="315"/>
        </pc:sldMkLst>
        <pc:spChg chg="mod">
          <ac:chgData name="Orestes Tumbarell" userId="S::orestes.tumbarell@br.ey.com::f3ef6672-f573-45a0-b828-e9894149a9fd" providerId="AD" clId="Web-{C2829EF2-0C6E-8C1B-0039-F06A40F8775F}" dt="2022-03-30T19:33:50.597" v="541" actId="20577"/>
          <ac:spMkLst>
            <pc:docMk/>
            <pc:sldMk cId="3754112969" sldId="315"/>
            <ac:spMk id="3" creationId="{6FE5B733-08DE-4B94-A6D9-521ACC18F97B}"/>
          </ac:spMkLst>
        </pc:spChg>
        <pc:spChg chg="add mod">
          <ac:chgData name="Orestes Tumbarell" userId="S::orestes.tumbarell@br.ey.com::f3ef6672-f573-45a0-b828-e9894149a9fd" providerId="AD" clId="Web-{C2829EF2-0C6E-8C1B-0039-F06A40F8775F}" dt="2022-03-30T19:23:09.348" v="537" actId="20577"/>
          <ac:spMkLst>
            <pc:docMk/>
            <pc:sldMk cId="3754112969" sldId="315"/>
            <ac:spMk id="4" creationId="{0A7EDBF0-A62F-BFF6-983A-E4BBD64401B3}"/>
          </ac:spMkLst>
        </pc:spChg>
        <pc:picChg chg="del">
          <ac:chgData name="Orestes Tumbarell" userId="S::orestes.tumbarell@br.ey.com::f3ef6672-f573-45a0-b828-e9894149a9fd" providerId="AD" clId="Web-{C2829EF2-0C6E-8C1B-0039-F06A40F8775F}" dt="2022-03-30T18:54:57.373" v="54"/>
          <ac:picMkLst>
            <pc:docMk/>
            <pc:sldMk cId="3754112969" sldId="315"/>
            <ac:picMk id="6" creationId="{BA64C094-0627-F8FE-FE9C-260924FEE13C}"/>
          </ac:picMkLst>
        </pc:picChg>
      </pc:sldChg>
      <pc:sldChg chg="delSp modSp add replId">
        <pc:chgData name="Orestes Tumbarell" userId="S::orestes.tumbarell@br.ey.com::f3ef6672-f573-45a0-b828-e9894149a9fd" providerId="AD" clId="Web-{C2829EF2-0C6E-8C1B-0039-F06A40F8775F}" dt="2022-03-30T19:21:39.581" v="500" actId="20577"/>
        <pc:sldMkLst>
          <pc:docMk/>
          <pc:sldMk cId="888694648" sldId="316"/>
        </pc:sldMkLst>
        <pc:spChg chg="del">
          <ac:chgData name="Orestes Tumbarell" userId="S::orestes.tumbarell@br.ey.com::f3ef6672-f573-45a0-b828-e9894149a9fd" providerId="AD" clId="Web-{C2829EF2-0C6E-8C1B-0039-F06A40F8775F}" dt="2022-03-30T19:16:35.371" v="451"/>
          <ac:spMkLst>
            <pc:docMk/>
            <pc:sldMk cId="888694648" sldId="316"/>
            <ac:spMk id="3" creationId="{6FE5B733-08DE-4B94-A6D9-521ACC18F97B}"/>
          </ac:spMkLst>
        </pc:spChg>
        <pc:spChg chg="mod">
          <ac:chgData name="Orestes Tumbarell" userId="S::orestes.tumbarell@br.ey.com::f3ef6672-f573-45a0-b828-e9894149a9fd" providerId="AD" clId="Web-{C2829EF2-0C6E-8C1B-0039-F06A40F8775F}" dt="2022-03-30T19:21:39.581" v="500" actId="20577"/>
          <ac:spMkLst>
            <pc:docMk/>
            <pc:sldMk cId="888694648" sldId="316"/>
            <ac:spMk id="4" creationId="{0A7EDBF0-A62F-BFF6-983A-E4BBD64401B3}"/>
          </ac:spMkLst>
        </pc:spChg>
      </pc:sldChg>
    </pc:docChg>
  </pc:docChgLst>
  <pc:docChgLst>
    <pc:chgData name="Rafael Pantoja" userId="S::rafael.pantoja@br.ey.com::6543b407-249d-4509-be9d-2a859e24cf79" providerId="AD" clId="Web-{BB4413A5-D7D8-4E25-8B69-1AD3AD2412B0}"/>
    <pc:docChg chg="modSld">
      <pc:chgData name="Rafael Pantoja" userId="S::rafael.pantoja@br.ey.com::6543b407-249d-4509-be9d-2a859e24cf79" providerId="AD" clId="Web-{BB4413A5-D7D8-4E25-8B69-1AD3AD2412B0}" dt="2021-12-30T17:03:51.353" v="5" actId="20577"/>
      <pc:docMkLst>
        <pc:docMk/>
      </pc:docMkLst>
      <pc:sldChg chg="modSp">
        <pc:chgData name="Rafael Pantoja" userId="S::rafael.pantoja@br.ey.com::6543b407-249d-4509-be9d-2a859e24cf79" providerId="AD" clId="Web-{BB4413A5-D7D8-4E25-8B69-1AD3AD2412B0}" dt="2021-12-30T17:01:30.271" v="1" actId="20577"/>
        <pc:sldMkLst>
          <pc:docMk/>
          <pc:sldMk cId="0" sldId="256"/>
        </pc:sldMkLst>
        <pc:spChg chg="mod">
          <ac:chgData name="Rafael Pantoja" userId="S::rafael.pantoja@br.ey.com::6543b407-249d-4509-be9d-2a859e24cf79" providerId="AD" clId="Web-{BB4413A5-D7D8-4E25-8B69-1AD3AD2412B0}" dt="2021-12-30T17:01:30.271" v="1" actId="20577"/>
          <ac:spMkLst>
            <pc:docMk/>
            <pc:sldMk cId="0" sldId="256"/>
            <ac:spMk id="158" creationId="{00000000-0000-0000-0000-000000000000}"/>
          </ac:spMkLst>
        </pc:spChg>
      </pc:sldChg>
      <pc:sldChg chg="modSp">
        <pc:chgData name="Rafael Pantoja" userId="S::rafael.pantoja@br.ey.com::6543b407-249d-4509-be9d-2a859e24cf79" providerId="AD" clId="Web-{BB4413A5-D7D8-4E25-8B69-1AD3AD2412B0}" dt="2021-12-30T17:02:52.976" v="3" actId="20577"/>
        <pc:sldMkLst>
          <pc:docMk/>
          <pc:sldMk cId="564402020" sldId="278"/>
        </pc:sldMkLst>
        <pc:spChg chg="mod">
          <ac:chgData name="Rafael Pantoja" userId="S::rafael.pantoja@br.ey.com::6543b407-249d-4509-be9d-2a859e24cf79" providerId="AD" clId="Web-{BB4413A5-D7D8-4E25-8B69-1AD3AD2412B0}" dt="2021-12-30T17:02:52.976" v="3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modSp">
        <pc:chgData name="Rafael Pantoja" userId="S::rafael.pantoja@br.ey.com::6543b407-249d-4509-be9d-2a859e24cf79" providerId="AD" clId="Web-{BB4413A5-D7D8-4E25-8B69-1AD3AD2412B0}" dt="2021-12-30T17:03:51.353" v="5" actId="20577"/>
        <pc:sldMkLst>
          <pc:docMk/>
          <pc:sldMk cId="2560144320" sldId="305"/>
        </pc:sldMkLst>
        <pc:spChg chg="mod">
          <ac:chgData name="Rafael Pantoja" userId="S::rafael.pantoja@br.ey.com::6543b407-249d-4509-be9d-2a859e24cf79" providerId="AD" clId="Web-{BB4413A5-D7D8-4E25-8B69-1AD3AD2412B0}" dt="2021-12-30T17:03:51.353" v="5" actId="20577"/>
          <ac:spMkLst>
            <pc:docMk/>
            <pc:sldMk cId="2560144320" sldId="305"/>
            <ac:spMk id="5" creationId="{F49E4671-91AB-4C5B-81FD-F760361FB3DB}"/>
          </ac:spMkLst>
        </pc:spChg>
      </pc:sldChg>
    </pc:docChg>
  </pc:docChgLst>
  <pc:docChgLst>
    <pc:chgData name="Rafael Pantoja" userId="S::rafael.pantoja@br.ey.com::6543b407-249d-4509-be9d-2a859e24cf79" providerId="AD" clId="Web-{C83EB1A9-97B3-10CE-CAC3-E7F3A8838470}"/>
    <pc:docChg chg="modSld">
      <pc:chgData name="Rafael Pantoja" userId="S::rafael.pantoja@br.ey.com::6543b407-249d-4509-be9d-2a859e24cf79" providerId="AD" clId="Web-{C83EB1A9-97B3-10CE-CAC3-E7F3A8838470}" dt="2022-01-28T12:19:16.376" v="8" actId="20577"/>
      <pc:docMkLst>
        <pc:docMk/>
      </pc:docMkLst>
      <pc:sldChg chg="modSp">
        <pc:chgData name="Rafael Pantoja" userId="S::rafael.pantoja@br.ey.com::6543b407-249d-4509-be9d-2a859e24cf79" providerId="AD" clId="Web-{C83EB1A9-97B3-10CE-CAC3-E7F3A8838470}" dt="2022-01-28T12:19:16.376" v="8" actId="20577"/>
        <pc:sldMkLst>
          <pc:docMk/>
          <pc:sldMk cId="1892209326" sldId="304"/>
        </pc:sldMkLst>
        <pc:spChg chg="mod">
          <ac:chgData name="Rafael Pantoja" userId="S::rafael.pantoja@br.ey.com::6543b407-249d-4509-be9d-2a859e24cf79" providerId="AD" clId="Web-{C83EB1A9-97B3-10CE-CAC3-E7F3A8838470}" dt="2022-01-28T12:19:16.376" v="8" actId="20577"/>
          <ac:spMkLst>
            <pc:docMk/>
            <pc:sldMk cId="1892209326" sldId="304"/>
            <ac:spMk id="3" creationId="{6FE5B733-08DE-4B94-A6D9-521ACC18F97B}"/>
          </ac:spMkLst>
        </pc:spChg>
      </pc:sldChg>
    </pc:docChg>
  </pc:docChgLst>
  <pc:docChgLst>
    <pc:chgData name="Orestes Tumbarell" userId="S::orestes.tumbarell_br.ey.com#ext#@banco365.onmicrosoft.com::7be26728-5647-4af5-832f-0822e6ddd9b9" providerId="AD" clId="Web-{F6912658-E891-3B72-D9B4-05946951065C}"/>
    <pc:docChg chg="modSld">
      <pc:chgData name="Orestes Tumbarell" userId="S::orestes.tumbarell_br.ey.com#ext#@banco365.onmicrosoft.com::7be26728-5647-4af5-832f-0822e6ddd9b9" providerId="AD" clId="Web-{F6912658-E891-3B72-D9B4-05946951065C}" dt="2021-11-12T13:33:40.425" v="164" actId="20577"/>
      <pc:docMkLst>
        <pc:docMk/>
      </pc:docMkLst>
      <pc:sldChg chg="modSp">
        <pc:chgData name="Orestes Tumbarell" userId="S::orestes.tumbarell_br.ey.com#ext#@banco365.onmicrosoft.com::7be26728-5647-4af5-832f-0822e6ddd9b9" providerId="AD" clId="Web-{F6912658-E891-3B72-D9B4-05946951065C}" dt="2021-11-12T12:57:13.147" v="103" actId="20577"/>
        <pc:sldMkLst>
          <pc:docMk/>
          <pc:sldMk cId="766088330" sldId="281"/>
        </pc:sldMkLst>
        <pc:spChg chg="mod">
          <ac:chgData name="Orestes Tumbarell" userId="S::orestes.tumbarell_br.ey.com#ext#@banco365.onmicrosoft.com::7be26728-5647-4af5-832f-0822e6ddd9b9" providerId="AD" clId="Web-{F6912658-E891-3B72-D9B4-05946951065C}" dt="2021-11-12T12:57:13.147" v="103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delSp modSp">
        <pc:chgData name="Orestes Tumbarell" userId="S::orestes.tumbarell_br.ey.com#ext#@banco365.onmicrosoft.com::7be26728-5647-4af5-832f-0822e6ddd9b9" providerId="AD" clId="Web-{F6912658-E891-3B72-D9B4-05946951065C}" dt="2021-11-12T13:33:40.425" v="164" actId="20577"/>
        <pc:sldMkLst>
          <pc:docMk/>
          <pc:sldMk cId="2178258933" sldId="284"/>
        </pc:sldMkLst>
        <pc:spChg chg="mod">
          <ac:chgData name="Orestes Tumbarell" userId="S::orestes.tumbarell_br.ey.com#ext#@banco365.onmicrosoft.com::7be26728-5647-4af5-832f-0822e6ddd9b9" providerId="AD" clId="Web-{F6912658-E891-3B72-D9B4-05946951065C}" dt="2021-11-12T13:33:40.425" v="164" actId="20577"/>
          <ac:spMkLst>
            <pc:docMk/>
            <pc:sldMk cId="2178258933" sldId="284"/>
            <ac:spMk id="3" creationId="{6FE5B733-08DE-4B94-A6D9-521ACC18F97B}"/>
          </ac:spMkLst>
        </pc:spChg>
        <pc:spChg chg="del">
          <ac:chgData name="Orestes Tumbarell" userId="S::orestes.tumbarell_br.ey.com#ext#@banco365.onmicrosoft.com::7be26728-5647-4af5-832f-0822e6ddd9b9" providerId="AD" clId="Web-{F6912658-E891-3B72-D9B4-05946951065C}" dt="2021-11-12T12:33:47.096" v="21"/>
          <ac:spMkLst>
            <pc:docMk/>
            <pc:sldMk cId="2178258933" sldId="284"/>
            <ac:spMk id="4" creationId="{92911BC4-F9FA-469C-A1B8-7F58EAFBD686}"/>
          </ac:spMkLst>
        </pc:spChg>
      </pc:sldChg>
    </pc:docChg>
  </pc:docChgLst>
  <pc:docChgLst>
    <pc:chgData name="Icaro Sousa" userId="S::icaro.sousa@br.ey.com::f5f025b7-402c-4de2-a3eb-0d804c9ff257" providerId="AD" clId="Web-{EC3E3FC1-A755-2975-D727-60C1E7E3ABC3}"/>
    <pc:docChg chg="modSld">
      <pc:chgData name="Icaro Sousa" userId="S::icaro.sousa@br.ey.com::f5f025b7-402c-4de2-a3eb-0d804c9ff257" providerId="AD" clId="Web-{EC3E3FC1-A755-2975-D727-60C1E7E3ABC3}" dt="2022-01-28T14:48:14.382" v="52" actId="20577"/>
      <pc:docMkLst>
        <pc:docMk/>
      </pc:docMkLst>
      <pc:sldChg chg="modSp">
        <pc:chgData name="Icaro Sousa" userId="S::icaro.sousa@br.ey.com::f5f025b7-402c-4de2-a3eb-0d804c9ff257" providerId="AD" clId="Web-{EC3E3FC1-A755-2975-D727-60C1E7E3ABC3}" dt="2022-01-28T14:48:14.382" v="52" actId="20577"/>
        <pc:sldMkLst>
          <pc:docMk/>
          <pc:sldMk cId="766088330" sldId="281"/>
        </pc:sldMkLst>
        <pc:spChg chg="mod">
          <ac:chgData name="Icaro Sousa" userId="S::icaro.sousa@br.ey.com::f5f025b7-402c-4de2-a3eb-0d804c9ff257" providerId="AD" clId="Web-{EC3E3FC1-A755-2975-D727-60C1E7E3ABC3}" dt="2022-01-28T14:48:14.382" v="52" actId="20577"/>
          <ac:spMkLst>
            <pc:docMk/>
            <pc:sldMk cId="766088330" sldId="281"/>
            <ac:spMk id="3" creationId="{6FE5B733-08DE-4B94-A6D9-521ACC18F97B}"/>
          </ac:spMkLst>
        </pc:spChg>
      </pc:sldChg>
    </pc:docChg>
  </pc:docChgLst>
  <pc:docChgLst>
    <pc:chgData name="Rafael Pantoja" userId="S::rafael.pantoja_br.ey.com#ext#@banco365.onmicrosoft.com::205beffb-6c5b-4502-b6b3-a756f6b17877" providerId="AD" clId="Web-{8B5B65AB-6CBD-22F9-34AB-7BE1DD53F946}"/>
    <pc:docChg chg="modSld">
      <pc:chgData name="Rafael Pantoja" userId="S::rafael.pantoja_br.ey.com#ext#@banco365.onmicrosoft.com::205beffb-6c5b-4502-b6b3-a756f6b17877" providerId="AD" clId="Web-{8B5B65AB-6CBD-22F9-34AB-7BE1DD53F946}" dt="2021-12-02T15:53:26.440" v="122" actId="20577"/>
      <pc:docMkLst>
        <pc:docMk/>
      </pc:docMkLst>
      <pc:sldChg chg="modSp">
        <pc:chgData name="Rafael Pantoja" userId="S::rafael.pantoja_br.ey.com#ext#@banco365.onmicrosoft.com::205beffb-6c5b-4502-b6b3-a756f6b17877" providerId="AD" clId="Web-{8B5B65AB-6CBD-22F9-34AB-7BE1DD53F946}" dt="2021-12-02T15:53:26.440" v="122" actId="20577"/>
        <pc:sldMkLst>
          <pc:docMk/>
          <pc:sldMk cId="766088330" sldId="281"/>
        </pc:sldMkLst>
        <pc:spChg chg="mod">
          <ac:chgData name="Rafael Pantoja" userId="S::rafael.pantoja_br.ey.com#ext#@banco365.onmicrosoft.com::205beffb-6c5b-4502-b6b3-a756f6b17877" providerId="AD" clId="Web-{8B5B65AB-6CBD-22F9-34AB-7BE1DD53F946}" dt="2021-12-02T15:35:11.352" v="22" actId="1076"/>
          <ac:spMkLst>
            <pc:docMk/>
            <pc:sldMk cId="766088330" sldId="281"/>
            <ac:spMk id="2" creationId="{3448880D-5357-4FBE-9C47-46B88D1D6232}"/>
          </ac:spMkLst>
        </pc:spChg>
        <pc:spChg chg="mod">
          <ac:chgData name="Rafael Pantoja" userId="S::rafael.pantoja_br.ey.com#ext#@banco365.onmicrosoft.com::205beffb-6c5b-4502-b6b3-a756f6b17877" providerId="AD" clId="Web-{8B5B65AB-6CBD-22F9-34AB-7BE1DD53F946}" dt="2021-12-02T15:53:26.440" v="122" actId="20577"/>
          <ac:spMkLst>
            <pc:docMk/>
            <pc:sldMk cId="766088330" sldId="281"/>
            <ac:spMk id="3" creationId="{6FE5B733-08DE-4B94-A6D9-521ACC18F97B}"/>
          </ac:spMkLst>
        </pc:spChg>
        <pc:spChg chg="mod">
          <ac:chgData name="Rafael Pantoja" userId="S::rafael.pantoja_br.ey.com#ext#@banco365.onmicrosoft.com::205beffb-6c5b-4502-b6b3-a756f6b17877" providerId="AD" clId="Web-{8B5B65AB-6CBD-22F9-34AB-7BE1DD53F946}" dt="2021-12-02T15:52:56.486" v="116" actId="1076"/>
          <ac:spMkLst>
            <pc:docMk/>
            <pc:sldMk cId="766088330" sldId="281"/>
            <ac:spMk id="26" creationId="{D0E6C602-6F37-4334-B032-EE09CA8A6D42}"/>
          </ac:spMkLst>
        </pc:spChg>
      </pc:sldChg>
    </pc:docChg>
  </pc:docChgLst>
  <pc:docChgLst>
    <pc:chgData name="Orestes Tumbarell" userId="S::orestes.tumbarell@br.ey.com::f3ef6672-f573-45a0-b828-e9894149a9fd" providerId="AD" clId="Web-{927BD305-1DFD-E878-C5BD-6276ABBBD954}"/>
    <pc:docChg chg="addSld delSld modSld">
      <pc:chgData name="Orestes Tumbarell" userId="S::orestes.tumbarell@br.ey.com::f3ef6672-f573-45a0-b828-e9894149a9fd" providerId="AD" clId="Web-{927BD305-1DFD-E878-C5BD-6276ABBBD954}" dt="2022-01-14T16:28:45.315" v="1511"/>
      <pc:docMkLst>
        <pc:docMk/>
      </pc:docMkLst>
      <pc:sldChg chg="modSp del">
        <pc:chgData name="Orestes Tumbarell" userId="S::orestes.tumbarell@br.ey.com::f3ef6672-f573-45a0-b828-e9894149a9fd" providerId="AD" clId="Web-{927BD305-1DFD-E878-C5BD-6276ABBBD954}" dt="2022-01-14T16:26:20.906" v="1493"/>
        <pc:sldMkLst>
          <pc:docMk/>
          <pc:sldMk cId="1483024547" sldId="303"/>
        </pc:sldMkLst>
        <pc:spChg chg="mod">
          <ac:chgData name="Orestes Tumbarell" userId="S::orestes.tumbarell@br.ey.com::f3ef6672-f573-45a0-b828-e9894149a9fd" providerId="AD" clId="Web-{927BD305-1DFD-E878-C5BD-6276ABBBD954}" dt="2022-01-14T14:43:37.145" v="872" actId="20577"/>
          <ac:spMkLst>
            <pc:docMk/>
            <pc:sldMk cId="1483024547" sldId="303"/>
            <ac:spMk id="3" creationId="{6FE5B733-08DE-4B94-A6D9-521ACC18F97B}"/>
          </ac:spMkLst>
        </pc:spChg>
      </pc:sldChg>
      <pc:sldChg chg="addSp delSp modSp add replId">
        <pc:chgData name="Orestes Tumbarell" userId="S::orestes.tumbarell@br.ey.com::f3ef6672-f573-45a0-b828-e9894149a9fd" providerId="AD" clId="Web-{927BD305-1DFD-E878-C5BD-6276ABBBD954}" dt="2022-01-14T15:18:58.445" v="1472" actId="20577"/>
        <pc:sldMkLst>
          <pc:docMk/>
          <pc:sldMk cId="2283468469" sldId="306"/>
        </pc:sldMkLst>
        <pc:spChg chg="mod">
          <ac:chgData name="Orestes Tumbarell" userId="S::orestes.tumbarell@br.ey.com::f3ef6672-f573-45a0-b828-e9894149a9fd" providerId="AD" clId="Web-{927BD305-1DFD-E878-C5BD-6276ABBBD954}" dt="2022-01-14T15:18:58.445" v="1472" actId="20577"/>
          <ac:spMkLst>
            <pc:docMk/>
            <pc:sldMk cId="2283468469" sldId="306"/>
            <ac:spMk id="3" creationId="{6FE5B733-08DE-4B94-A6D9-521ACC18F97B}"/>
          </ac:spMkLst>
        </pc:spChg>
        <pc:picChg chg="add del mod">
          <ac:chgData name="Orestes Tumbarell" userId="S::orestes.tumbarell@br.ey.com::f3ef6672-f573-45a0-b828-e9894149a9fd" providerId="AD" clId="Web-{927BD305-1DFD-E878-C5BD-6276ABBBD954}" dt="2022-01-14T13:06:14.431" v="466"/>
          <ac:picMkLst>
            <pc:docMk/>
            <pc:sldMk cId="2283468469" sldId="306"/>
            <ac:picMk id="4" creationId="{2B6D1C46-1073-468A-9EA5-E6DA43C39EFB}"/>
          </ac:picMkLst>
        </pc:picChg>
      </pc:sldChg>
      <pc:sldChg chg="addSp delSp modSp add replId">
        <pc:chgData name="Orestes Tumbarell" userId="S::orestes.tumbarell@br.ey.com::f3ef6672-f573-45a0-b828-e9894149a9fd" providerId="AD" clId="Web-{927BD305-1DFD-E878-C5BD-6276ABBBD954}" dt="2022-01-14T13:22:34.569" v="742" actId="14100"/>
        <pc:sldMkLst>
          <pc:docMk/>
          <pc:sldMk cId="2570622005" sldId="307"/>
        </pc:sldMkLst>
        <pc:spChg chg="del mod">
          <ac:chgData name="Orestes Tumbarell" userId="S::orestes.tumbarell@br.ey.com::f3ef6672-f573-45a0-b828-e9894149a9fd" providerId="AD" clId="Web-{927BD305-1DFD-E878-C5BD-6276ABBBD954}" dt="2022-01-14T13:19:53.111" v="661"/>
          <ac:spMkLst>
            <pc:docMk/>
            <pc:sldMk cId="2570622005" sldId="307"/>
            <ac:spMk id="3" creationId="{6FE5B733-08DE-4B94-A6D9-521ACC18F97B}"/>
          </ac:spMkLst>
        </pc:spChg>
        <pc:spChg chg="add mod">
          <ac:chgData name="Orestes Tumbarell" userId="S::orestes.tumbarell@br.ey.com::f3ef6672-f573-45a0-b828-e9894149a9fd" providerId="AD" clId="Web-{927BD305-1DFD-E878-C5BD-6276ABBBD954}" dt="2022-01-14T13:22:26.303" v="741" actId="1076"/>
          <ac:spMkLst>
            <pc:docMk/>
            <pc:sldMk cId="2570622005" sldId="307"/>
            <ac:spMk id="5" creationId="{52D411B1-1ED1-4A1E-AA31-5E82C349B7C6}"/>
          </ac:spMkLst>
        </pc:spChg>
        <pc:picChg chg="add mod">
          <ac:chgData name="Orestes Tumbarell" userId="S::orestes.tumbarell@br.ey.com::f3ef6672-f573-45a0-b828-e9894149a9fd" providerId="AD" clId="Web-{927BD305-1DFD-E878-C5BD-6276ABBBD954}" dt="2022-01-14T13:22:34.569" v="742" actId="14100"/>
          <ac:picMkLst>
            <pc:docMk/>
            <pc:sldMk cId="2570622005" sldId="307"/>
            <ac:picMk id="4" creationId="{29024470-7003-4CCA-8CFB-A86DCC5F1BCE}"/>
          </ac:picMkLst>
        </pc:picChg>
      </pc:sldChg>
      <pc:sldChg chg="addSp delSp modSp add replId">
        <pc:chgData name="Orestes Tumbarell" userId="S::orestes.tumbarell@br.ey.com::f3ef6672-f573-45a0-b828-e9894149a9fd" providerId="AD" clId="Web-{927BD305-1DFD-E878-C5BD-6276ABBBD954}" dt="2022-01-14T13:30:18.098" v="800" actId="20577"/>
        <pc:sldMkLst>
          <pc:docMk/>
          <pc:sldMk cId="674661205" sldId="308"/>
        </pc:sldMkLst>
        <pc:spChg chg="mod">
          <ac:chgData name="Orestes Tumbarell" userId="S::orestes.tumbarell@br.ey.com::f3ef6672-f573-45a0-b828-e9894149a9fd" providerId="AD" clId="Web-{927BD305-1DFD-E878-C5BD-6276ABBBD954}" dt="2022-01-14T13:30:18.098" v="800" actId="20577"/>
          <ac:spMkLst>
            <pc:docMk/>
            <pc:sldMk cId="674661205" sldId="308"/>
            <ac:spMk id="5" creationId="{52D411B1-1ED1-4A1E-AA31-5E82C349B7C6}"/>
          </ac:spMkLst>
        </pc:spChg>
        <pc:graphicFrameChg chg="add mod modGraphic">
          <ac:chgData name="Orestes Tumbarell" userId="S::orestes.tumbarell@br.ey.com::f3ef6672-f573-45a0-b828-e9894149a9fd" providerId="AD" clId="Web-{927BD305-1DFD-E878-C5BD-6276ABBBD954}" dt="2022-01-14T13:28:59.877" v="766" actId="1076"/>
          <ac:graphicFrameMkLst>
            <pc:docMk/>
            <pc:sldMk cId="674661205" sldId="308"/>
            <ac:graphicFrameMk id="7" creationId="{56E9A65D-26DD-44DD-A515-3DED310A13FD}"/>
          </ac:graphicFrameMkLst>
        </pc:graphicFrameChg>
        <pc:picChg chg="add mod">
          <ac:chgData name="Orestes Tumbarell" userId="S::orestes.tumbarell@br.ey.com::f3ef6672-f573-45a0-b828-e9894149a9fd" providerId="AD" clId="Web-{927BD305-1DFD-E878-C5BD-6276ABBBD954}" dt="2022-01-14T13:28:45.830" v="764" actId="14100"/>
          <ac:picMkLst>
            <pc:docMk/>
            <pc:sldMk cId="674661205" sldId="308"/>
            <ac:picMk id="3" creationId="{B687E85E-D219-46E2-BD3E-9B42A7F164EB}"/>
          </ac:picMkLst>
        </pc:picChg>
        <pc:picChg chg="del">
          <ac:chgData name="Orestes Tumbarell" userId="S::orestes.tumbarell@br.ey.com::f3ef6672-f573-45a0-b828-e9894149a9fd" providerId="AD" clId="Web-{927BD305-1DFD-E878-C5BD-6276ABBBD954}" dt="2022-01-14T13:25:28.402" v="744"/>
          <ac:picMkLst>
            <pc:docMk/>
            <pc:sldMk cId="674661205" sldId="308"/>
            <ac:picMk id="4" creationId="{29024470-7003-4CCA-8CFB-A86DCC5F1BCE}"/>
          </ac:picMkLst>
        </pc:picChg>
      </pc:sldChg>
      <pc:sldChg chg="addSp delSp modSp add replId">
        <pc:chgData name="Orestes Tumbarell" userId="S::orestes.tumbarell@br.ey.com::f3ef6672-f573-45a0-b828-e9894149a9fd" providerId="AD" clId="Web-{927BD305-1DFD-E878-C5BD-6276ABBBD954}" dt="2022-01-14T15:13:46.054" v="1459" actId="1076"/>
        <pc:sldMkLst>
          <pc:docMk/>
          <pc:sldMk cId="329935715" sldId="309"/>
        </pc:sldMkLst>
        <pc:spChg chg="mod">
          <ac:chgData name="Orestes Tumbarell" userId="S::orestes.tumbarell@br.ey.com::f3ef6672-f573-45a0-b828-e9894149a9fd" providerId="AD" clId="Web-{927BD305-1DFD-E878-C5BD-6276ABBBD954}" dt="2022-01-14T14:44:06.412" v="879" actId="20577"/>
          <ac:spMkLst>
            <pc:docMk/>
            <pc:sldMk cId="329935715" sldId="309"/>
            <ac:spMk id="3" creationId="{6FE5B733-08DE-4B94-A6D9-521ACC18F97B}"/>
          </ac:spMkLst>
        </pc:spChg>
        <pc:spChg chg="add del mod">
          <ac:chgData name="Orestes Tumbarell" userId="S::orestes.tumbarell@br.ey.com::f3ef6672-f573-45a0-b828-e9894149a9fd" providerId="AD" clId="Web-{927BD305-1DFD-E878-C5BD-6276ABBBD954}" dt="2022-01-14T14:47:12.891" v="910"/>
          <ac:spMkLst>
            <pc:docMk/>
            <pc:sldMk cId="329935715" sldId="309"/>
            <ac:spMk id="8" creationId="{AB49002C-EACC-4D57-B901-18F0DB46FE96}"/>
          </ac:spMkLst>
        </pc:spChg>
        <pc:spChg chg="add del mod">
          <ac:chgData name="Orestes Tumbarell" userId="S::orestes.tumbarell@br.ey.com::f3ef6672-f573-45a0-b828-e9894149a9fd" providerId="AD" clId="Web-{927BD305-1DFD-E878-C5BD-6276ABBBD954}" dt="2022-01-14T14:47:32.657" v="915"/>
          <ac:spMkLst>
            <pc:docMk/>
            <pc:sldMk cId="329935715" sldId="309"/>
            <ac:spMk id="11" creationId="{9327CF8B-5B02-4AC8-B411-696DB79ED185}"/>
          </ac:spMkLst>
        </pc:spChg>
        <pc:spChg chg="add mod">
          <ac:chgData name="Orestes Tumbarell" userId="S::orestes.tumbarell@br.ey.com::f3ef6672-f573-45a0-b828-e9894149a9fd" providerId="AD" clId="Web-{927BD305-1DFD-E878-C5BD-6276ABBBD954}" dt="2022-01-14T14:59:09.773" v="1182" actId="20577"/>
          <ac:spMkLst>
            <pc:docMk/>
            <pc:sldMk cId="329935715" sldId="309"/>
            <ac:spMk id="12" creationId="{BECC8C82-14D0-473E-B548-845B2A44CEEB}"/>
          </ac:spMkLst>
        </pc:spChg>
        <pc:spChg chg="add mod">
          <ac:chgData name="Orestes Tumbarell" userId="S::orestes.tumbarell@br.ey.com::f3ef6672-f573-45a0-b828-e9894149a9fd" providerId="AD" clId="Web-{927BD305-1DFD-E878-C5BD-6276ABBBD954}" dt="2022-01-14T15:08:25.380" v="1381" actId="20577"/>
          <ac:spMkLst>
            <pc:docMk/>
            <pc:sldMk cId="329935715" sldId="309"/>
            <ac:spMk id="13" creationId="{6BE1E3BB-E41E-437E-A2F0-92722A345941}"/>
          </ac:spMkLst>
        </pc:spChg>
        <pc:spChg chg="add mod">
          <ac:chgData name="Orestes Tumbarell" userId="S::orestes.tumbarell@br.ey.com::f3ef6672-f573-45a0-b828-e9894149a9fd" providerId="AD" clId="Web-{927BD305-1DFD-E878-C5BD-6276ABBBD954}" dt="2022-01-14T15:12:47.488" v="1416" actId="20577"/>
          <ac:spMkLst>
            <pc:docMk/>
            <pc:sldMk cId="329935715" sldId="309"/>
            <ac:spMk id="25" creationId="{118CB531-7D81-4656-8026-CE6C2A4DF355}"/>
          </ac:spMkLst>
        </pc:spChg>
        <pc:spChg chg="add mod">
          <ac:chgData name="Orestes Tumbarell" userId="S::orestes.tumbarell@br.ey.com::f3ef6672-f573-45a0-b828-e9894149a9fd" providerId="AD" clId="Web-{927BD305-1DFD-E878-C5BD-6276ABBBD954}" dt="2022-01-14T15:13:46.054" v="1459" actId="1076"/>
          <ac:spMkLst>
            <pc:docMk/>
            <pc:sldMk cId="329935715" sldId="309"/>
            <ac:spMk id="27" creationId="{733CBD9A-9227-4EF0-9C7F-14E97AB7051D}"/>
          </ac:spMkLst>
        </pc:spChg>
        <pc:spChg chg="del mod">
          <ac:chgData name="Orestes Tumbarell" userId="S::orestes.tumbarell@br.ey.com::f3ef6672-f573-45a0-b828-e9894149a9fd" providerId="AD" clId="Web-{927BD305-1DFD-E878-C5BD-6276ABBBD954}" dt="2022-01-14T15:06:51.438" v="1350"/>
          <ac:spMkLst>
            <pc:docMk/>
            <pc:sldMk cId="329935715" sldId="309"/>
            <ac:spMk id="439" creationId="{00000000-0000-0000-0000-000000000000}"/>
          </ac:spMkLst>
        </pc:spChg>
        <pc:graphicFrameChg chg="add mod modGraphic">
          <ac:chgData name="Orestes Tumbarell" userId="S::orestes.tumbarell@br.ey.com::f3ef6672-f573-45a0-b828-e9894149a9fd" providerId="AD" clId="Web-{927BD305-1DFD-E878-C5BD-6276ABBBD954}" dt="2022-01-14T14:46:44.077" v="904"/>
          <ac:graphicFrameMkLst>
            <pc:docMk/>
            <pc:sldMk cId="329935715" sldId="309"/>
            <ac:graphicFrameMk id="5" creationId="{6BCECB62-931E-4E64-87C2-869989A72405}"/>
          </ac:graphicFrameMkLst>
        </pc:graphicFrameChg>
        <pc:graphicFrameChg chg="add del mod">
          <ac:chgData name="Orestes Tumbarell" userId="S::orestes.tumbarell@br.ey.com::f3ef6672-f573-45a0-b828-e9894149a9fd" providerId="AD" clId="Web-{927BD305-1DFD-E878-C5BD-6276ABBBD954}" dt="2022-01-14T14:47:19.704" v="911"/>
          <ac:graphicFrameMkLst>
            <pc:docMk/>
            <pc:sldMk cId="329935715" sldId="309"/>
            <ac:graphicFrameMk id="7" creationId="{EB8BDE8F-6B56-4CA1-BCF2-E92802DEF59A}"/>
          </ac:graphicFrameMkLst>
        </pc:graphicFrameChg>
        <pc:graphicFrameChg chg="add del mod">
          <ac:chgData name="Orestes Tumbarell" userId="S::orestes.tumbarell@br.ey.com::f3ef6672-f573-45a0-b828-e9894149a9fd" providerId="AD" clId="Web-{927BD305-1DFD-E878-C5BD-6276ABBBD954}" dt="2022-01-14T14:47:32.657" v="916"/>
          <ac:graphicFrameMkLst>
            <pc:docMk/>
            <pc:sldMk cId="329935715" sldId="309"/>
            <ac:graphicFrameMk id="10" creationId="{93494E45-B8A0-4350-8CA2-BADA768587BE}"/>
          </ac:graphicFrameMkLst>
        </pc:graphicFrameChg>
        <pc:graphicFrameChg chg="add mod modGraphic">
          <ac:chgData name="Orestes Tumbarell" userId="S::orestes.tumbarell@br.ey.com::f3ef6672-f573-45a0-b828-e9894149a9fd" providerId="AD" clId="Web-{927BD305-1DFD-E878-C5BD-6276ABBBD954}" dt="2022-01-14T14:58:08.551" v="1174" actId="1076"/>
          <ac:graphicFrameMkLst>
            <pc:docMk/>
            <pc:sldMk cId="329935715" sldId="309"/>
            <ac:graphicFrameMk id="21" creationId="{98B5173A-39E9-4A3E-9A45-73C2ADD3A067}"/>
          </ac:graphicFrameMkLst>
        </pc:graphicFrameChg>
        <pc:graphicFrameChg chg="add mod modGraphic">
          <ac:chgData name="Orestes Tumbarell" userId="S::orestes.tumbarell@br.ey.com::f3ef6672-f573-45a0-b828-e9894149a9fd" providerId="AD" clId="Web-{927BD305-1DFD-E878-C5BD-6276ABBBD954}" dt="2022-01-14T15:05:11.167" v="1346" actId="1076"/>
          <ac:graphicFrameMkLst>
            <pc:docMk/>
            <pc:sldMk cId="329935715" sldId="309"/>
            <ac:graphicFrameMk id="23" creationId="{484A1CF1-4691-40A9-A6C0-F4D7A0946A70}"/>
          </ac:graphicFrameMkLst>
        </pc:graphicFrameChg>
      </pc:sldChg>
      <pc:sldChg chg="addSp delSp modSp add replId">
        <pc:chgData name="Orestes Tumbarell" userId="S::orestes.tumbarell@br.ey.com::f3ef6672-f573-45a0-b828-e9894149a9fd" providerId="AD" clId="Web-{927BD305-1DFD-E878-C5BD-6276ABBBD954}" dt="2022-01-14T16:17:19.567" v="1491" actId="20577"/>
        <pc:sldMkLst>
          <pc:docMk/>
          <pc:sldMk cId="1196611544" sldId="315"/>
        </pc:sldMkLst>
        <pc:spChg chg="mod">
          <ac:chgData name="Orestes Tumbarell" userId="S::orestes.tumbarell@br.ey.com::f3ef6672-f573-45a0-b828-e9894149a9fd" providerId="AD" clId="Web-{927BD305-1DFD-E878-C5BD-6276ABBBD954}" dt="2022-01-14T16:17:19.567" v="1491" actId="20577"/>
          <ac:spMkLst>
            <pc:docMk/>
            <pc:sldMk cId="1196611544" sldId="315"/>
            <ac:spMk id="5" creationId="{52D411B1-1ED1-4A1E-AA31-5E82C349B7C6}"/>
          </ac:spMkLst>
        </pc:spChg>
        <pc:graphicFrameChg chg="del">
          <ac:chgData name="Orestes Tumbarell" userId="S::orestes.tumbarell@br.ey.com::f3ef6672-f573-45a0-b828-e9894149a9fd" providerId="AD" clId="Web-{927BD305-1DFD-E878-C5BD-6276ABBBD954}" dt="2022-01-14T15:41:56.979" v="1474"/>
          <ac:graphicFrameMkLst>
            <pc:docMk/>
            <pc:sldMk cId="1196611544" sldId="315"/>
            <ac:graphicFrameMk id="7" creationId="{56E9A65D-26DD-44DD-A515-3DED310A13FD}"/>
          </ac:graphicFrameMkLst>
        </pc:graphicFrameChg>
        <pc:graphicFrameChg chg="add del mod modGraphic">
          <ac:chgData name="Orestes Tumbarell" userId="S::orestes.tumbarell@br.ey.com::f3ef6672-f573-45a0-b828-e9894149a9fd" providerId="AD" clId="Web-{927BD305-1DFD-E878-C5BD-6276ABBBD954}" dt="2022-01-14T16:16:06.441" v="1483"/>
          <ac:graphicFrameMkLst>
            <pc:docMk/>
            <pc:sldMk cId="1196611544" sldId="315"/>
            <ac:graphicFrameMk id="8" creationId="{4B03357D-A73E-473D-9C68-F826E1C99252}"/>
          </ac:graphicFrameMkLst>
        </pc:graphicFrameChg>
        <pc:graphicFrameChg chg="add mod modGraphic">
          <ac:chgData name="Orestes Tumbarell" userId="S::orestes.tumbarell@br.ey.com::f3ef6672-f573-45a0-b828-e9894149a9fd" providerId="AD" clId="Web-{927BD305-1DFD-E878-C5BD-6276ABBBD954}" dt="2022-01-14T16:16:50.301" v="1488" actId="1076"/>
          <ac:graphicFrameMkLst>
            <pc:docMk/>
            <pc:sldMk cId="1196611544" sldId="315"/>
            <ac:graphicFrameMk id="10" creationId="{D8CECE2E-14A8-41BB-A3D8-230A02EC2574}"/>
          </ac:graphicFrameMkLst>
        </pc:graphicFrameChg>
        <pc:picChg chg="del">
          <ac:chgData name="Orestes Tumbarell" userId="S::orestes.tumbarell@br.ey.com::f3ef6672-f573-45a0-b828-e9894149a9fd" providerId="AD" clId="Web-{927BD305-1DFD-E878-C5BD-6276ABBBD954}" dt="2022-01-14T15:42:06.964" v="1476"/>
          <ac:picMkLst>
            <pc:docMk/>
            <pc:sldMk cId="1196611544" sldId="315"/>
            <ac:picMk id="3" creationId="{B687E85E-D219-46E2-BD3E-9B42A7F164EB}"/>
          </ac:picMkLst>
        </pc:picChg>
        <pc:picChg chg="add mod">
          <ac:chgData name="Orestes Tumbarell" userId="S::orestes.tumbarell@br.ey.com::f3ef6672-f573-45a0-b828-e9894149a9fd" providerId="AD" clId="Web-{927BD305-1DFD-E878-C5BD-6276ABBBD954}" dt="2022-01-14T16:16:57.239" v="1489" actId="14100"/>
          <ac:picMkLst>
            <pc:docMk/>
            <pc:sldMk cId="1196611544" sldId="315"/>
            <ac:picMk id="4" creationId="{C3CD9FA8-B41F-4BD2-8529-E7A25200F35B}"/>
          </ac:picMkLst>
        </pc:picChg>
      </pc:sldChg>
      <pc:sldChg chg="add del replId">
        <pc:chgData name="Orestes Tumbarell" userId="S::orestes.tumbarell@br.ey.com::f3ef6672-f573-45a0-b828-e9894149a9fd" providerId="AD" clId="Web-{927BD305-1DFD-E878-C5BD-6276ABBBD954}" dt="2022-01-14T16:26:32.656" v="1495"/>
        <pc:sldMkLst>
          <pc:docMk/>
          <pc:sldMk cId="1595023561" sldId="316"/>
        </pc:sldMkLst>
      </pc:sldChg>
      <pc:sldChg chg="add replId">
        <pc:chgData name="Orestes Tumbarell" userId="S::orestes.tumbarell@br.ey.com::f3ef6672-f573-45a0-b828-e9894149a9fd" providerId="AD" clId="Web-{927BD305-1DFD-E878-C5BD-6276ABBBD954}" dt="2022-01-14T16:26:26.359" v="1494"/>
        <pc:sldMkLst>
          <pc:docMk/>
          <pc:sldMk cId="2838197574" sldId="317"/>
        </pc:sldMkLst>
      </pc:sldChg>
      <pc:sldChg chg="delSp modSp add del replId">
        <pc:chgData name="Orestes Tumbarell" userId="S::orestes.tumbarell@br.ey.com::f3ef6672-f573-45a0-b828-e9894149a9fd" providerId="AD" clId="Web-{927BD305-1DFD-E878-C5BD-6276ABBBD954}" dt="2022-01-14T16:28:45.315" v="1511"/>
        <pc:sldMkLst>
          <pc:docMk/>
          <pc:sldMk cId="519900187" sldId="318"/>
        </pc:sldMkLst>
        <pc:spChg chg="del">
          <ac:chgData name="Orestes Tumbarell" userId="S::orestes.tumbarell@br.ey.com::f3ef6672-f573-45a0-b828-e9894149a9fd" providerId="AD" clId="Web-{927BD305-1DFD-E878-C5BD-6276ABBBD954}" dt="2022-01-14T16:27:47.767" v="1509"/>
          <ac:spMkLst>
            <pc:docMk/>
            <pc:sldMk cId="519900187" sldId="318"/>
            <ac:spMk id="12" creationId="{BECC8C82-14D0-473E-B548-845B2A44CEEB}"/>
          </ac:spMkLst>
        </pc:spChg>
        <pc:spChg chg="del">
          <ac:chgData name="Orestes Tumbarell" userId="S::orestes.tumbarell@br.ey.com::f3ef6672-f573-45a0-b828-e9894149a9fd" providerId="AD" clId="Web-{927BD305-1DFD-E878-C5BD-6276ABBBD954}" dt="2022-01-14T16:27:52.423" v="1510"/>
          <ac:spMkLst>
            <pc:docMk/>
            <pc:sldMk cId="519900187" sldId="318"/>
            <ac:spMk id="13" creationId="{6BE1E3BB-E41E-437E-A2F0-92722A345941}"/>
          </ac:spMkLst>
        </pc:spChg>
        <pc:spChg chg="del mod">
          <ac:chgData name="Orestes Tumbarell" userId="S::orestes.tumbarell@br.ey.com::f3ef6672-f573-45a0-b828-e9894149a9fd" providerId="AD" clId="Web-{927BD305-1DFD-E878-C5BD-6276ABBBD954}" dt="2022-01-14T16:27:44.939" v="1508"/>
          <ac:spMkLst>
            <pc:docMk/>
            <pc:sldMk cId="519900187" sldId="318"/>
            <ac:spMk id="25" creationId="{118CB531-7D81-4656-8026-CE6C2A4DF355}"/>
          </ac:spMkLst>
        </pc:spChg>
        <pc:spChg chg="del">
          <ac:chgData name="Orestes Tumbarell" userId="S::orestes.tumbarell@br.ey.com::f3ef6672-f573-45a0-b828-e9894149a9fd" providerId="AD" clId="Web-{927BD305-1DFD-E878-C5BD-6276ABBBD954}" dt="2022-01-14T16:27:34.407" v="1500"/>
          <ac:spMkLst>
            <pc:docMk/>
            <pc:sldMk cId="519900187" sldId="318"/>
            <ac:spMk id="27" creationId="{733CBD9A-9227-4EF0-9C7F-14E97AB7051D}"/>
          </ac:spMkLst>
        </pc:spChg>
        <pc:graphicFrameChg chg="del">
          <ac:chgData name="Orestes Tumbarell" userId="S::orestes.tumbarell@br.ey.com::f3ef6672-f573-45a0-b828-e9894149a9fd" providerId="AD" clId="Web-{927BD305-1DFD-E878-C5BD-6276ABBBD954}" dt="2022-01-14T16:27:21.923" v="1497"/>
          <ac:graphicFrameMkLst>
            <pc:docMk/>
            <pc:sldMk cId="519900187" sldId="318"/>
            <ac:graphicFrameMk id="5" creationId="{6BCECB62-931E-4E64-87C2-869989A72405}"/>
          </ac:graphicFrameMkLst>
        </pc:graphicFrameChg>
        <pc:graphicFrameChg chg="del">
          <ac:chgData name="Orestes Tumbarell" userId="S::orestes.tumbarell@br.ey.com::f3ef6672-f573-45a0-b828-e9894149a9fd" providerId="AD" clId="Web-{927BD305-1DFD-E878-C5BD-6276ABBBD954}" dt="2022-01-14T16:27:25.688" v="1498"/>
          <ac:graphicFrameMkLst>
            <pc:docMk/>
            <pc:sldMk cId="519900187" sldId="318"/>
            <ac:graphicFrameMk id="21" creationId="{98B5173A-39E9-4A3E-9A45-73C2ADD3A067}"/>
          </ac:graphicFrameMkLst>
        </pc:graphicFrameChg>
        <pc:graphicFrameChg chg="del">
          <ac:chgData name="Orestes Tumbarell" userId="S::orestes.tumbarell@br.ey.com::f3ef6672-f573-45a0-b828-e9894149a9fd" providerId="AD" clId="Web-{927BD305-1DFD-E878-C5BD-6276ABBBD954}" dt="2022-01-14T16:27:31.923" v="1499"/>
          <ac:graphicFrameMkLst>
            <pc:docMk/>
            <pc:sldMk cId="519900187" sldId="318"/>
            <ac:graphicFrameMk id="23" creationId="{484A1CF1-4691-40A9-A6C0-F4D7A0946A70}"/>
          </ac:graphicFrameMkLst>
        </pc:graphicFrameChg>
      </pc:sldChg>
    </pc:docChg>
  </pc:docChgLst>
  <pc:docChgLst>
    <pc:chgData name="Gabriel LimaGomes" userId="S::gabriel.limagomes_br.ey.com#ext#@banco365.onmicrosoft.com::4ebe5fe0-2e10-477e-ac6b-f9cfd382b786" providerId="AD" clId="Web-{C40ADA72-C24A-471F-BD91-D9975F378602}"/>
    <pc:docChg chg="addSld delSld modSld">
      <pc:chgData name="Gabriel LimaGomes" userId="S::gabriel.limagomes_br.ey.com#ext#@banco365.onmicrosoft.com::4ebe5fe0-2e10-477e-ac6b-f9cfd382b786" providerId="AD" clId="Web-{C40ADA72-C24A-471F-BD91-D9975F378602}" dt="2021-11-12T00:57:55.491" v="349" actId="20577"/>
      <pc:docMkLst>
        <pc:docMk/>
      </pc:docMkLst>
      <pc:sldChg chg="modSp">
        <pc:chgData name="Gabriel LimaGomes" userId="S::gabriel.limagomes_br.ey.com#ext#@banco365.onmicrosoft.com::4ebe5fe0-2e10-477e-ac6b-f9cfd382b786" providerId="AD" clId="Web-{C40ADA72-C24A-471F-BD91-D9975F378602}" dt="2021-11-11T19:01:27.367" v="3" actId="20577"/>
        <pc:sldMkLst>
          <pc:docMk/>
          <pc:sldMk cId="0" sldId="256"/>
        </pc:sldMkLst>
        <pc:spChg chg="mod">
          <ac:chgData name="Gabriel LimaGomes" userId="S::gabriel.limagomes_br.ey.com#ext#@banco365.onmicrosoft.com::4ebe5fe0-2e10-477e-ac6b-f9cfd382b786" providerId="AD" clId="Web-{C40ADA72-C24A-471F-BD91-D9975F378602}" dt="2021-11-11T19:01:27.367" v="3" actId="20577"/>
          <ac:spMkLst>
            <pc:docMk/>
            <pc:sldMk cId="0" sldId="256"/>
            <ac:spMk id="158" creationId="{00000000-0000-0000-0000-000000000000}"/>
          </ac:spMkLst>
        </pc:spChg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16.252" v="276"/>
        <pc:sldMkLst>
          <pc:docMk/>
          <pc:sldMk cId="0" sldId="257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96" v="290"/>
        <pc:sldMkLst>
          <pc:docMk/>
          <pc:sldMk cId="0" sldId="258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96" v="289"/>
        <pc:sldMkLst>
          <pc:docMk/>
          <pc:sldMk cId="0" sldId="259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96" v="288"/>
        <pc:sldMkLst>
          <pc:docMk/>
          <pc:sldMk cId="0" sldId="260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96" v="287"/>
        <pc:sldMkLst>
          <pc:docMk/>
          <pc:sldMk cId="0" sldId="261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96" v="286"/>
        <pc:sldMkLst>
          <pc:docMk/>
          <pc:sldMk cId="0" sldId="262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96" v="285"/>
        <pc:sldMkLst>
          <pc:docMk/>
          <pc:sldMk cId="0" sldId="263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96" v="284"/>
        <pc:sldMkLst>
          <pc:docMk/>
          <pc:sldMk cId="0" sldId="264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80" v="283"/>
        <pc:sldMkLst>
          <pc:docMk/>
          <pc:sldMk cId="0" sldId="265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80" v="282"/>
        <pc:sldMkLst>
          <pc:docMk/>
          <pc:sldMk cId="0" sldId="266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80" v="281"/>
        <pc:sldMkLst>
          <pc:docMk/>
          <pc:sldMk cId="0" sldId="267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80" v="280"/>
        <pc:sldMkLst>
          <pc:docMk/>
          <pc:sldMk cId="0" sldId="268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80" v="279"/>
        <pc:sldMkLst>
          <pc:docMk/>
          <pc:sldMk cId="0" sldId="269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80" v="278"/>
        <pc:sldMkLst>
          <pc:docMk/>
          <pc:sldMk cId="0" sldId="270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24.080" v="277"/>
        <pc:sldMkLst>
          <pc:docMk/>
          <pc:sldMk cId="0" sldId="271"/>
        </pc:sldMkLst>
      </pc:sldChg>
      <pc:sldChg chg="add del">
        <pc:chgData name="Gabriel LimaGomes" userId="S::gabriel.limagomes_br.ey.com#ext#@banco365.onmicrosoft.com::4ebe5fe0-2e10-477e-ac6b-f9cfd382b786" providerId="AD" clId="Web-{C40ADA72-C24A-471F-BD91-D9975F378602}" dt="2021-11-12T00:54:34.549" v="296"/>
        <pc:sldMkLst>
          <pc:docMk/>
          <pc:sldMk cId="0" sldId="272"/>
        </pc:sldMkLst>
      </pc:sldChg>
      <pc:sldChg chg="add del">
        <pc:chgData name="Gabriel LimaGomes" userId="S::gabriel.limagomes_br.ey.com#ext#@banco365.onmicrosoft.com::4ebe5fe0-2e10-477e-ac6b-f9cfd382b786" providerId="AD" clId="Web-{C40ADA72-C24A-471F-BD91-D9975F378602}" dt="2021-11-12T00:54:44.987" v="304"/>
        <pc:sldMkLst>
          <pc:docMk/>
          <pc:sldMk cId="0" sldId="273"/>
        </pc:sldMkLst>
      </pc:sldChg>
      <pc:sldChg chg="add del">
        <pc:chgData name="Gabriel LimaGomes" userId="S::gabriel.limagomes_br.ey.com#ext#@banco365.onmicrosoft.com::4ebe5fe0-2e10-477e-ac6b-f9cfd382b786" providerId="AD" clId="Web-{C40ADA72-C24A-471F-BD91-D9975F378602}" dt="2021-11-12T00:54:44.987" v="303"/>
        <pc:sldMkLst>
          <pc:docMk/>
          <pc:sldMk cId="0" sldId="274"/>
        </pc:sldMkLst>
      </pc:sldChg>
      <pc:sldChg chg="add del">
        <pc:chgData name="Gabriel LimaGomes" userId="S::gabriel.limagomes_br.ey.com#ext#@banco365.onmicrosoft.com::4ebe5fe0-2e10-477e-ac6b-f9cfd382b786" providerId="AD" clId="Web-{C40ADA72-C24A-471F-BD91-D9975F378602}" dt="2021-11-12T00:54:44.987" v="302"/>
        <pc:sldMkLst>
          <pc:docMk/>
          <pc:sldMk cId="0" sldId="275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14.330" v="273"/>
        <pc:sldMkLst>
          <pc:docMk/>
          <pc:sldMk cId="0" sldId="276"/>
        </pc:sldMkLst>
      </pc:sldChg>
      <pc:sldChg chg="add del">
        <pc:chgData name="Gabriel LimaGomes" userId="S::gabriel.limagomes_br.ey.com#ext#@banco365.onmicrosoft.com::4ebe5fe0-2e10-477e-ac6b-f9cfd382b786" providerId="AD" clId="Web-{C40ADA72-C24A-471F-BD91-D9975F378602}" dt="2021-11-12T00:54:44.987" v="301"/>
        <pc:sldMkLst>
          <pc:docMk/>
          <pc:sldMk cId="0" sldId="277"/>
        </pc:sldMkLst>
      </pc:sldChg>
      <pc:sldChg chg="modSp">
        <pc:chgData name="Gabriel LimaGomes" userId="S::gabriel.limagomes_br.ey.com#ext#@banco365.onmicrosoft.com::4ebe5fe0-2e10-477e-ac6b-f9cfd382b786" providerId="AD" clId="Web-{C40ADA72-C24A-471F-BD91-D9975F378602}" dt="2021-11-12T00:57:25.944" v="331" actId="20577"/>
        <pc:sldMkLst>
          <pc:docMk/>
          <pc:sldMk cId="564402020" sldId="278"/>
        </pc:sldMkLst>
        <pc:spChg chg="mod">
          <ac:chgData name="Gabriel LimaGomes" userId="S::gabriel.limagomes_br.ey.com#ext#@banco365.onmicrosoft.com::4ebe5fe0-2e10-477e-ac6b-f9cfd382b786" providerId="AD" clId="Web-{C40ADA72-C24A-471F-BD91-D9975F378602}" dt="2021-11-12T00:57:25.944" v="331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14.908" v="274"/>
        <pc:sldMkLst>
          <pc:docMk/>
          <pc:sldMk cId="832672896" sldId="279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15.268" v="275"/>
        <pc:sldMkLst>
          <pc:docMk/>
          <pc:sldMk cId="1798880945" sldId="280"/>
        </pc:sldMkLst>
      </pc:sldChg>
      <pc:sldChg chg="modSp">
        <pc:chgData name="Gabriel LimaGomes" userId="S::gabriel.limagomes_br.ey.com#ext#@banco365.onmicrosoft.com::4ebe5fe0-2e10-477e-ac6b-f9cfd382b786" providerId="AD" clId="Web-{C40ADA72-C24A-471F-BD91-D9975F378602}" dt="2021-11-12T00:57:55.491" v="349" actId="20577"/>
        <pc:sldMkLst>
          <pc:docMk/>
          <pc:sldMk cId="766088330" sldId="281"/>
        </pc:sldMkLst>
        <pc:spChg chg="mod">
          <ac:chgData name="Gabriel LimaGomes" userId="S::gabriel.limagomes_br.ey.com#ext#@banco365.onmicrosoft.com::4ebe5fe0-2e10-477e-ac6b-f9cfd382b786" providerId="AD" clId="Web-{C40ADA72-C24A-471F-BD91-D9975F378602}" dt="2021-11-12T00:57:55.491" v="349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modSp">
        <pc:chgData name="Gabriel LimaGomes" userId="S::gabriel.limagomes_br.ey.com#ext#@banco365.onmicrosoft.com::4ebe5fe0-2e10-477e-ac6b-f9cfd382b786" providerId="AD" clId="Web-{C40ADA72-C24A-471F-BD91-D9975F378602}" dt="2021-11-12T00:53:06.172" v="244" actId="20577"/>
        <pc:sldMkLst>
          <pc:docMk/>
          <pc:sldMk cId="2178258933" sldId="284"/>
        </pc:sldMkLst>
        <pc:spChg chg="mod">
          <ac:chgData name="Gabriel LimaGomes" userId="S::gabriel.limagomes_br.ey.com#ext#@banco365.onmicrosoft.com::4ebe5fe0-2e10-477e-ac6b-f9cfd382b786" providerId="AD" clId="Web-{C40ADA72-C24A-471F-BD91-D9975F378602}" dt="2021-11-12T00:53:06.172" v="244" actId="20577"/>
          <ac:spMkLst>
            <pc:docMk/>
            <pc:sldMk cId="2178258933" sldId="284"/>
            <ac:spMk id="3" creationId="{6FE5B733-08DE-4B94-A6D9-521ACC18F97B}"/>
          </ac:spMkLst>
        </pc:spChg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12.151" v="178"/>
        <pc:sldMkLst>
          <pc:docMk/>
          <pc:sldMk cId="1109778767" sldId="285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14.932" v="181"/>
        <pc:sldMkLst>
          <pc:docMk/>
          <pc:sldMk cId="1640886634" sldId="287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10.682" v="176"/>
        <pc:sldMkLst>
          <pc:docMk/>
          <pc:sldMk cId="455309793" sldId="288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07.854" v="174"/>
        <pc:sldMkLst>
          <pc:docMk/>
          <pc:sldMk cId="3786834480" sldId="289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11.369" v="177"/>
        <pc:sldMkLst>
          <pc:docMk/>
          <pc:sldMk cId="1210502951" sldId="290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15.651" v="182"/>
        <pc:sldMkLst>
          <pc:docMk/>
          <pc:sldMk cId="1780901765" sldId="291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16.448" v="183"/>
        <pc:sldMkLst>
          <pc:docMk/>
          <pc:sldMk cId="2323295077" sldId="292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14.119" v="180"/>
        <pc:sldMkLst>
          <pc:docMk/>
          <pc:sldMk cId="3894168281" sldId="293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03.135" v="170"/>
        <pc:sldMkLst>
          <pc:docMk/>
          <pc:sldMk cId="4193064756" sldId="294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04.729" v="171"/>
        <pc:sldMkLst>
          <pc:docMk/>
          <pc:sldMk cId="244455114" sldId="295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06.166" v="172"/>
        <pc:sldMkLst>
          <pc:docMk/>
          <pc:sldMk cId="2093831811" sldId="297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2T00:54:14.064" v="272"/>
        <pc:sldMkLst>
          <pc:docMk/>
          <pc:sldMk cId="1303942516" sldId="298"/>
        </pc:sldMkLst>
      </pc:sldChg>
      <pc:sldChg chg="modSp">
        <pc:chgData name="Gabriel LimaGomes" userId="S::gabriel.limagomes_br.ey.com#ext#@banco365.onmicrosoft.com::4ebe5fe0-2e10-477e-ac6b-f9cfd382b786" providerId="AD" clId="Web-{C40ADA72-C24A-471F-BD91-D9975F378602}" dt="2021-11-12T00:54:06.346" v="271" actId="20577"/>
        <pc:sldMkLst>
          <pc:docMk/>
          <pc:sldMk cId="2930016904" sldId="299"/>
        </pc:sldMkLst>
        <pc:spChg chg="mod">
          <ac:chgData name="Gabriel LimaGomes" userId="S::gabriel.limagomes_br.ey.com#ext#@banco365.onmicrosoft.com::4ebe5fe0-2e10-477e-ac6b-f9cfd382b786" providerId="AD" clId="Web-{C40ADA72-C24A-471F-BD91-D9975F378602}" dt="2021-11-12T00:54:06.346" v="271" actId="20577"/>
          <ac:spMkLst>
            <pc:docMk/>
            <pc:sldMk cId="2930016904" sldId="299"/>
            <ac:spMk id="3" creationId="{6FE5B733-08DE-4B94-A6D9-521ACC18F97B}"/>
          </ac:spMkLst>
        </pc:spChg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08.604" v="175"/>
        <pc:sldMkLst>
          <pc:docMk/>
          <pc:sldMk cId="816169618" sldId="300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13.385" v="179"/>
        <pc:sldMkLst>
          <pc:docMk/>
          <pc:sldMk cId="3820968527" sldId="301"/>
        </pc:sldMkLst>
      </pc:sldChg>
      <pc:sldChg chg="del">
        <pc:chgData name="Gabriel LimaGomes" userId="S::gabriel.limagomes_br.ey.com#ext#@banco365.onmicrosoft.com::4ebe5fe0-2e10-477e-ac6b-f9cfd382b786" providerId="AD" clId="Web-{C40ADA72-C24A-471F-BD91-D9975F378602}" dt="2021-11-11T20:25:06.885" v="173"/>
        <pc:sldMkLst>
          <pc:docMk/>
          <pc:sldMk cId="3339379377" sldId="302"/>
        </pc:sldMkLst>
      </pc:sldChg>
    </pc:docChg>
  </pc:docChgLst>
  <pc:docChgLst>
    <pc:chgData name="Orestes Tumbarell" userId="S::orestes.tumbarell_br.ey.com#ext#@banco365.onmicrosoft.com::7be26728-5647-4af5-832f-0822e6ddd9b9" providerId="AD" clId="Web-{6ED9A297-2106-2DF6-D670-5AD445F1FE95}"/>
    <pc:docChg chg="addSld delSld modSld">
      <pc:chgData name="Orestes Tumbarell" userId="S::orestes.tumbarell_br.ey.com#ext#@banco365.onmicrosoft.com::7be26728-5647-4af5-832f-0822e6ddd9b9" providerId="AD" clId="Web-{6ED9A297-2106-2DF6-D670-5AD445F1FE95}" dt="2021-10-29T14:13:15.352" v="515"/>
      <pc:docMkLst>
        <pc:docMk/>
      </pc:docMkLst>
      <pc:sldChg chg="modSp">
        <pc:chgData name="Orestes Tumbarell" userId="S::orestes.tumbarell_br.ey.com#ext#@banco365.onmicrosoft.com::7be26728-5647-4af5-832f-0822e6ddd9b9" providerId="AD" clId="Web-{6ED9A297-2106-2DF6-D670-5AD445F1FE95}" dt="2021-10-29T12:29:30.140" v="284" actId="20577"/>
        <pc:sldMkLst>
          <pc:docMk/>
          <pc:sldMk cId="564402020" sldId="278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2:29:30.140" v="284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addSp modSp">
        <pc:chgData name="Orestes Tumbarell" userId="S::orestes.tumbarell_br.ey.com#ext#@banco365.onmicrosoft.com::7be26728-5647-4af5-832f-0822e6ddd9b9" providerId="AD" clId="Web-{6ED9A297-2106-2DF6-D670-5AD445F1FE95}" dt="2021-10-28T20:28:24.949" v="100" actId="1076"/>
        <pc:sldMkLst>
          <pc:docMk/>
          <pc:sldMk cId="2178258933" sldId="284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8T20:27:09.744" v="69" actId="20577"/>
          <ac:spMkLst>
            <pc:docMk/>
            <pc:sldMk cId="2178258933" sldId="284"/>
            <ac:spMk id="3" creationId="{6FE5B733-08DE-4B94-A6D9-521ACC18F97B}"/>
          </ac:spMkLst>
        </pc:spChg>
        <pc:spChg chg="add mod">
          <ac:chgData name="Orestes Tumbarell" userId="S::orestes.tumbarell_br.ey.com#ext#@banco365.onmicrosoft.com::7be26728-5647-4af5-832f-0822e6ddd9b9" providerId="AD" clId="Web-{6ED9A297-2106-2DF6-D670-5AD445F1FE95}" dt="2021-10-28T20:28:24.949" v="100" actId="1076"/>
          <ac:spMkLst>
            <pc:docMk/>
            <pc:sldMk cId="2178258933" sldId="284"/>
            <ac:spMk id="4" creationId="{92911BC4-F9FA-469C-A1B8-7F58EAFBD686}"/>
          </ac:spMkLst>
        </pc:spChg>
      </pc:sldChg>
      <pc:sldChg chg="addSp delSp modSp">
        <pc:chgData name="Orestes Tumbarell" userId="S::orestes.tumbarell_br.ey.com#ext#@banco365.onmicrosoft.com::7be26728-5647-4af5-832f-0822e6ddd9b9" providerId="AD" clId="Web-{6ED9A297-2106-2DF6-D670-5AD445F1FE95}" dt="2021-10-29T13:39:05.271" v="435" actId="14100"/>
        <pc:sldMkLst>
          <pc:docMk/>
          <pc:sldMk cId="1109778767" sldId="285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2:25:31.401" v="265" actId="20577"/>
          <ac:spMkLst>
            <pc:docMk/>
            <pc:sldMk cId="1109778767" sldId="285"/>
            <ac:spMk id="2" creationId="{3448880D-5357-4FBE-9C47-46B88D1D6232}"/>
          </ac:spMkLst>
        </pc:spChg>
        <pc:spChg chg="del">
          <ac:chgData name="Orestes Tumbarell" userId="S::orestes.tumbarell_br.ey.com#ext#@banco365.onmicrosoft.com::7be26728-5647-4af5-832f-0822e6ddd9b9" providerId="AD" clId="Web-{6ED9A297-2106-2DF6-D670-5AD445F1FE95}" dt="2021-10-28T21:45:51.532" v="169"/>
          <ac:spMkLst>
            <pc:docMk/>
            <pc:sldMk cId="1109778767" sldId="285"/>
            <ac:spMk id="448" creationId="{00000000-0000-0000-0000-000000000000}"/>
          </ac:spMkLst>
        </pc:spChg>
        <pc:picChg chg="add mod">
          <ac:chgData name="Orestes Tumbarell" userId="S::orestes.tumbarell_br.ey.com#ext#@banco365.onmicrosoft.com::7be26728-5647-4af5-832f-0822e6ddd9b9" providerId="AD" clId="Web-{6ED9A297-2106-2DF6-D670-5AD445F1FE95}" dt="2021-10-29T13:39:01.380" v="434" actId="14100"/>
          <ac:picMkLst>
            <pc:docMk/>
            <pc:sldMk cId="1109778767" sldId="285"/>
            <ac:picMk id="4" creationId="{F8F87A51-9370-4A51-9E4F-9861EBA6403C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3:39:05.271" v="435" actId="14100"/>
          <ac:picMkLst>
            <pc:docMk/>
            <pc:sldMk cId="1109778767" sldId="285"/>
            <ac:picMk id="5" creationId="{635CF97E-DCF1-4934-AFCB-27681E8A40CA}"/>
          </ac:picMkLst>
        </pc:picChg>
      </pc:sldChg>
      <pc:sldChg chg="modSp">
        <pc:chgData name="Orestes Tumbarell" userId="S::orestes.tumbarell_br.ey.com#ext#@banco365.onmicrosoft.com::7be26728-5647-4af5-832f-0822e6ddd9b9" providerId="AD" clId="Web-{6ED9A297-2106-2DF6-D670-5AD445F1FE95}" dt="2021-10-29T13:19:09.564" v="419" actId="20577"/>
        <pc:sldMkLst>
          <pc:docMk/>
          <pc:sldMk cId="4250046182" sldId="286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3:19:09.564" v="419" actId="20577"/>
          <ac:spMkLst>
            <pc:docMk/>
            <pc:sldMk cId="4250046182" sldId="286"/>
            <ac:spMk id="421" creationId="{00000000-0000-0000-0000-000000000000}"/>
          </ac:spMkLst>
        </pc:spChg>
      </pc:sldChg>
      <pc:sldChg chg="addSp delSp modSp">
        <pc:chgData name="Orestes Tumbarell" userId="S::orestes.tumbarell_br.ey.com#ext#@banco365.onmicrosoft.com::7be26728-5647-4af5-832f-0822e6ddd9b9" providerId="AD" clId="Web-{6ED9A297-2106-2DF6-D670-5AD445F1FE95}" dt="2021-10-29T13:53:04.144" v="464" actId="1076"/>
        <pc:sldMkLst>
          <pc:docMk/>
          <pc:sldMk cId="1640886634" sldId="287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2:24:22.650" v="247" actId="20577"/>
          <ac:spMkLst>
            <pc:docMk/>
            <pc:sldMk cId="1640886634" sldId="287"/>
            <ac:spMk id="2" creationId="{3448880D-5357-4FBE-9C47-46B88D1D6232}"/>
          </ac:spMkLst>
        </pc:spChg>
        <pc:spChg chg="del">
          <ac:chgData name="Orestes Tumbarell" userId="S::orestes.tumbarell_br.ey.com#ext#@banco365.onmicrosoft.com::7be26728-5647-4af5-832f-0822e6ddd9b9" providerId="AD" clId="Web-{6ED9A297-2106-2DF6-D670-5AD445F1FE95}" dt="2021-10-28T21:47:25.378" v="173"/>
          <ac:spMkLst>
            <pc:docMk/>
            <pc:sldMk cId="1640886634" sldId="287"/>
            <ac:spMk id="448" creationId="{00000000-0000-0000-0000-000000000000}"/>
          </ac:spMkLst>
        </pc:spChg>
        <pc:picChg chg="add del mod">
          <ac:chgData name="Orestes Tumbarell" userId="S::orestes.tumbarell_br.ey.com#ext#@banco365.onmicrosoft.com::7be26728-5647-4af5-832f-0822e6ddd9b9" providerId="AD" clId="Web-{6ED9A297-2106-2DF6-D670-5AD445F1FE95}" dt="2021-10-29T12:23:09.555" v="221"/>
          <ac:picMkLst>
            <pc:docMk/>
            <pc:sldMk cId="1640886634" sldId="287"/>
            <ac:picMk id="4" creationId="{9A709A2F-912A-4390-A9D3-9D3C64825E25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3:52:16.644" v="457" actId="14100"/>
          <ac:picMkLst>
            <pc:docMk/>
            <pc:sldMk cId="1640886634" sldId="287"/>
            <ac:picMk id="5" creationId="{6E1E8E6C-449E-47B4-995D-803364D063DD}"/>
          </ac:picMkLst>
        </pc:picChg>
        <pc:picChg chg="add del mod">
          <ac:chgData name="Orestes Tumbarell" userId="S::orestes.tumbarell_br.ey.com#ext#@banco365.onmicrosoft.com::7be26728-5647-4af5-832f-0822e6ddd9b9" providerId="AD" clId="Web-{6ED9A297-2106-2DF6-D670-5AD445F1FE95}" dt="2021-10-29T13:40:26.976" v="444"/>
          <ac:picMkLst>
            <pc:docMk/>
            <pc:sldMk cId="1640886634" sldId="287"/>
            <ac:picMk id="6" creationId="{6D68D455-9591-422A-9E8E-47678F087C6C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3:53:04.144" v="464" actId="1076"/>
          <ac:picMkLst>
            <pc:docMk/>
            <pc:sldMk cId="1640886634" sldId="287"/>
            <ac:picMk id="7" creationId="{EC415F09-FC57-4726-A7A5-C900C7BA655F}"/>
          </ac:picMkLst>
        </pc:picChg>
      </pc:sldChg>
      <pc:sldChg chg="addSp delSp modSp add replId">
        <pc:chgData name="Orestes Tumbarell" userId="S::orestes.tumbarell_br.ey.com#ext#@banco365.onmicrosoft.com::7be26728-5647-4af5-832f-0822e6ddd9b9" providerId="AD" clId="Web-{6ED9A297-2106-2DF6-D670-5AD445F1FE95}" dt="2021-10-29T12:35:07.833" v="303" actId="20577"/>
        <pc:sldMkLst>
          <pc:docMk/>
          <pc:sldMk cId="455309793" sldId="288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2:35:07.833" v="303" actId="20577"/>
          <ac:spMkLst>
            <pc:docMk/>
            <pc:sldMk cId="455309793" sldId="288"/>
            <ac:spMk id="2" creationId="{3448880D-5357-4FBE-9C47-46B88D1D6232}"/>
          </ac:spMkLst>
        </pc:spChg>
        <pc:spChg chg="del">
          <ac:chgData name="Orestes Tumbarell" userId="S::orestes.tumbarell_br.ey.com#ext#@banco365.onmicrosoft.com::7be26728-5647-4af5-832f-0822e6ddd9b9" providerId="AD" clId="Web-{6ED9A297-2106-2DF6-D670-5AD445F1FE95}" dt="2021-10-28T20:39:43.683" v="121"/>
          <ac:spMkLst>
            <pc:docMk/>
            <pc:sldMk cId="455309793" sldId="288"/>
            <ac:spMk id="3" creationId="{6FE5B733-08DE-4B94-A6D9-521ACC18F97B}"/>
          </ac:spMkLst>
        </pc:spChg>
        <pc:spChg chg="del">
          <ac:chgData name="Orestes Tumbarell" userId="S::orestes.tumbarell_br.ey.com#ext#@banco365.onmicrosoft.com::7be26728-5647-4af5-832f-0822e6ddd9b9" providerId="AD" clId="Web-{6ED9A297-2106-2DF6-D670-5AD445F1FE95}" dt="2021-10-28T20:43:35.188" v="149"/>
          <ac:spMkLst>
            <pc:docMk/>
            <pc:sldMk cId="455309793" sldId="288"/>
            <ac:spMk id="448" creationId="{00000000-0000-0000-0000-000000000000}"/>
          </ac:spMkLst>
        </pc:spChg>
        <pc:picChg chg="add del mod">
          <ac:chgData name="Orestes Tumbarell" userId="S::orestes.tumbarell_br.ey.com#ext#@banco365.onmicrosoft.com::7be26728-5647-4af5-832f-0822e6ddd9b9" providerId="AD" clId="Web-{6ED9A297-2106-2DF6-D670-5AD445F1FE95}" dt="2021-10-28T20:41:17.310" v="136"/>
          <ac:picMkLst>
            <pc:docMk/>
            <pc:sldMk cId="455309793" sldId="288"/>
            <ac:picMk id="4" creationId="{38E966CC-5420-438D-B61A-A3BA730D98BE}"/>
          </ac:picMkLst>
        </pc:picChg>
        <pc:picChg chg="add del mod">
          <ac:chgData name="Orestes Tumbarell" userId="S::orestes.tumbarell_br.ey.com#ext#@banco365.onmicrosoft.com::7be26728-5647-4af5-832f-0822e6ddd9b9" providerId="AD" clId="Web-{6ED9A297-2106-2DF6-D670-5AD445F1FE95}" dt="2021-10-28T20:41:59.546" v="143"/>
          <ac:picMkLst>
            <pc:docMk/>
            <pc:sldMk cId="455309793" sldId="288"/>
            <ac:picMk id="5" creationId="{D796DE25-F2F9-4427-BC54-21E58F2F36E9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2:34:55.114" v="294" actId="1076"/>
          <ac:picMkLst>
            <pc:docMk/>
            <pc:sldMk cId="455309793" sldId="288"/>
            <ac:picMk id="6" creationId="{65912302-0EE0-49CF-80CF-9F7AA4C80BCB}"/>
          </ac:picMkLst>
        </pc:picChg>
      </pc:sldChg>
      <pc:sldChg chg="new del">
        <pc:chgData name="Orestes Tumbarell" userId="S::orestes.tumbarell_br.ey.com#ext#@banco365.onmicrosoft.com::7be26728-5647-4af5-832f-0822e6ddd9b9" providerId="AD" clId="Web-{6ED9A297-2106-2DF6-D670-5AD445F1FE95}" dt="2021-10-28T20:22:03.706" v="1"/>
        <pc:sldMkLst>
          <pc:docMk/>
          <pc:sldMk cId="2337616611" sldId="288"/>
        </pc:sldMkLst>
      </pc:sldChg>
      <pc:sldChg chg="addSp delSp modSp add replId">
        <pc:chgData name="Orestes Tumbarell" userId="S::orestes.tumbarell_br.ey.com#ext#@banco365.onmicrosoft.com::7be26728-5647-4af5-832f-0822e6ddd9b9" providerId="AD" clId="Web-{6ED9A297-2106-2DF6-D670-5AD445F1FE95}" dt="2021-10-29T11:37:27.947" v="213" actId="1076"/>
        <pc:sldMkLst>
          <pc:docMk/>
          <pc:sldMk cId="3786834480" sldId="289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1:35:54.133" v="205" actId="20577"/>
          <ac:spMkLst>
            <pc:docMk/>
            <pc:sldMk cId="3786834480" sldId="289"/>
            <ac:spMk id="2" creationId="{3448880D-5357-4FBE-9C47-46B88D1D6232}"/>
          </ac:spMkLst>
        </pc:spChg>
        <pc:spChg chg="del mod">
          <ac:chgData name="Orestes Tumbarell" userId="S::orestes.tumbarell_br.ey.com#ext#@banco365.onmicrosoft.com::7be26728-5647-4af5-832f-0822e6ddd9b9" providerId="AD" clId="Web-{6ED9A297-2106-2DF6-D670-5AD445F1FE95}" dt="2021-10-28T20:34:52.880" v="103"/>
          <ac:spMkLst>
            <pc:docMk/>
            <pc:sldMk cId="3786834480" sldId="289"/>
            <ac:spMk id="3" creationId="{6FE5B733-08DE-4B94-A6D9-521ACC18F97B}"/>
          </ac:spMkLst>
        </pc:spChg>
        <pc:spChg chg="del">
          <ac:chgData name="Orestes Tumbarell" userId="S::orestes.tumbarell_br.ey.com#ext#@banco365.onmicrosoft.com::7be26728-5647-4af5-832f-0822e6ddd9b9" providerId="AD" clId="Web-{6ED9A297-2106-2DF6-D670-5AD445F1FE95}" dt="2021-10-28T20:34:56.520" v="104"/>
          <ac:spMkLst>
            <pc:docMk/>
            <pc:sldMk cId="3786834480" sldId="289"/>
            <ac:spMk id="4" creationId="{92911BC4-F9FA-469C-A1B8-7F58EAFBD686}"/>
          </ac:spMkLst>
        </pc:spChg>
        <pc:spChg chg="mod">
          <ac:chgData name="Orestes Tumbarell" userId="S::orestes.tumbarell_br.ey.com#ext#@banco365.onmicrosoft.com::7be26728-5647-4af5-832f-0822e6ddd9b9" providerId="AD" clId="Web-{6ED9A297-2106-2DF6-D670-5AD445F1FE95}" dt="2021-10-28T20:38:58.276" v="120" actId="20577"/>
          <ac:spMkLst>
            <pc:docMk/>
            <pc:sldMk cId="3786834480" sldId="289"/>
            <ac:spMk id="448" creationId="{00000000-0000-0000-0000-000000000000}"/>
          </ac:spMkLst>
        </pc:spChg>
        <pc:graphicFrameChg chg="add mod modGraphic">
          <ac:chgData name="Orestes Tumbarell" userId="S::orestes.tumbarell_br.ey.com#ext#@banco365.onmicrosoft.com::7be26728-5647-4af5-832f-0822e6ddd9b9" providerId="AD" clId="Web-{6ED9A297-2106-2DF6-D670-5AD445F1FE95}" dt="2021-10-29T11:37:27.947" v="213" actId="1076"/>
          <ac:graphicFrameMkLst>
            <pc:docMk/>
            <pc:sldMk cId="3786834480" sldId="289"/>
            <ac:graphicFrameMk id="4" creationId="{12137466-FFCD-4FF2-9C01-15C68FA409F2}"/>
          </ac:graphicFrameMkLst>
        </pc:graphicFrameChg>
        <pc:graphicFrameChg chg="add del mod modGraphic">
          <ac:chgData name="Orestes Tumbarell" userId="S::orestes.tumbarell_br.ey.com#ext#@banco365.onmicrosoft.com::7be26728-5647-4af5-832f-0822e6ddd9b9" providerId="AD" clId="Web-{6ED9A297-2106-2DF6-D670-5AD445F1FE95}" dt="2021-10-29T11:31:58.520" v="180"/>
          <ac:graphicFrameMkLst>
            <pc:docMk/>
            <pc:sldMk cId="3786834480" sldId="289"/>
            <ac:graphicFrameMk id="6" creationId="{D43CBAA3-407C-4AD7-B1E9-A3271917AE17}"/>
          </ac:graphicFrameMkLst>
        </pc:graphicFrameChg>
        <pc:graphicFrameChg chg="add del mod modGraphic">
          <ac:chgData name="Orestes Tumbarell" userId="S::orestes.tumbarell_br.ey.com#ext#@banco365.onmicrosoft.com::7be26728-5647-4af5-832f-0822e6ddd9b9" providerId="AD" clId="Web-{6ED9A297-2106-2DF6-D670-5AD445F1FE95}" dt="2021-10-29T11:32:02.504" v="181"/>
          <ac:graphicFrameMkLst>
            <pc:docMk/>
            <pc:sldMk cId="3786834480" sldId="289"/>
            <ac:graphicFrameMk id="16" creationId="{D9605A12-C02E-4840-8E46-60A6D3DBC13E}"/>
          </ac:graphicFrameMkLst>
        </pc:graphicFrameChg>
        <pc:graphicFrameChg chg="add mod modGraphic">
          <ac:chgData name="Orestes Tumbarell" userId="S::orestes.tumbarell_br.ey.com#ext#@banco365.onmicrosoft.com::7be26728-5647-4af5-832f-0822e6ddd9b9" providerId="AD" clId="Web-{6ED9A297-2106-2DF6-D670-5AD445F1FE95}" dt="2021-10-29T11:37:19.509" v="212"/>
          <ac:graphicFrameMkLst>
            <pc:docMk/>
            <pc:sldMk cId="3786834480" sldId="289"/>
            <ac:graphicFrameMk id="17" creationId="{FCF24654-B4F9-4E24-82AD-65AAC8973B1E}"/>
          </ac:graphicFrameMkLst>
        </pc:graphicFrameChg>
      </pc:sldChg>
      <pc:sldChg chg="addSp delSp modSp add replId">
        <pc:chgData name="Orestes Tumbarell" userId="S::orestes.tumbarell_br.ey.com#ext#@banco365.onmicrosoft.com::7be26728-5647-4af5-832f-0822e6ddd9b9" providerId="AD" clId="Web-{6ED9A297-2106-2DF6-D670-5AD445F1FE95}" dt="2021-10-29T12:32:31.002" v="291" actId="20577"/>
        <pc:sldMkLst>
          <pc:docMk/>
          <pc:sldMk cId="1210502951" sldId="290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2:32:31.002" v="291" actId="20577"/>
          <ac:spMkLst>
            <pc:docMk/>
            <pc:sldMk cId="1210502951" sldId="290"/>
            <ac:spMk id="2" creationId="{3448880D-5357-4FBE-9C47-46B88D1D6232}"/>
          </ac:spMkLst>
        </pc:spChg>
        <pc:picChg chg="add del mod">
          <ac:chgData name="Orestes Tumbarell" userId="S::orestes.tumbarell_br.ey.com#ext#@banco365.onmicrosoft.com::7be26728-5647-4af5-832f-0822e6ddd9b9" providerId="AD" clId="Web-{6ED9A297-2106-2DF6-D670-5AD445F1FE95}" dt="2021-10-28T20:48:08.288" v="160"/>
          <ac:picMkLst>
            <pc:docMk/>
            <pc:sldMk cId="1210502951" sldId="290"/>
            <ac:picMk id="3" creationId="{3523D23A-D360-4584-8CCC-B0009A78A80E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2:32:18.283" v="288" actId="14100"/>
          <ac:picMkLst>
            <pc:docMk/>
            <pc:sldMk cId="1210502951" sldId="290"/>
            <ac:picMk id="3" creationId="{87DDCF02-5ED4-4BBA-A0E4-E303952A3249}"/>
          </ac:picMkLst>
        </pc:picChg>
        <pc:picChg chg="add del mod">
          <ac:chgData name="Orestes Tumbarell" userId="S::orestes.tumbarell_br.ey.com#ext#@banco365.onmicrosoft.com::7be26728-5647-4af5-832f-0822e6ddd9b9" providerId="AD" clId="Web-{6ED9A297-2106-2DF6-D670-5AD445F1FE95}" dt="2021-10-29T12:32:08.970" v="286"/>
          <ac:picMkLst>
            <pc:docMk/>
            <pc:sldMk cId="1210502951" sldId="290"/>
            <ac:picMk id="4" creationId="{460AAC2B-B2D2-4F25-98D0-957D123C8B45}"/>
          </ac:picMkLst>
        </pc:picChg>
        <pc:picChg chg="del">
          <ac:chgData name="Orestes Tumbarell" userId="S::orestes.tumbarell_br.ey.com#ext#@banco365.onmicrosoft.com::7be26728-5647-4af5-832f-0822e6ddd9b9" providerId="AD" clId="Web-{6ED9A297-2106-2DF6-D670-5AD445F1FE95}" dt="2021-10-28T20:46:56.084" v="151"/>
          <ac:picMkLst>
            <pc:docMk/>
            <pc:sldMk cId="1210502951" sldId="290"/>
            <ac:picMk id="6" creationId="{65912302-0EE0-49CF-80CF-9F7AA4C80BCB}"/>
          </ac:picMkLst>
        </pc:picChg>
      </pc:sldChg>
      <pc:sldChg chg="addSp delSp modSp add replId">
        <pc:chgData name="Orestes Tumbarell" userId="S::orestes.tumbarell_br.ey.com#ext#@banco365.onmicrosoft.com::7be26728-5647-4af5-832f-0822e6ddd9b9" providerId="AD" clId="Web-{6ED9A297-2106-2DF6-D670-5AD445F1FE95}" dt="2021-10-29T13:59:17.651" v="496" actId="1076"/>
        <pc:sldMkLst>
          <pc:docMk/>
          <pc:sldMk cId="1780901765" sldId="291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2:52:21.100" v="309" actId="20577"/>
          <ac:spMkLst>
            <pc:docMk/>
            <pc:sldMk cId="1780901765" sldId="291"/>
            <ac:spMk id="2" creationId="{3448880D-5357-4FBE-9C47-46B88D1D6232}"/>
          </ac:spMkLst>
        </pc:spChg>
        <pc:picChg chg="add mod">
          <ac:chgData name="Orestes Tumbarell" userId="S::orestes.tumbarell_br.ey.com#ext#@banco365.onmicrosoft.com::7be26728-5647-4af5-832f-0822e6ddd9b9" providerId="AD" clId="Web-{6ED9A297-2106-2DF6-D670-5AD445F1FE95}" dt="2021-10-29T13:53:47.551" v="467" actId="14100"/>
          <ac:picMkLst>
            <pc:docMk/>
            <pc:sldMk cId="1780901765" sldId="291"/>
            <ac:picMk id="4" creationId="{0FA2FC40-A453-43D7-9669-3F324724E95A}"/>
          </ac:picMkLst>
        </pc:picChg>
        <pc:picChg chg="del">
          <ac:chgData name="Orestes Tumbarell" userId="S::orestes.tumbarell_br.ey.com#ext#@banco365.onmicrosoft.com::7be26728-5647-4af5-832f-0822e6ddd9b9" providerId="AD" clId="Web-{6ED9A297-2106-2DF6-D670-5AD445F1FE95}" dt="2021-10-28T21:49:08.130" v="176"/>
          <ac:picMkLst>
            <pc:docMk/>
            <pc:sldMk cId="1780901765" sldId="291"/>
            <ac:picMk id="4" creationId="{9A709A2F-912A-4390-A9D3-9D3C64825E25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3:59:17.651" v="496" actId="1076"/>
          <ac:picMkLst>
            <pc:docMk/>
            <pc:sldMk cId="1780901765" sldId="291"/>
            <ac:picMk id="5" creationId="{2EC0E528-3EA5-4BCF-AEB2-40BEB4571097}"/>
          </ac:picMkLst>
        </pc:picChg>
      </pc:sldChg>
      <pc:sldChg chg="addSp delSp modSp add replId">
        <pc:chgData name="Orestes Tumbarell" userId="S::orestes.tumbarell_br.ey.com#ext#@banco365.onmicrosoft.com::7be26728-5647-4af5-832f-0822e6ddd9b9" providerId="AD" clId="Web-{6ED9A297-2106-2DF6-D670-5AD445F1FE95}" dt="2021-10-29T13:15:04.654" v="344" actId="1076"/>
        <pc:sldMkLst>
          <pc:docMk/>
          <pc:sldMk cId="2323295077" sldId="292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3:14:52.247" v="342" actId="20577"/>
          <ac:spMkLst>
            <pc:docMk/>
            <pc:sldMk cId="2323295077" sldId="292"/>
            <ac:spMk id="2" creationId="{3448880D-5357-4FBE-9C47-46B88D1D6232}"/>
          </ac:spMkLst>
        </pc:spChg>
        <pc:picChg chg="add mod">
          <ac:chgData name="Orestes Tumbarell" userId="S::orestes.tumbarell_br.ey.com#ext#@banco365.onmicrosoft.com::7be26728-5647-4af5-832f-0822e6ddd9b9" providerId="AD" clId="Web-{6ED9A297-2106-2DF6-D670-5AD445F1FE95}" dt="2021-10-29T13:14:59.607" v="343" actId="1076"/>
          <ac:picMkLst>
            <pc:docMk/>
            <pc:sldMk cId="2323295077" sldId="292"/>
            <ac:picMk id="4" creationId="{E7F07346-A98F-49FF-BEF5-4C3E12779F76}"/>
          </ac:picMkLst>
        </pc:picChg>
        <pc:picChg chg="add del mod">
          <ac:chgData name="Orestes Tumbarell" userId="S::orestes.tumbarell_br.ey.com#ext#@banco365.onmicrosoft.com::7be26728-5647-4af5-832f-0822e6ddd9b9" providerId="AD" clId="Web-{6ED9A297-2106-2DF6-D670-5AD445F1FE95}" dt="2021-10-29T13:13:27.621" v="316"/>
          <ac:picMkLst>
            <pc:docMk/>
            <pc:sldMk cId="2323295077" sldId="292"/>
            <ac:picMk id="5" creationId="{2DEC552D-550A-4320-BED8-CF3C318FEFD8}"/>
          </ac:picMkLst>
        </pc:picChg>
        <pc:picChg chg="add del mod">
          <ac:chgData name="Orestes Tumbarell" userId="S::orestes.tumbarell_br.ey.com#ext#@banco365.onmicrosoft.com::7be26728-5647-4af5-832f-0822e6ddd9b9" providerId="AD" clId="Web-{6ED9A297-2106-2DF6-D670-5AD445F1FE95}" dt="2021-10-29T13:13:48.902" v="320"/>
          <ac:picMkLst>
            <pc:docMk/>
            <pc:sldMk cId="2323295077" sldId="292"/>
            <ac:picMk id="6" creationId="{87E0D728-55E7-41EE-9978-37B5C05FEF3C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3:15:04.654" v="344" actId="1076"/>
          <ac:picMkLst>
            <pc:docMk/>
            <pc:sldMk cId="2323295077" sldId="292"/>
            <ac:picMk id="7" creationId="{1A8F27CC-8012-4FA7-B1F9-C29F589A08C8}"/>
          </ac:picMkLst>
        </pc:picChg>
      </pc:sldChg>
      <pc:sldChg chg="addSp delSp modSp add replId">
        <pc:chgData name="Orestes Tumbarell" userId="S::orestes.tumbarell_br.ey.com#ext#@banco365.onmicrosoft.com::7be26728-5647-4af5-832f-0822e6ddd9b9" providerId="AD" clId="Web-{6ED9A297-2106-2DF6-D670-5AD445F1FE95}" dt="2021-10-29T13:46:33.154" v="454" actId="14100"/>
        <pc:sldMkLst>
          <pc:docMk/>
          <pc:sldMk cId="3894168281" sldId="293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2:24:46.729" v="253" actId="20577"/>
          <ac:spMkLst>
            <pc:docMk/>
            <pc:sldMk cId="3894168281" sldId="293"/>
            <ac:spMk id="2" creationId="{3448880D-5357-4FBE-9C47-46B88D1D6232}"/>
          </ac:spMkLst>
        </pc:spChg>
        <pc:spChg chg="del">
          <ac:chgData name="Orestes Tumbarell" userId="S::orestes.tumbarell_br.ey.com#ext#@banco365.onmicrosoft.com::7be26728-5647-4af5-832f-0822e6ddd9b9" providerId="AD" clId="Web-{6ED9A297-2106-2DF6-D670-5AD445F1FE95}" dt="2021-10-29T11:55:48.966" v="216"/>
          <ac:spMkLst>
            <pc:docMk/>
            <pc:sldMk cId="3894168281" sldId="293"/>
            <ac:spMk id="3" creationId="{6FE5B733-08DE-4B94-A6D9-521ACC18F97B}"/>
          </ac:spMkLst>
        </pc:spChg>
        <pc:picChg chg="del">
          <ac:chgData name="Orestes Tumbarell" userId="S::orestes.tumbarell_br.ey.com#ext#@banco365.onmicrosoft.com::7be26728-5647-4af5-832f-0822e6ddd9b9" providerId="AD" clId="Web-{6ED9A297-2106-2DF6-D670-5AD445F1FE95}" dt="2021-10-29T11:55:44.122" v="215"/>
          <ac:picMkLst>
            <pc:docMk/>
            <pc:sldMk cId="3894168281" sldId="293"/>
            <ac:picMk id="4" creationId="{F8F87A51-9370-4A51-9E4F-9861EBA6403C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3:40:39.054" v="445" actId="14100"/>
          <ac:picMkLst>
            <pc:docMk/>
            <pc:sldMk cId="3894168281" sldId="293"/>
            <ac:picMk id="5" creationId="{EAEB68EA-78C6-411E-B2FD-AFA499E6F852}"/>
          </ac:picMkLst>
        </pc:picChg>
        <pc:picChg chg="add del">
          <ac:chgData name="Orestes Tumbarell" userId="S::orestes.tumbarell_br.ey.com#ext#@banco365.onmicrosoft.com::7be26728-5647-4af5-832f-0822e6ddd9b9" providerId="AD" clId="Web-{6ED9A297-2106-2DF6-D670-5AD445F1FE95}" dt="2021-10-29T13:40:14.788" v="442"/>
          <ac:picMkLst>
            <pc:docMk/>
            <pc:sldMk cId="3894168281" sldId="293"/>
            <ac:picMk id="6" creationId="{94329762-2B85-40BE-9515-32927F69AB49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3:46:33.154" v="454" actId="14100"/>
          <ac:picMkLst>
            <pc:docMk/>
            <pc:sldMk cId="3894168281" sldId="293"/>
            <ac:picMk id="7" creationId="{6814DEC0-7487-4A67-87DE-C6BC7F7BB115}"/>
          </ac:picMkLst>
        </pc:picChg>
      </pc:sldChg>
      <pc:sldChg chg="delSp">
        <pc:chgData name="Orestes Tumbarell" userId="S::orestes.tumbarell_br.ey.com#ext#@banco365.onmicrosoft.com::7be26728-5647-4af5-832f-0822e6ddd9b9" providerId="AD" clId="Web-{6ED9A297-2106-2DF6-D670-5AD445F1FE95}" dt="2021-10-29T14:13:15.352" v="515"/>
        <pc:sldMkLst>
          <pc:docMk/>
          <pc:sldMk cId="1303942516" sldId="298"/>
        </pc:sldMkLst>
        <pc:spChg chg="del">
          <ac:chgData name="Orestes Tumbarell" userId="S::orestes.tumbarell_br.ey.com#ext#@banco365.onmicrosoft.com::7be26728-5647-4af5-832f-0822e6ddd9b9" providerId="AD" clId="Web-{6ED9A297-2106-2DF6-D670-5AD445F1FE95}" dt="2021-10-29T14:13:15.352" v="515"/>
          <ac:spMkLst>
            <pc:docMk/>
            <pc:sldMk cId="1303942516" sldId="298"/>
            <ac:spMk id="4" creationId="{92911BC4-F9FA-469C-A1B8-7F58EAFBD686}"/>
          </ac:spMkLst>
        </pc:spChg>
      </pc:sldChg>
      <pc:sldChg chg="delSp">
        <pc:chgData name="Orestes Tumbarell" userId="S::orestes.tumbarell_br.ey.com#ext#@banco365.onmicrosoft.com::7be26728-5647-4af5-832f-0822e6ddd9b9" providerId="AD" clId="Web-{6ED9A297-2106-2DF6-D670-5AD445F1FE95}" dt="2021-10-29T14:13:09.852" v="514"/>
        <pc:sldMkLst>
          <pc:docMk/>
          <pc:sldMk cId="2930016904" sldId="299"/>
        </pc:sldMkLst>
        <pc:spChg chg="del">
          <ac:chgData name="Orestes Tumbarell" userId="S::orestes.tumbarell_br.ey.com#ext#@banco365.onmicrosoft.com::7be26728-5647-4af5-832f-0822e6ddd9b9" providerId="AD" clId="Web-{6ED9A297-2106-2DF6-D670-5AD445F1FE95}" dt="2021-10-29T14:13:09.852" v="514"/>
          <ac:spMkLst>
            <pc:docMk/>
            <pc:sldMk cId="2930016904" sldId="299"/>
            <ac:spMk id="4" creationId="{92911BC4-F9FA-469C-A1B8-7F58EAFBD686}"/>
          </ac:spMkLst>
        </pc:spChg>
      </pc:sldChg>
      <pc:sldChg chg="addSp delSp modSp add replId">
        <pc:chgData name="Orestes Tumbarell" userId="S::orestes.tumbarell_br.ey.com#ext#@banco365.onmicrosoft.com::7be26728-5647-4af5-832f-0822e6ddd9b9" providerId="AD" clId="Web-{6ED9A297-2106-2DF6-D670-5AD445F1FE95}" dt="2021-10-29T14:05:04.781" v="513" actId="14100"/>
        <pc:sldMkLst>
          <pc:docMk/>
          <pc:sldMk cId="3820968527" sldId="301"/>
        </pc:sldMkLst>
        <pc:spChg chg="mod">
          <ac:chgData name="Orestes Tumbarell" userId="S::orestes.tumbarell_br.ey.com#ext#@banco365.onmicrosoft.com::7be26728-5647-4af5-832f-0822e6ddd9b9" providerId="AD" clId="Web-{6ED9A297-2106-2DF6-D670-5AD445F1FE95}" dt="2021-10-29T13:56:28.398" v="489" actId="20577"/>
          <ac:spMkLst>
            <pc:docMk/>
            <pc:sldMk cId="3820968527" sldId="301"/>
            <ac:spMk id="2" creationId="{3448880D-5357-4FBE-9C47-46B88D1D6232}"/>
          </ac:spMkLst>
        </pc:spChg>
        <pc:picChg chg="del">
          <ac:chgData name="Orestes Tumbarell" userId="S::orestes.tumbarell_br.ey.com#ext#@banco365.onmicrosoft.com::7be26728-5647-4af5-832f-0822e6ddd9b9" providerId="AD" clId="Web-{6ED9A297-2106-2DF6-D670-5AD445F1FE95}" dt="2021-10-29T13:59:37.729" v="498"/>
          <ac:picMkLst>
            <pc:docMk/>
            <pc:sldMk cId="3820968527" sldId="301"/>
            <ac:picMk id="4" creationId="{F8F87A51-9370-4A51-9E4F-9861EBA6403C}"/>
          </ac:picMkLst>
        </pc:picChg>
        <pc:picChg chg="del">
          <ac:chgData name="Orestes Tumbarell" userId="S::orestes.tumbarell_br.ey.com#ext#@banco365.onmicrosoft.com::7be26728-5647-4af5-832f-0822e6ddd9b9" providerId="AD" clId="Web-{6ED9A297-2106-2DF6-D670-5AD445F1FE95}" dt="2021-10-29T13:59:36.713" v="497"/>
          <ac:picMkLst>
            <pc:docMk/>
            <pc:sldMk cId="3820968527" sldId="301"/>
            <ac:picMk id="5" creationId="{635CF97E-DCF1-4934-AFCB-27681E8A40CA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4:05:02.063" v="512" actId="14100"/>
          <ac:picMkLst>
            <pc:docMk/>
            <pc:sldMk cId="3820968527" sldId="301"/>
            <ac:picMk id="6" creationId="{65F23BB0-3EB2-44DB-B744-08EE17A976B9}"/>
          </ac:picMkLst>
        </pc:picChg>
        <pc:picChg chg="add mod">
          <ac:chgData name="Orestes Tumbarell" userId="S::orestes.tumbarell_br.ey.com#ext#@banco365.onmicrosoft.com::7be26728-5647-4af5-832f-0822e6ddd9b9" providerId="AD" clId="Web-{6ED9A297-2106-2DF6-D670-5AD445F1FE95}" dt="2021-10-29T14:05:04.781" v="513" actId="14100"/>
          <ac:picMkLst>
            <pc:docMk/>
            <pc:sldMk cId="3820968527" sldId="301"/>
            <ac:picMk id="7" creationId="{797AD340-076A-4A0A-8AE3-25AC7691038D}"/>
          </ac:picMkLst>
        </pc:picChg>
      </pc:sldChg>
    </pc:docChg>
  </pc:docChgLst>
  <pc:docChgLst>
    <pc:chgData name="Rafael Pantoja" userId="S::rafael.pantoja@br.ey.com::6543b407-249d-4509-be9d-2a859e24cf79" providerId="AD" clId="Web-{D47CFA7E-A386-F43E-3A19-4D3CB5875B0D}"/>
    <pc:docChg chg="modSld">
      <pc:chgData name="Rafael Pantoja" userId="S::rafael.pantoja@br.ey.com::6543b407-249d-4509-be9d-2a859e24cf79" providerId="AD" clId="Web-{D47CFA7E-A386-F43E-3A19-4D3CB5875B0D}" dt="2022-01-27T16:55:14.347" v="78" actId="20577"/>
      <pc:docMkLst>
        <pc:docMk/>
      </pc:docMkLst>
      <pc:sldChg chg="modSp">
        <pc:chgData name="Rafael Pantoja" userId="S::rafael.pantoja@br.ey.com::6543b407-249d-4509-be9d-2a859e24cf79" providerId="AD" clId="Web-{D47CFA7E-A386-F43E-3A19-4D3CB5875B0D}" dt="2022-01-27T14:47:43.283" v="14" actId="20577"/>
        <pc:sldMkLst>
          <pc:docMk/>
          <pc:sldMk cId="564402020" sldId="278"/>
        </pc:sldMkLst>
        <pc:spChg chg="mod">
          <ac:chgData name="Rafael Pantoja" userId="S::rafael.pantoja@br.ey.com::6543b407-249d-4509-be9d-2a859e24cf79" providerId="AD" clId="Web-{D47CFA7E-A386-F43E-3A19-4D3CB5875B0D}" dt="2022-01-27T14:47:43.283" v="14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addSp delSp modSp">
        <pc:chgData name="Rafael Pantoja" userId="S::rafael.pantoja@br.ey.com::6543b407-249d-4509-be9d-2a859e24cf79" providerId="AD" clId="Web-{D47CFA7E-A386-F43E-3A19-4D3CB5875B0D}" dt="2022-01-27T16:53:49.766" v="56" actId="20577"/>
        <pc:sldMkLst>
          <pc:docMk/>
          <pc:sldMk cId="2022407074" sldId="303"/>
        </pc:sldMkLst>
        <pc:spChg chg="mod">
          <ac:chgData name="Rafael Pantoja" userId="S::rafael.pantoja@br.ey.com::6543b407-249d-4509-be9d-2a859e24cf79" providerId="AD" clId="Web-{D47CFA7E-A386-F43E-3A19-4D3CB5875B0D}" dt="2022-01-27T16:53:49.766" v="56" actId="20577"/>
          <ac:spMkLst>
            <pc:docMk/>
            <pc:sldMk cId="2022407074" sldId="303"/>
            <ac:spMk id="3" creationId="{6FE5B733-08DE-4B94-A6D9-521ACC18F97B}"/>
          </ac:spMkLst>
        </pc:spChg>
        <pc:picChg chg="add del mod">
          <ac:chgData name="Rafael Pantoja" userId="S::rafael.pantoja@br.ey.com::6543b407-249d-4509-be9d-2a859e24cf79" providerId="AD" clId="Web-{D47CFA7E-A386-F43E-3A19-4D3CB5875B0D}" dt="2022-01-27T16:50:56.277" v="50"/>
          <ac:picMkLst>
            <pc:docMk/>
            <pc:sldMk cId="2022407074" sldId="303"/>
            <ac:picMk id="4" creationId="{8FFF9880-D1EF-45AC-8DEC-BC2341A15889}"/>
          </ac:picMkLst>
        </pc:picChg>
      </pc:sldChg>
      <pc:sldChg chg="modSp">
        <pc:chgData name="Rafael Pantoja" userId="S::rafael.pantoja@br.ey.com::6543b407-249d-4509-be9d-2a859e24cf79" providerId="AD" clId="Web-{D47CFA7E-A386-F43E-3A19-4D3CB5875B0D}" dt="2022-01-27T16:55:14.347" v="78" actId="20577"/>
        <pc:sldMkLst>
          <pc:docMk/>
          <pc:sldMk cId="1892209326" sldId="304"/>
        </pc:sldMkLst>
        <pc:spChg chg="mod">
          <ac:chgData name="Rafael Pantoja" userId="S::rafael.pantoja@br.ey.com::6543b407-249d-4509-be9d-2a859e24cf79" providerId="AD" clId="Web-{D47CFA7E-A386-F43E-3A19-4D3CB5875B0D}" dt="2022-01-27T16:55:14.347" v="78" actId="20577"/>
          <ac:spMkLst>
            <pc:docMk/>
            <pc:sldMk cId="1892209326" sldId="304"/>
            <ac:spMk id="3" creationId="{6FE5B733-08DE-4B94-A6D9-521ACC18F97B}"/>
          </ac:spMkLst>
        </pc:spChg>
      </pc:sldChg>
    </pc:docChg>
  </pc:docChgLst>
  <pc:docChgLst>
    <pc:chgData name="Icaro Sousa" userId="S::icaro.sousa_br.ey.com#ext#@banco365.onmicrosoft.com::0fc5b886-f2fe-4866-8ad1-fd137d36be3d" providerId="AD" clId="Web-{B378BAD4-3845-FE1A-35F5-8D5B420E8BDD}"/>
    <pc:docChg chg="addSld modSld sldOrd">
      <pc:chgData name="Icaro Sousa" userId="S::icaro.sousa_br.ey.com#ext#@banco365.onmicrosoft.com::0fc5b886-f2fe-4866-8ad1-fd137d36be3d" providerId="AD" clId="Web-{B378BAD4-3845-FE1A-35F5-8D5B420E8BDD}" dt="2021-12-17T15:09:03.509" v="865"/>
      <pc:docMkLst>
        <pc:docMk/>
      </pc:docMkLst>
      <pc:sldChg chg="modSp">
        <pc:chgData name="Icaro Sousa" userId="S::icaro.sousa_br.ey.com#ext#@banco365.onmicrosoft.com::0fc5b886-f2fe-4866-8ad1-fd137d36be3d" providerId="AD" clId="Web-{B378BAD4-3845-FE1A-35F5-8D5B420E8BDD}" dt="2021-12-17T14:17:41.972" v="121" actId="20577"/>
        <pc:sldMkLst>
          <pc:docMk/>
          <pc:sldMk cId="0" sldId="272"/>
        </pc:sldMkLst>
        <pc:spChg chg="mod">
          <ac:chgData name="Icaro Sousa" userId="S::icaro.sousa_br.ey.com#ext#@banco365.onmicrosoft.com::0fc5b886-f2fe-4866-8ad1-fd137d36be3d" providerId="AD" clId="Web-{B378BAD4-3845-FE1A-35F5-8D5B420E8BDD}" dt="2021-12-17T14:17:41.972" v="121" actId="20577"/>
          <ac:spMkLst>
            <pc:docMk/>
            <pc:sldMk cId="0" sldId="272"/>
            <ac:spMk id="503" creationId="{00000000-0000-0000-0000-000000000000}"/>
          </ac:spMkLst>
        </pc:spChg>
      </pc:sldChg>
      <pc:sldChg chg="modSp">
        <pc:chgData name="Icaro Sousa" userId="S::icaro.sousa_br.ey.com#ext#@banco365.onmicrosoft.com::0fc5b886-f2fe-4866-8ad1-fd137d36be3d" providerId="AD" clId="Web-{B378BAD4-3845-FE1A-35F5-8D5B420E8BDD}" dt="2021-12-17T14:17:31.238" v="119" actId="20577"/>
        <pc:sldMkLst>
          <pc:docMk/>
          <pc:sldMk cId="2133643044" sldId="302"/>
        </pc:sldMkLst>
        <pc:spChg chg="mod">
          <ac:chgData name="Icaro Sousa" userId="S::icaro.sousa_br.ey.com#ext#@banco365.onmicrosoft.com::0fc5b886-f2fe-4866-8ad1-fd137d36be3d" providerId="AD" clId="Web-{B378BAD4-3845-FE1A-35F5-8D5B420E8BDD}" dt="2021-12-17T14:17:31.238" v="119" actId="20577"/>
          <ac:spMkLst>
            <pc:docMk/>
            <pc:sldMk cId="2133643044" sldId="302"/>
            <ac:spMk id="448" creationId="{00000000-0000-0000-0000-000000000000}"/>
          </ac:spMkLst>
        </pc:spChg>
      </pc:sldChg>
      <pc:sldChg chg="modSp">
        <pc:chgData name="Icaro Sousa" userId="S::icaro.sousa_br.ey.com#ext#@banco365.onmicrosoft.com::0fc5b886-f2fe-4866-8ad1-fd137d36be3d" providerId="AD" clId="Web-{B378BAD4-3845-FE1A-35F5-8D5B420E8BDD}" dt="2021-12-17T14:17:16.956" v="116" actId="20577"/>
        <pc:sldMkLst>
          <pc:docMk/>
          <pc:sldMk cId="2338473997" sldId="303"/>
        </pc:sldMkLst>
        <pc:spChg chg="mod">
          <ac:chgData name="Icaro Sousa" userId="S::icaro.sousa_br.ey.com#ext#@banco365.onmicrosoft.com::0fc5b886-f2fe-4866-8ad1-fd137d36be3d" providerId="AD" clId="Web-{B378BAD4-3845-FE1A-35F5-8D5B420E8BDD}" dt="2021-12-17T14:17:16.956" v="116" actId="20577"/>
          <ac:spMkLst>
            <pc:docMk/>
            <pc:sldMk cId="2338473997" sldId="303"/>
            <ac:spMk id="448" creationId="{00000000-0000-0000-0000-000000000000}"/>
          </ac:spMkLst>
        </pc:spChg>
      </pc:sldChg>
      <pc:sldChg chg="addSp modSp add replId">
        <pc:chgData name="Icaro Sousa" userId="S::icaro.sousa_br.ey.com#ext#@banco365.onmicrosoft.com::0fc5b886-f2fe-4866-8ad1-fd137d36be3d" providerId="AD" clId="Web-{B378BAD4-3845-FE1A-35F5-8D5B420E8BDD}" dt="2021-12-17T14:31:48.663" v="361" actId="20577"/>
        <pc:sldMkLst>
          <pc:docMk/>
          <pc:sldMk cId="930394426" sldId="304"/>
        </pc:sldMkLst>
        <pc:spChg chg="mod">
          <ac:chgData name="Icaro Sousa" userId="S::icaro.sousa_br.ey.com#ext#@banco365.onmicrosoft.com::0fc5b886-f2fe-4866-8ad1-fd137d36be3d" providerId="AD" clId="Web-{B378BAD4-3845-FE1A-35F5-8D5B420E8BDD}" dt="2021-12-17T14:12:06.918" v="2" actId="20577"/>
          <ac:spMkLst>
            <pc:docMk/>
            <pc:sldMk cId="930394426" sldId="304"/>
            <ac:spMk id="3" creationId="{6FE5B733-08DE-4B94-A6D9-521ACC18F97B}"/>
          </ac:spMkLst>
        </pc:spChg>
        <pc:spChg chg="add">
          <ac:chgData name="Icaro Sousa" userId="S::icaro.sousa_br.ey.com#ext#@banco365.onmicrosoft.com::0fc5b886-f2fe-4866-8ad1-fd137d36be3d" providerId="AD" clId="Web-{B378BAD4-3845-FE1A-35F5-8D5B420E8BDD}" dt="2021-12-17T14:13:00.341" v="3"/>
          <ac:spMkLst>
            <pc:docMk/>
            <pc:sldMk cId="930394426" sldId="304"/>
            <ac:spMk id="4" creationId="{2704A7F0-01DD-4A28-9BCF-56B50BD2D4CD}"/>
          </ac:spMkLst>
        </pc:spChg>
        <pc:spChg chg="add mod">
          <ac:chgData name="Icaro Sousa" userId="S::icaro.sousa_br.ey.com#ext#@banco365.onmicrosoft.com::0fc5b886-f2fe-4866-8ad1-fd137d36be3d" providerId="AD" clId="Web-{B378BAD4-3845-FE1A-35F5-8D5B420E8BDD}" dt="2021-12-17T14:31:48.663" v="361" actId="20577"/>
          <ac:spMkLst>
            <pc:docMk/>
            <pc:sldMk cId="930394426" sldId="304"/>
            <ac:spMk id="5" creationId="{F49E4671-91AB-4C5B-81FD-F760361FB3DB}"/>
          </ac:spMkLst>
        </pc:spChg>
        <pc:spChg chg="mod">
          <ac:chgData name="Icaro Sousa" userId="S::icaro.sousa_br.ey.com#ext#@banco365.onmicrosoft.com::0fc5b886-f2fe-4866-8ad1-fd137d36be3d" providerId="AD" clId="Web-{B378BAD4-3845-FE1A-35F5-8D5B420E8BDD}" dt="2021-12-17T14:26:55.625" v="314" actId="20577"/>
          <ac:spMkLst>
            <pc:docMk/>
            <pc:sldMk cId="930394426" sldId="304"/>
            <ac:spMk id="448" creationId="{00000000-0000-0000-0000-000000000000}"/>
          </ac:spMkLst>
        </pc:spChg>
      </pc:sldChg>
      <pc:sldChg chg="modSp add ord replId">
        <pc:chgData name="Icaro Sousa" userId="S::icaro.sousa_br.ey.com#ext#@banco365.onmicrosoft.com::0fc5b886-f2fe-4866-8ad1-fd137d36be3d" providerId="AD" clId="Web-{B378BAD4-3845-FE1A-35F5-8D5B420E8BDD}" dt="2021-12-17T14:26:59.578" v="316" actId="20577"/>
        <pc:sldMkLst>
          <pc:docMk/>
          <pc:sldMk cId="2560144320" sldId="305"/>
        </pc:sldMkLst>
        <pc:spChg chg="mod">
          <ac:chgData name="Icaro Sousa" userId="S::icaro.sousa_br.ey.com#ext#@banco365.onmicrosoft.com::0fc5b886-f2fe-4866-8ad1-fd137d36be3d" providerId="AD" clId="Web-{B378BAD4-3845-FE1A-35F5-8D5B420E8BDD}" dt="2021-12-17T14:26:47.422" v="311" actId="20577"/>
          <ac:spMkLst>
            <pc:docMk/>
            <pc:sldMk cId="2560144320" sldId="305"/>
            <ac:spMk id="5" creationId="{F49E4671-91AB-4C5B-81FD-F760361FB3DB}"/>
          </ac:spMkLst>
        </pc:spChg>
        <pc:spChg chg="mod">
          <ac:chgData name="Icaro Sousa" userId="S::icaro.sousa_br.ey.com#ext#@banco365.onmicrosoft.com::0fc5b886-f2fe-4866-8ad1-fd137d36be3d" providerId="AD" clId="Web-{B378BAD4-3845-FE1A-35F5-8D5B420E8BDD}" dt="2021-12-17T14:26:59.578" v="316" actId="20577"/>
          <ac:spMkLst>
            <pc:docMk/>
            <pc:sldMk cId="2560144320" sldId="305"/>
            <ac:spMk id="448" creationId="{00000000-0000-0000-0000-000000000000}"/>
          </ac:spMkLst>
        </pc:spChg>
      </pc:sldChg>
      <pc:sldChg chg="modSp add ord replId">
        <pc:chgData name="Icaro Sousa" userId="S::icaro.sousa_br.ey.com#ext#@banco365.onmicrosoft.com::0fc5b886-f2fe-4866-8ad1-fd137d36be3d" providerId="AD" clId="Web-{B378BAD4-3845-FE1A-35F5-8D5B420E8BDD}" dt="2021-12-17T15:00:05.779" v="587" actId="20577"/>
        <pc:sldMkLst>
          <pc:docMk/>
          <pc:sldMk cId="701891394" sldId="306"/>
        </pc:sldMkLst>
        <pc:spChg chg="mod">
          <ac:chgData name="Icaro Sousa" userId="S::icaro.sousa_br.ey.com#ext#@banco365.onmicrosoft.com::0fc5b886-f2fe-4866-8ad1-fd137d36be3d" providerId="AD" clId="Web-{B378BAD4-3845-FE1A-35F5-8D5B420E8BDD}" dt="2021-12-17T15:00:05.779" v="587" actId="20577"/>
          <ac:spMkLst>
            <pc:docMk/>
            <pc:sldMk cId="701891394" sldId="306"/>
            <ac:spMk id="5" creationId="{F49E4671-91AB-4C5B-81FD-F760361FB3DB}"/>
          </ac:spMkLst>
        </pc:spChg>
      </pc:sldChg>
      <pc:sldChg chg="addSp modSp add replId">
        <pc:chgData name="Icaro Sousa" userId="S::icaro.sousa_br.ey.com#ext#@banco365.onmicrosoft.com::0fc5b886-f2fe-4866-8ad1-fd137d36be3d" providerId="AD" clId="Web-{B378BAD4-3845-FE1A-35F5-8D5B420E8BDD}" dt="2021-12-17T15:09:03.509" v="865"/>
        <pc:sldMkLst>
          <pc:docMk/>
          <pc:sldMk cId="2780403754" sldId="307"/>
        </pc:sldMkLst>
        <pc:spChg chg="mod">
          <ac:chgData name="Icaro Sousa" userId="S::icaro.sousa_br.ey.com#ext#@banco365.onmicrosoft.com::0fc5b886-f2fe-4866-8ad1-fd137d36be3d" providerId="AD" clId="Web-{B378BAD4-3845-FE1A-35F5-8D5B420E8BDD}" dt="2021-12-17T15:08:59.931" v="864" actId="20577"/>
          <ac:spMkLst>
            <pc:docMk/>
            <pc:sldMk cId="2780403754" sldId="307"/>
            <ac:spMk id="5" creationId="{F49E4671-91AB-4C5B-81FD-F760361FB3DB}"/>
          </ac:spMkLst>
        </pc:spChg>
        <pc:spChg chg="add">
          <ac:chgData name="Icaro Sousa" userId="S::icaro.sousa_br.ey.com#ext#@banco365.onmicrosoft.com::0fc5b886-f2fe-4866-8ad1-fd137d36be3d" providerId="AD" clId="Web-{B378BAD4-3845-FE1A-35F5-8D5B420E8BDD}" dt="2021-12-17T15:09:03.509" v="865"/>
          <ac:spMkLst>
            <pc:docMk/>
            <pc:sldMk cId="2780403754" sldId="307"/>
            <ac:spMk id="6" creationId="{A0B17B49-CE2B-43FA-951E-7F7245B31095}"/>
          </ac:spMkLst>
        </pc:spChg>
      </pc:sldChg>
    </pc:docChg>
  </pc:docChgLst>
  <pc:docChgLst>
    <pc:chgData name="Gabriel LimaGomes" userId="S::gabriel.limagomes_br.ey.com#ext#@banco365.onmicrosoft.com::4ebe5fe0-2e10-477e-ac6b-f9cfd382b786" providerId="AD" clId="Web-{C6B3DD48-6F3F-6543-0A87-5E55333C355F}"/>
    <pc:docChg chg="modSld">
      <pc:chgData name="Gabriel LimaGomes" userId="S::gabriel.limagomes_br.ey.com#ext#@banco365.onmicrosoft.com::4ebe5fe0-2e10-477e-ac6b-f9cfd382b786" providerId="AD" clId="Web-{C6B3DD48-6F3F-6543-0A87-5E55333C355F}" dt="2021-11-01T17:36:36.710" v="43" actId="20577"/>
      <pc:docMkLst>
        <pc:docMk/>
      </pc:docMkLst>
      <pc:sldChg chg="modSp">
        <pc:chgData name="Gabriel LimaGomes" userId="S::gabriel.limagomes_br.ey.com#ext#@banco365.onmicrosoft.com::4ebe5fe0-2e10-477e-ac6b-f9cfd382b786" providerId="AD" clId="Web-{C6B3DD48-6F3F-6543-0A87-5E55333C355F}" dt="2021-11-01T16:16:43.077" v="2" actId="20577"/>
        <pc:sldMkLst>
          <pc:docMk/>
          <pc:sldMk cId="2178258933" sldId="284"/>
        </pc:sldMkLst>
        <pc:spChg chg="mod">
          <ac:chgData name="Gabriel LimaGomes" userId="S::gabriel.limagomes_br.ey.com#ext#@banco365.onmicrosoft.com::4ebe5fe0-2e10-477e-ac6b-f9cfd382b786" providerId="AD" clId="Web-{C6B3DD48-6F3F-6543-0A87-5E55333C355F}" dt="2021-11-01T16:16:43.077" v="2" actId="20577"/>
          <ac:spMkLst>
            <pc:docMk/>
            <pc:sldMk cId="2178258933" sldId="284"/>
            <ac:spMk id="3" creationId="{6FE5B733-08DE-4B94-A6D9-521ACC18F97B}"/>
          </ac:spMkLst>
        </pc:spChg>
      </pc:sldChg>
      <pc:sldChg chg="modSp">
        <pc:chgData name="Gabriel LimaGomes" userId="S::gabriel.limagomes_br.ey.com#ext#@banco365.onmicrosoft.com::4ebe5fe0-2e10-477e-ac6b-f9cfd382b786" providerId="AD" clId="Web-{C6B3DD48-6F3F-6543-0A87-5E55333C355F}" dt="2021-11-01T17:36:36.710" v="43" actId="20577"/>
        <pc:sldMkLst>
          <pc:docMk/>
          <pc:sldMk cId="2930016904" sldId="299"/>
        </pc:sldMkLst>
        <pc:spChg chg="mod">
          <ac:chgData name="Gabriel LimaGomes" userId="S::gabriel.limagomes_br.ey.com#ext#@banco365.onmicrosoft.com::4ebe5fe0-2e10-477e-ac6b-f9cfd382b786" providerId="AD" clId="Web-{C6B3DD48-6F3F-6543-0A87-5E55333C355F}" dt="2021-11-01T17:36:36.710" v="43" actId="20577"/>
          <ac:spMkLst>
            <pc:docMk/>
            <pc:sldMk cId="2930016904" sldId="299"/>
            <ac:spMk id="3" creationId="{6FE5B733-08DE-4B94-A6D9-521ACC18F97B}"/>
          </ac:spMkLst>
        </pc:spChg>
      </pc:sldChg>
    </pc:docChg>
  </pc:docChgLst>
  <pc:docChgLst>
    <pc:chgData name="Orestes Tumbarell" userId="S::orestes.tumbarell@br.ey.com::f3ef6672-f573-45a0-b828-e9894149a9fd" providerId="AD" clId="Web-{837896C3-BD53-8DBC-CF37-CE2031854E3A}"/>
    <pc:docChg chg="modSld">
      <pc:chgData name="Orestes Tumbarell" userId="S::orestes.tumbarell@br.ey.com::f3ef6672-f573-45a0-b828-e9894149a9fd" providerId="AD" clId="Web-{837896C3-BD53-8DBC-CF37-CE2031854E3A}" dt="2022-03-15T12:01:12.701" v="249" actId="20577"/>
      <pc:docMkLst>
        <pc:docMk/>
      </pc:docMkLst>
      <pc:sldChg chg="modSp">
        <pc:chgData name="Orestes Tumbarell" userId="S::orestes.tumbarell@br.ey.com::f3ef6672-f573-45a0-b828-e9894149a9fd" providerId="AD" clId="Web-{837896C3-BD53-8DBC-CF37-CE2031854E3A}" dt="2022-03-15T12:01:12.701" v="249" actId="20577"/>
        <pc:sldMkLst>
          <pc:docMk/>
          <pc:sldMk cId="3679101754" sldId="304"/>
        </pc:sldMkLst>
        <pc:spChg chg="mod">
          <ac:chgData name="Orestes Tumbarell" userId="S::orestes.tumbarell@br.ey.com::f3ef6672-f573-45a0-b828-e9894149a9fd" providerId="AD" clId="Web-{837896C3-BD53-8DBC-CF37-CE2031854E3A}" dt="2022-03-15T12:01:12.701" v="249" actId="20577"/>
          <ac:spMkLst>
            <pc:docMk/>
            <pc:sldMk cId="3679101754" sldId="304"/>
            <ac:spMk id="3" creationId="{6FE5B733-08DE-4B94-A6D9-521ACC18F97B}"/>
          </ac:spMkLst>
        </pc:spChg>
      </pc:sldChg>
      <pc:sldChg chg="modSp">
        <pc:chgData name="Orestes Tumbarell" userId="S::orestes.tumbarell@br.ey.com::f3ef6672-f573-45a0-b828-e9894149a9fd" providerId="AD" clId="Web-{837896C3-BD53-8DBC-CF37-CE2031854E3A}" dt="2022-03-15T11:37:00.845" v="79" actId="20577"/>
        <pc:sldMkLst>
          <pc:docMk/>
          <pc:sldMk cId="2094948921" sldId="305"/>
        </pc:sldMkLst>
        <pc:spChg chg="mod">
          <ac:chgData name="Orestes Tumbarell" userId="S::orestes.tumbarell@br.ey.com::f3ef6672-f573-45a0-b828-e9894149a9fd" providerId="AD" clId="Web-{837896C3-BD53-8DBC-CF37-CE2031854E3A}" dt="2022-03-15T11:37:00.845" v="79" actId="20577"/>
          <ac:spMkLst>
            <pc:docMk/>
            <pc:sldMk cId="2094948921" sldId="305"/>
            <ac:spMk id="3" creationId="{6FE5B733-08DE-4B94-A6D9-521ACC18F97B}"/>
          </ac:spMkLst>
        </pc:spChg>
      </pc:sldChg>
    </pc:docChg>
  </pc:docChgLst>
  <pc:docChgLst>
    <pc:chgData name="Rafael Pantoja" userId="S::rafael.pantoja_br.ey.com#ext#@banco365.onmicrosoft.com::205beffb-6c5b-4502-b6b3-a756f6b17877" providerId="AD" clId="Web-{5C0B0616-555B-293E-6E3E-339AC147A867}"/>
    <pc:docChg chg="addSld modSld">
      <pc:chgData name="Rafael Pantoja" userId="S::rafael.pantoja_br.ey.com#ext#@banco365.onmicrosoft.com::205beffb-6c5b-4502-b6b3-a756f6b17877" providerId="AD" clId="Web-{5C0B0616-555B-293E-6E3E-339AC147A867}" dt="2021-12-01T21:48:09.766" v="168" actId="20577"/>
      <pc:docMkLst>
        <pc:docMk/>
      </pc:docMkLst>
      <pc:sldChg chg="modSp">
        <pc:chgData name="Rafael Pantoja" userId="S::rafael.pantoja_br.ey.com#ext#@banco365.onmicrosoft.com::205beffb-6c5b-4502-b6b3-a756f6b17877" providerId="AD" clId="Web-{5C0B0616-555B-293E-6E3E-339AC147A867}" dt="2021-12-01T21:44:53.825" v="132" actId="20577"/>
        <pc:sldMkLst>
          <pc:docMk/>
          <pc:sldMk cId="0" sldId="272"/>
        </pc:sldMkLst>
        <pc:spChg chg="mod">
          <ac:chgData name="Rafael Pantoja" userId="S::rafael.pantoja_br.ey.com#ext#@banco365.onmicrosoft.com::205beffb-6c5b-4502-b6b3-a756f6b17877" providerId="AD" clId="Web-{5C0B0616-555B-293E-6E3E-339AC147A867}" dt="2021-12-01T21:44:53.825" v="132" actId="20577"/>
          <ac:spMkLst>
            <pc:docMk/>
            <pc:sldMk cId="0" sldId="272"/>
            <ac:spMk id="503" creationId="{00000000-0000-0000-0000-000000000000}"/>
          </ac:spMkLst>
        </pc:spChg>
      </pc:sldChg>
      <pc:sldChg chg="modSp">
        <pc:chgData name="Rafael Pantoja" userId="S::rafael.pantoja_br.ey.com#ext#@banco365.onmicrosoft.com::205beffb-6c5b-4502-b6b3-a756f6b17877" providerId="AD" clId="Web-{5C0B0616-555B-293E-6E3E-339AC147A867}" dt="2021-12-01T21:43:23.135" v="122" actId="20577"/>
        <pc:sldMkLst>
          <pc:docMk/>
          <pc:sldMk cId="564402020" sldId="278"/>
        </pc:sldMkLst>
        <pc:spChg chg="mod">
          <ac:chgData name="Rafael Pantoja" userId="S::rafael.pantoja_br.ey.com#ext#@banco365.onmicrosoft.com::205beffb-6c5b-4502-b6b3-a756f6b17877" providerId="AD" clId="Web-{5C0B0616-555B-293E-6E3E-339AC147A867}" dt="2021-12-01T21:43:23.135" v="122" actId="20577"/>
          <ac:spMkLst>
            <pc:docMk/>
            <pc:sldMk cId="564402020" sldId="278"/>
            <ac:spMk id="423" creationId="{00000000-0000-0000-0000-000000000000}"/>
          </ac:spMkLst>
        </pc:spChg>
      </pc:sldChg>
      <pc:sldChg chg="modSp">
        <pc:chgData name="Rafael Pantoja" userId="S::rafael.pantoja_br.ey.com#ext#@banco365.onmicrosoft.com::205beffb-6c5b-4502-b6b3-a756f6b17877" providerId="AD" clId="Web-{5C0B0616-555B-293E-6E3E-339AC147A867}" dt="2021-12-01T21:47:56.156" v="166" actId="20577"/>
        <pc:sldMkLst>
          <pc:docMk/>
          <pc:sldMk cId="766088330" sldId="281"/>
        </pc:sldMkLst>
        <pc:spChg chg="mod">
          <ac:chgData name="Rafael Pantoja" userId="S::rafael.pantoja_br.ey.com#ext#@banco365.onmicrosoft.com::205beffb-6c5b-4502-b6b3-a756f6b17877" providerId="AD" clId="Web-{5C0B0616-555B-293E-6E3E-339AC147A867}" dt="2021-12-01T21:47:56.156" v="166" actId="20577"/>
          <ac:spMkLst>
            <pc:docMk/>
            <pc:sldMk cId="766088330" sldId="281"/>
            <ac:spMk id="3" creationId="{6FE5B733-08DE-4B94-A6D9-521ACC18F97B}"/>
          </ac:spMkLst>
        </pc:spChg>
        <pc:spChg chg="mod">
          <ac:chgData name="Rafael Pantoja" userId="S::rafael.pantoja_br.ey.com#ext#@banco365.onmicrosoft.com::205beffb-6c5b-4502-b6b3-a756f6b17877" providerId="AD" clId="Web-{5C0B0616-555B-293E-6E3E-339AC147A867}" dt="2021-12-01T21:43:30.792" v="123" actId="20577"/>
          <ac:spMkLst>
            <pc:docMk/>
            <pc:sldMk cId="766088330" sldId="281"/>
            <ac:spMk id="448" creationId="{00000000-0000-0000-0000-000000000000}"/>
          </ac:spMkLst>
        </pc:spChg>
      </pc:sldChg>
      <pc:sldChg chg="modSp">
        <pc:chgData name="Rafael Pantoja" userId="S::rafael.pantoja_br.ey.com#ext#@banco365.onmicrosoft.com::205beffb-6c5b-4502-b6b3-a756f6b17877" providerId="AD" clId="Web-{5C0B0616-555B-293E-6E3E-339AC147A867}" dt="2021-12-01T21:44:34.418" v="129" actId="20577"/>
        <pc:sldMkLst>
          <pc:docMk/>
          <pc:sldMk cId="2178258933" sldId="284"/>
        </pc:sldMkLst>
        <pc:spChg chg="mod">
          <ac:chgData name="Rafael Pantoja" userId="S::rafael.pantoja_br.ey.com#ext#@banco365.onmicrosoft.com::205beffb-6c5b-4502-b6b3-a756f6b17877" providerId="AD" clId="Web-{5C0B0616-555B-293E-6E3E-339AC147A867}" dt="2021-12-01T21:44:34.418" v="129" actId="20577"/>
          <ac:spMkLst>
            <pc:docMk/>
            <pc:sldMk cId="2178258933" sldId="284"/>
            <ac:spMk id="448" creationId="{00000000-0000-0000-0000-000000000000}"/>
          </ac:spMkLst>
        </pc:spChg>
      </pc:sldChg>
      <pc:sldChg chg="modSp">
        <pc:chgData name="Rafael Pantoja" userId="S::rafael.pantoja_br.ey.com#ext#@banco365.onmicrosoft.com::205beffb-6c5b-4502-b6b3-a756f6b17877" providerId="AD" clId="Web-{5C0B0616-555B-293E-6E3E-339AC147A867}" dt="2021-12-01T21:45:38.279" v="135" actId="20577"/>
        <pc:sldMkLst>
          <pc:docMk/>
          <pc:sldMk cId="2133643044" sldId="302"/>
        </pc:sldMkLst>
        <pc:spChg chg="mod">
          <ac:chgData name="Rafael Pantoja" userId="S::rafael.pantoja_br.ey.com#ext#@banco365.onmicrosoft.com::205beffb-6c5b-4502-b6b3-a756f6b17877" providerId="AD" clId="Web-{5C0B0616-555B-293E-6E3E-339AC147A867}" dt="2021-12-01T21:45:38.279" v="135" actId="20577"/>
          <ac:spMkLst>
            <pc:docMk/>
            <pc:sldMk cId="2133643044" sldId="302"/>
            <ac:spMk id="448" creationId="{00000000-0000-0000-0000-000000000000}"/>
          </ac:spMkLst>
        </pc:spChg>
      </pc:sldChg>
      <pc:sldChg chg="modSp add replId">
        <pc:chgData name="Rafael Pantoja" userId="S::rafael.pantoja_br.ey.com#ext#@banco365.onmicrosoft.com::205beffb-6c5b-4502-b6b3-a756f6b17877" providerId="AD" clId="Web-{5C0B0616-555B-293E-6E3E-339AC147A867}" dt="2021-12-01T21:48:09.766" v="168" actId="20577"/>
        <pc:sldMkLst>
          <pc:docMk/>
          <pc:sldMk cId="1505921259" sldId="303"/>
        </pc:sldMkLst>
        <pc:spChg chg="mod">
          <ac:chgData name="Rafael Pantoja" userId="S::rafael.pantoja_br.ey.com#ext#@banco365.onmicrosoft.com::205beffb-6c5b-4502-b6b3-a756f6b17877" providerId="AD" clId="Web-{5C0B0616-555B-293E-6E3E-339AC147A867}" dt="2021-12-01T21:48:09.766" v="168" actId="20577"/>
          <ac:spMkLst>
            <pc:docMk/>
            <pc:sldMk cId="1505921259" sldId="303"/>
            <ac:spMk id="3" creationId="{6FE5B733-08DE-4B94-A6D9-521ACC18F97B}"/>
          </ac:spMkLst>
        </pc:spChg>
        <pc:spChg chg="mod">
          <ac:chgData name="Rafael Pantoja" userId="S::rafael.pantoja_br.ey.com#ext#@banco365.onmicrosoft.com::205beffb-6c5b-4502-b6b3-a756f6b17877" providerId="AD" clId="Web-{5C0B0616-555B-293E-6E3E-339AC147A867}" dt="2021-12-01T21:44:16.152" v="127" actId="20577"/>
          <ac:spMkLst>
            <pc:docMk/>
            <pc:sldMk cId="1505921259" sldId="303"/>
            <ac:spMk id="448" creationId="{00000000-0000-0000-0000-000000000000}"/>
          </ac:spMkLst>
        </pc:spChg>
      </pc:sldChg>
    </pc:docChg>
  </pc:docChgLst>
  <pc:docChgLst>
    <pc:chgData name="Orestes Tumbarell" userId="S::orestes.tumbarell@br.ey.com::f3ef6672-f573-45a0-b828-e9894149a9fd" providerId="AD" clId="Web-{8428829D-CB34-4A5A-2DE6-B3B1285158F1}"/>
    <pc:docChg chg="addSld modSld">
      <pc:chgData name="Orestes Tumbarell" userId="S::orestes.tumbarell@br.ey.com::f3ef6672-f573-45a0-b828-e9894149a9fd" providerId="AD" clId="Web-{8428829D-CB34-4A5A-2DE6-B3B1285158F1}" dt="2022-03-15T15:13:55.680" v="82" actId="20577"/>
      <pc:docMkLst>
        <pc:docMk/>
      </pc:docMkLst>
      <pc:sldChg chg="modSp">
        <pc:chgData name="Orestes Tumbarell" userId="S::orestes.tumbarell@br.ey.com::f3ef6672-f573-45a0-b828-e9894149a9fd" providerId="AD" clId="Web-{8428829D-CB34-4A5A-2DE6-B3B1285158F1}" dt="2022-03-15T15:13:55.680" v="82" actId="20577"/>
        <pc:sldMkLst>
          <pc:docMk/>
          <pc:sldMk cId="2094948921" sldId="305"/>
        </pc:sldMkLst>
        <pc:spChg chg="mod">
          <ac:chgData name="Orestes Tumbarell" userId="S::orestes.tumbarell@br.ey.com::f3ef6672-f573-45a0-b828-e9894149a9fd" providerId="AD" clId="Web-{8428829D-CB34-4A5A-2DE6-B3B1285158F1}" dt="2022-03-15T15:13:55.680" v="82" actId="20577"/>
          <ac:spMkLst>
            <pc:docMk/>
            <pc:sldMk cId="2094948921" sldId="305"/>
            <ac:spMk id="3" creationId="{6FE5B733-08DE-4B94-A6D9-521ACC18F97B}"/>
          </ac:spMkLst>
        </pc:spChg>
      </pc:sldChg>
      <pc:sldChg chg="addSp delSp modSp add replId">
        <pc:chgData name="Orestes Tumbarell" userId="S::orestes.tumbarell@br.ey.com::f3ef6672-f573-45a0-b828-e9894149a9fd" providerId="AD" clId="Web-{8428829D-CB34-4A5A-2DE6-B3B1285158F1}" dt="2022-03-15T14:45:15.303" v="79" actId="20577"/>
        <pc:sldMkLst>
          <pc:docMk/>
          <pc:sldMk cId="967930090" sldId="309"/>
        </pc:sldMkLst>
        <pc:spChg chg="mod">
          <ac:chgData name="Orestes Tumbarell" userId="S::orestes.tumbarell@br.ey.com::f3ef6672-f573-45a0-b828-e9894149a9fd" providerId="AD" clId="Web-{8428829D-CB34-4A5A-2DE6-B3B1285158F1}" dt="2022-03-15T14:35:05.895" v="10" actId="1076"/>
          <ac:spMkLst>
            <pc:docMk/>
            <pc:sldMk cId="967930090" sldId="309"/>
            <ac:spMk id="2" creationId="{3448880D-5357-4FBE-9C47-46B88D1D6232}"/>
          </ac:spMkLst>
        </pc:spChg>
        <pc:spChg chg="mod">
          <ac:chgData name="Orestes Tumbarell" userId="S::orestes.tumbarell@br.ey.com::f3ef6672-f573-45a0-b828-e9894149a9fd" providerId="AD" clId="Web-{8428829D-CB34-4A5A-2DE6-B3B1285158F1}" dt="2022-03-15T14:35:22.598" v="13" actId="1076"/>
          <ac:spMkLst>
            <pc:docMk/>
            <pc:sldMk cId="967930090" sldId="309"/>
            <ac:spMk id="3" creationId="{6FE5B733-08DE-4B94-A6D9-521ACC18F97B}"/>
          </ac:spMkLst>
        </pc:spChg>
        <pc:spChg chg="add mod">
          <ac:chgData name="Orestes Tumbarell" userId="S::orestes.tumbarell@br.ey.com::f3ef6672-f573-45a0-b828-e9894149a9fd" providerId="AD" clId="Web-{8428829D-CB34-4A5A-2DE6-B3B1285158F1}" dt="2022-03-15T14:45:15.303" v="79" actId="20577"/>
          <ac:spMkLst>
            <pc:docMk/>
            <pc:sldMk cId="967930090" sldId="309"/>
            <ac:spMk id="6" creationId="{4C632806-1CF7-4740-984A-9898DC0E73FD}"/>
          </ac:spMkLst>
        </pc:spChg>
        <pc:spChg chg="del">
          <ac:chgData name="Orestes Tumbarell" userId="S::orestes.tumbarell@br.ey.com::f3ef6672-f573-45a0-b828-e9894149a9fd" providerId="AD" clId="Web-{8428829D-CB34-4A5A-2DE6-B3B1285158F1}" dt="2022-03-15T14:35:09.973" v="11"/>
          <ac:spMkLst>
            <pc:docMk/>
            <pc:sldMk cId="967930090" sldId="309"/>
            <ac:spMk id="26" creationId="{D0E6C602-6F37-4334-B032-EE09CA8A6D42}"/>
          </ac:spMkLst>
        </pc:spChg>
        <pc:graphicFrameChg chg="add mod modGraphic">
          <ac:chgData name="Orestes Tumbarell" userId="S::orestes.tumbarell@br.ey.com::f3ef6672-f573-45a0-b828-e9894149a9fd" providerId="AD" clId="Web-{8428829D-CB34-4A5A-2DE6-B3B1285158F1}" dt="2022-03-15T14:35:54.052" v="21"/>
          <ac:graphicFrameMkLst>
            <pc:docMk/>
            <pc:sldMk cId="967930090" sldId="309"/>
            <ac:graphicFrameMk id="5" creationId="{A46B72C6-1799-4B38-84EF-5EFBA527BBC1}"/>
          </ac:graphicFrameMkLst>
        </pc:graphicFrameChg>
      </pc:sldChg>
    </pc:docChg>
  </pc:docChgLst>
  <pc:docChgLst>
    <pc:chgData name="Orestes Tumbarell" userId="S::orestes.tumbarell@br.ey.com::f3ef6672-f573-45a0-b828-e9894149a9fd" providerId="AD" clId="Web-{64E73FCE-898B-D108-291B-4705DDAF461D}"/>
    <pc:docChg chg="addSld modSld">
      <pc:chgData name="Orestes Tumbarell" userId="S::orestes.tumbarell@br.ey.com::f3ef6672-f573-45a0-b828-e9894149a9fd" providerId="AD" clId="Web-{64E73FCE-898B-D108-291B-4705DDAF461D}" dt="2022-01-28T15:42:16.411" v="1753" actId="20577"/>
      <pc:docMkLst>
        <pc:docMk/>
      </pc:docMkLst>
      <pc:sldChg chg="modSp">
        <pc:chgData name="Orestes Tumbarell" userId="S::orestes.tumbarell@br.ey.com::f3ef6672-f573-45a0-b828-e9894149a9fd" providerId="AD" clId="Web-{64E73FCE-898B-D108-291B-4705DDAF461D}" dt="2022-01-28T13:39:00.005" v="1208" actId="20577"/>
        <pc:sldMkLst>
          <pc:docMk/>
          <pc:sldMk cId="766088330" sldId="281"/>
        </pc:sldMkLst>
        <pc:spChg chg="mod">
          <ac:chgData name="Orestes Tumbarell" userId="S::orestes.tumbarell@br.ey.com::f3ef6672-f573-45a0-b828-e9894149a9fd" providerId="AD" clId="Web-{64E73FCE-898B-D108-291B-4705DDAF461D}" dt="2022-01-28T13:39:00.005" v="1208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modSp">
        <pc:chgData name="Orestes Tumbarell" userId="S::orestes.tumbarell@br.ey.com::f3ef6672-f573-45a0-b828-e9894149a9fd" providerId="AD" clId="Web-{64E73FCE-898B-D108-291B-4705DDAF461D}" dt="2022-01-28T15:42:16.411" v="1753" actId="20577"/>
        <pc:sldMkLst>
          <pc:docMk/>
          <pc:sldMk cId="2022407074" sldId="303"/>
        </pc:sldMkLst>
        <pc:spChg chg="mod">
          <ac:chgData name="Orestes Tumbarell" userId="S::orestes.tumbarell@br.ey.com::f3ef6672-f573-45a0-b828-e9894149a9fd" providerId="AD" clId="Web-{64E73FCE-898B-D108-291B-4705DDAF461D}" dt="2022-01-28T15:42:16.411" v="1753" actId="20577"/>
          <ac:spMkLst>
            <pc:docMk/>
            <pc:sldMk cId="2022407074" sldId="303"/>
            <ac:spMk id="3" creationId="{6FE5B733-08DE-4B94-A6D9-521ACC18F97B}"/>
          </ac:spMkLst>
        </pc:spChg>
      </pc:sldChg>
      <pc:sldChg chg="addSp delSp modSp add replId">
        <pc:chgData name="Orestes Tumbarell" userId="S::orestes.tumbarell@br.ey.com::f3ef6672-f573-45a0-b828-e9894149a9fd" providerId="AD" clId="Web-{64E73FCE-898B-D108-291B-4705DDAF461D}" dt="2022-01-28T13:40:44.397" v="1223" actId="20577"/>
        <pc:sldMkLst>
          <pc:docMk/>
          <pc:sldMk cId="360553266" sldId="305"/>
        </pc:sldMkLst>
        <pc:spChg chg="mod">
          <ac:chgData name="Orestes Tumbarell" userId="S::orestes.tumbarell@br.ey.com::f3ef6672-f573-45a0-b828-e9894149a9fd" providerId="AD" clId="Web-{64E73FCE-898B-D108-291B-4705DDAF461D}" dt="2022-01-28T13:40:44.397" v="1223" actId="20577"/>
          <ac:spMkLst>
            <pc:docMk/>
            <pc:sldMk cId="360553266" sldId="305"/>
            <ac:spMk id="3" creationId="{6FE5B733-08DE-4B94-A6D9-521ACC18F97B}"/>
          </ac:spMkLst>
        </pc:spChg>
        <pc:spChg chg="add del mod">
          <ac:chgData name="Orestes Tumbarell" userId="S::orestes.tumbarell@br.ey.com::f3ef6672-f573-45a0-b828-e9894149a9fd" providerId="AD" clId="Web-{64E73FCE-898B-D108-291B-4705DDAF461D}" dt="2022-01-28T12:37:49.948" v="97"/>
          <ac:spMkLst>
            <pc:docMk/>
            <pc:sldMk cId="360553266" sldId="305"/>
            <ac:spMk id="4" creationId="{F12BFB05-98A1-4853-88D0-66290BC92E27}"/>
          </ac:spMkLst>
        </pc:spChg>
        <pc:spChg chg="add mod">
          <ac:chgData name="Orestes Tumbarell" userId="S::orestes.tumbarell@br.ey.com::f3ef6672-f573-45a0-b828-e9894149a9fd" providerId="AD" clId="Web-{64E73FCE-898B-D108-291B-4705DDAF461D}" dt="2022-01-28T12:39:02.810" v="116" actId="14100"/>
          <ac:spMkLst>
            <pc:docMk/>
            <pc:sldMk cId="360553266" sldId="305"/>
            <ac:spMk id="16" creationId="{32A77968-F6D6-4E1D-B38D-006D50C06A0C}"/>
          </ac:spMkLst>
        </pc:spChg>
        <pc:spChg chg="add mod">
          <ac:chgData name="Orestes Tumbarell" userId="S::orestes.tumbarell@br.ey.com::f3ef6672-f573-45a0-b828-e9894149a9fd" providerId="AD" clId="Web-{64E73FCE-898B-D108-291B-4705DDAF461D}" dt="2022-01-28T13:38:36.691" v="1199" actId="20577"/>
          <ac:spMkLst>
            <pc:docMk/>
            <pc:sldMk cId="360553266" sldId="305"/>
            <ac:spMk id="17" creationId="{0B3F9DD6-8D65-427F-91EF-BADF99450217}"/>
          </ac:spMkLst>
        </pc:spChg>
        <pc:graphicFrameChg chg="add mod">
          <ac:chgData name="Orestes Tumbarell" userId="S::orestes.tumbarell@br.ey.com::f3ef6672-f573-45a0-b828-e9894149a9fd" providerId="AD" clId="Web-{64E73FCE-898B-D108-291B-4705DDAF461D}" dt="2022-01-28T12:38:00.792" v="98"/>
          <ac:graphicFrameMkLst>
            <pc:docMk/>
            <pc:sldMk cId="360553266" sldId="305"/>
            <ac:graphicFrameMk id="6" creationId="{EBE9ED37-9873-4166-B198-473835E6261E}"/>
          </ac:graphicFrameMkLst>
        </pc:graphicFrameChg>
      </pc:sldChg>
      <pc:sldChg chg="addSp delSp modSp add replId">
        <pc:chgData name="Orestes Tumbarell" userId="S::orestes.tumbarell@br.ey.com::f3ef6672-f573-45a0-b828-e9894149a9fd" providerId="AD" clId="Web-{64E73FCE-898B-D108-291B-4705DDAF461D}" dt="2022-01-28T13:40:37.725" v="1221" actId="20577"/>
        <pc:sldMkLst>
          <pc:docMk/>
          <pc:sldMk cId="82656424" sldId="306"/>
        </pc:sldMkLst>
        <pc:spChg chg="mod">
          <ac:chgData name="Orestes Tumbarell" userId="S::orestes.tumbarell@br.ey.com::f3ef6672-f573-45a0-b828-e9894149a9fd" providerId="AD" clId="Web-{64E73FCE-898B-D108-291B-4705DDAF461D}" dt="2022-01-28T13:40:37.725" v="1221" actId="20577"/>
          <ac:spMkLst>
            <pc:docMk/>
            <pc:sldMk cId="82656424" sldId="306"/>
            <ac:spMk id="3" creationId="{6FE5B733-08DE-4B94-A6D9-521ACC18F97B}"/>
          </ac:spMkLst>
        </pc:spChg>
        <pc:spChg chg="mod">
          <ac:chgData name="Orestes Tumbarell" userId="S::orestes.tumbarell@br.ey.com::f3ef6672-f573-45a0-b828-e9894149a9fd" providerId="AD" clId="Web-{64E73FCE-898B-D108-291B-4705DDAF461D}" dt="2022-01-28T12:45:04.318" v="239" actId="20577"/>
          <ac:spMkLst>
            <pc:docMk/>
            <pc:sldMk cId="82656424" sldId="306"/>
            <ac:spMk id="16" creationId="{32A77968-F6D6-4E1D-B38D-006D50C06A0C}"/>
          </ac:spMkLst>
        </pc:spChg>
        <pc:graphicFrameChg chg="del">
          <ac:chgData name="Orestes Tumbarell" userId="S::orestes.tumbarell@br.ey.com::f3ef6672-f573-45a0-b828-e9894149a9fd" providerId="AD" clId="Web-{64E73FCE-898B-D108-291B-4705DDAF461D}" dt="2022-01-28T12:42:47.721" v="120"/>
          <ac:graphicFrameMkLst>
            <pc:docMk/>
            <pc:sldMk cId="82656424" sldId="306"/>
            <ac:graphicFrameMk id="6" creationId="{EBE9ED37-9873-4166-B198-473835E6261E}"/>
          </ac:graphicFrameMkLst>
        </pc:graphicFrameChg>
        <pc:picChg chg="add mod">
          <ac:chgData name="Orestes Tumbarell" userId="S::orestes.tumbarell@br.ey.com::f3ef6672-f573-45a0-b828-e9894149a9fd" providerId="AD" clId="Web-{64E73FCE-898B-D108-291B-4705DDAF461D}" dt="2022-01-28T12:55:37.192" v="244" actId="14100"/>
          <ac:picMkLst>
            <pc:docMk/>
            <pc:sldMk cId="82656424" sldId="306"/>
            <ac:picMk id="4" creationId="{25E54BF4-4AF8-49AD-8ECD-C0F6CAA0090F}"/>
          </ac:picMkLst>
        </pc:picChg>
      </pc:sldChg>
      <pc:sldChg chg="addSp delSp modSp add replId">
        <pc:chgData name="Orestes Tumbarell" userId="S::orestes.tumbarell@br.ey.com::f3ef6672-f573-45a0-b828-e9894149a9fd" providerId="AD" clId="Web-{64E73FCE-898B-D108-291B-4705DDAF461D}" dt="2022-01-28T13:40:31.053" v="1219" actId="20577"/>
        <pc:sldMkLst>
          <pc:docMk/>
          <pc:sldMk cId="2931538788" sldId="307"/>
        </pc:sldMkLst>
        <pc:spChg chg="mod">
          <ac:chgData name="Orestes Tumbarell" userId="S::orestes.tumbarell@br.ey.com::f3ef6672-f573-45a0-b828-e9894149a9fd" providerId="AD" clId="Web-{64E73FCE-898B-D108-291B-4705DDAF461D}" dt="2022-01-28T13:40:31.053" v="1219" actId="20577"/>
          <ac:spMkLst>
            <pc:docMk/>
            <pc:sldMk cId="2931538788" sldId="307"/>
            <ac:spMk id="3" creationId="{6FE5B733-08DE-4B94-A6D9-521ACC18F97B}"/>
          </ac:spMkLst>
        </pc:spChg>
        <pc:spChg chg="add mod">
          <ac:chgData name="Orestes Tumbarell" userId="S::orestes.tumbarell@br.ey.com::f3ef6672-f573-45a0-b828-e9894149a9fd" providerId="AD" clId="Web-{64E73FCE-898B-D108-291B-4705DDAF461D}" dt="2022-01-28T13:08:30.758" v="388" actId="14100"/>
          <ac:spMkLst>
            <pc:docMk/>
            <pc:sldMk cId="2931538788" sldId="307"/>
            <ac:spMk id="6" creationId="{86CF8F1B-FB9C-459A-B26E-411AEACDAE1C}"/>
          </ac:spMkLst>
        </pc:spChg>
        <pc:spChg chg="del">
          <ac:chgData name="Orestes Tumbarell" userId="S::orestes.tumbarell@br.ey.com::f3ef6672-f573-45a0-b828-e9894149a9fd" providerId="AD" clId="Web-{64E73FCE-898B-D108-291B-4705DDAF461D}" dt="2022-01-28T13:05:13.050" v="247"/>
          <ac:spMkLst>
            <pc:docMk/>
            <pc:sldMk cId="2931538788" sldId="307"/>
            <ac:spMk id="16" creationId="{32A77968-F6D6-4E1D-B38D-006D50C06A0C}"/>
          </ac:spMkLst>
        </pc:spChg>
        <pc:picChg chg="del">
          <ac:chgData name="Orestes Tumbarell" userId="S::orestes.tumbarell@br.ey.com::f3ef6672-f573-45a0-b828-e9894149a9fd" providerId="AD" clId="Web-{64E73FCE-898B-D108-291B-4705DDAF461D}" dt="2022-01-28T13:05:13.019" v="246"/>
          <ac:picMkLst>
            <pc:docMk/>
            <pc:sldMk cId="2931538788" sldId="307"/>
            <ac:picMk id="4" creationId="{25E54BF4-4AF8-49AD-8ECD-C0F6CAA0090F}"/>
          </ac:picMkLst>
        </pc:picChg>
        <pc:picChg chg="add mod">
          <ac:chgData name="Orestes Tumbarell" userId="S::orestes.tumbarell@br.ey.com::f3ef6672-f573-45a0-b828-e9894149a9fd" providerId="AD" clId="Web-{64E73FCE-898B-D108-291B-4705DDAF461D}" dt="2022-01-28T13:05:21.425" v="251" actId="14100"/>
          <ac:picMkLst>
            <pc:docMk/>
            <pc:sldMk cId="2931538788" sldId="307"/>
            <ac:picMk id="5" creationId="{1B6086F5-F1A7-455C-96F5-ED356A780B03}"/>
          </ac:picMkLst>
        </pc:picChg>
      </pc:sldChg>
      <pc:sldChg chg="addSp delSp modSp add replId">
        <pc:chgData name="Orestes Tumbarell" userId="S::orestes.tumbarell@br.ey.com::f3ef6672-f573-45a0-b828-e9894149a9fd" providerId="AD" clId="Web-{64E73FCE-898B-D108-291B-4705DDAF461D}" dt="2022-01-28T13:40:25.943" v="1217" actId="20577"/>
        <pc:sldMkLst>
          <pc:docMk/>
          <pc:sldMk cId="435037919" sldId="308"/>
        </pc:sldMkLst>
        <pc:spChg chg="mod">
          <ac:chgData name="Orestes Tumbarell" userId="S::orestes.tumbarell@br.ey.com::f3ef6672-f573-45a0-b828-e9894149a9fd" providerId="AD" clId="Web-{64E73FCE-898B-D108-291B-4705DDAF461D}" dt="2022-01-28T13:40:25.943" v="1217" actId="20577"/>
          <ac:spMkLst>
            <pc:docMk/>
            <pc:sldMk cId="435037919" sldId="308"/>
            <ac:spMk id="3" creationId="{6FE5B733-08DE-4B94-A6D9-521ACC18F97B}"/>
          </ac:spMkLst>
        </pc:spChg>
        <pc:spChg chg="add del mod">
          <ac:chgData name="Orestes Tumbarell" userId="S::orestes.tumbarell@br.ey.com::f3ef6672-f573-45a0-b828-e9894149a9fd" providerId="AD" clId="Web-{64E73FCE-898B-D108-291B-4705DDAF461D}" dt="2022-01-28T13:11:08.355" v="393"/>
          <ac:spMkLst>
            <pc:docMk/>
            <pc:sldMk cId="435037919" sldId="308"/>
            <ac:spMk id="4" creationId="{52AE0612-F93E-48C1-8FAE-A92B1DDF77EA}"/>
          </ac:spMkLst>
        </pc:spChg>
        <pc:spChg chg="mod">
          <ac:chgData name="Orestes Tumbarell" userId="S::orestes.tumbarell@br.ey.com::f3ef6672-f573-45a0-b828-e9894149a9fd" providerId="AD" clId="Web-{64E73FCE-898B-D108-291B-4705DDAF461D}" dt="2022-01-28T13:14:58.392" v="452" actId="1076"/>
          <ac:spMkLst>
            <pc:docMk/>
            <pc:sldMk cId="435037919" sldId="308"/>
            <ac:spMk id="6" creationId="{86CF8F1B-FB9C-459A-B26E-411AEACDAE1C}"/>
          </ac:spMkLst>
        </pc:spChg>
        <pc:picChg chg="del">
          <ac:chgData name="Orestes Tumbarell" userId="S::orestes.tumbarell@br.ey.com::f3ef6672-f573-45a0-b828-e9894149a9fd" providerId="AD" clId="Web-{64E73FCE-898B-D108-291B-4705DDAF461D}" dt="2022-01-28T13:11:04.027" v="390"/>
          <ac:picMkLst>
            <pc:docMk/>
            <pc:sldMk cId="435037919" sldId="308"/>
            <ac:picMk id="5" creationId="{1B6086F5-F1A7-455C-96F5-ED356A780B03}"/>
          </ac:picMkLst>
        </pc:picChg>
        <pc:picChg chg="add mod">
          <ac:chgData name="Orestes Tumbarell" userId="S::orestes.tumbarell@br.ey.com::f3ef6672-f573-45a0-b828-e9894149a9fd" providerId="AD" clId="Web-{64E73FCE-898B-D108-291B-4705DDAF461D}" dt="2022-01-28T13:14:01.859" v="401" actId="14100"/>
          <ac:picMkLst>
            <pc:docMk/>
            <pc:sldMk cId="435037919" sldId="308"/>
            <ac:picMk id="7" creationId="{A663226F-C25D-47AB-849B-D1063895A0FA}"/>
          </ac:picMkLst>
        </pc:picChg>
      </pc:sldChg>
      <pc:sldChg chg="delSp modSp add replId">
        <pc:chgData name="Orestes Tumbarell" userId="S::orestes.tumbarell@br.ey.com::f3ef6672-f573-45a0-b828-e9894149a9fd" providerId="AD" clId="Web-{64E73FCE-898B-D108-291B-4705DDAF461D}" dt="2022-01-28T13:40:16.365" v="1215" actId="20577"/>
        <pc:sldMkLst>
          <pc:docMk/>
          <pc:sldMk cId="1248892436" sldId="309"/>
        </pc:sldMkLst>
        <pc:spChg chg="mod">
          <ac:chgData name="Orestes Tumbarell" userId="S::orestes.tumbarell@br.ey.com::f3ef6672-f573-45a0-b828-e9894149a9fd" providerId="AD" clId="Web-{64E73FCE-898B-D108-291B-4705DDAF461D}" dt="2022-01-28T13:40:16.365" v="1215" actId="20577"/>
          <ac:spMkLst>
            <pc:docMk/>
            <pc:sldMk cId="1248892436" sldId="309"/>
            <ac:spMk id="3" creationId="{6FE5B733-08DE-4B94-A6D9-521ACC18F97B}"/>
          </ac:spMkLst>
        </pc:spChg>
        <pc:spChg chg="mod">
          <ac:chgData name="Orestes Tumbarell" userId="S::orestes.tumbarell@br.ey.com::f3ef6672-f573-45a0-b828-e9894149a9fd" providerId="AD" clId="Web-{64E73FCE-898B-D108-291B-4705DDAF461D}" dt="2022-01-28T13:40:13.583" v="1212" actId="20577"/>
          <ac:spMkLst>
            <pc:docMk/>
            <pc:sldMk cId="1248892436" sldId="309"/>
            <ac:spMk id="6" creationId="{86CF8F1B-FB9C-459A-B26E-411AEACDAE1C}"/>
          </ac:spMkLst>
        </pc:spChg>
        <pc:picChg chg="del">
          <ac:chgData name="Orestes Tumbarell" userId="S::orestes.tumbarell@br.ey.com::f3ef6672-f573-45a0-b828-e9894149a9fd" providerId="AD" clId="Web-{64E73FCE-898B-D108-291B-4705DDAF461D}" dt="2022-01-28T13:15:08.298" v="454"/>
          <ac:picMkLst>
            <pc:docMk/>
            <pc:sldMk cId="1248892436" sldId="309"/>
            <ac:picMk id="7" creationId="{A663226F-C25D-47AB-849B-D1063895A0FA}"/>
          </ac:picMkLst>
        </pc:picChg>
      </pc:sldChg>
      <pc:sldChg chg="modSp add replId">
        <pc:chgData name="Orestes Tumbarell" userId="S::orestes.tumbarell@br.ey.com::f3ef6672-f573-45a0-b828-e9894149a9fd" providerId="AD" clId="Web-{64E73FCE-898B-D108-291B-4705DDAF461D}" dt="2022-01-28T14:02:04.786" v="1721" actId="20577"/>
        <pc:sldMkLst>
          <pc:docMk/>
          <pc:sldMk cId="3274269107" sldId="310"/>
        </pc:sldMkLst>
        <pc:spChg chg="mod">
          <ac:chgData name="Orestes Tumbarell" userId="S::orestes.tumbarell@br.ey.com::f3ef6672-f573-45a0-b828-e9894149a9fd" providerId="AD" clId="Web-{64E73FCE-898B-D108-291B-4705DDAF461D}" dt="2022-01-28T14:02:04.786" v="1721" actId="20577"/>
          <ac:spMkLst>
            <pc:docMk/>
            <pc:sldMk cId="3274269107" sldId="310"/>
            <ac:spMk id="3" creationId="{6FE5B733-08DE-4B94-A6D9-521ACC18F97B}"/>
          </ac:spMkLst>
        </pc:spChg>
      </pc:sldChg>
    </pc:docChg>
  </pc:docChgLst>
  <pc:docChgLst>
    <pc:chgData name="Rafael Pantoja" userId="S::rafael.pantoja_br.ey.com#ext#@banco365.onmicrosoft.com::205beffb-6c5b-4502-b6b3-a756f6b17877" providerId="AD" clId="Web-{FCDB2D76-3489-FE39-5D82-CB801463416C}"/>
    <pc:docChg chg="modSld">
      <pc:chgData name="Rafael Pantoja" userId="S::rafael.pantoja_br.ey.com#ext#@banco365.onmicrosoft.com::205beffb-6c5b-4502-b6b3-a756f6b17877" providerId="AD" clId="Web-{FCDB2D76-3489-FE39-5D82-CB801463416C}" dt="2021-12-01T15:37:16.244" v="9" actId="20577"/>
      <pc:docMkLst>
        <pc:docMk/>
      </pc:docMkLst>
      <pc:sldChg chg="modSp">
        <pc:chgData name="Rafael Pantoja" userId="S::rafael.pantoja_br.ey.com#ext#@banco365.onmicrosoft.com::205beffb-6c5b-4502-b6b3-a756f6b17877" providerId="AD" clId="Web-{FCDB2D76-3489-FE39-5D82-CB801463416C}" dt="2021-12-01T15:37:16.244" v="9" actId="20577"/>
        <pc:sldMkLst>
          <pc:docMk/>
          <pc:sldMk cId="766088330" sldId="281"/>
        </pc:sldMkLst>
        <pc:spChg chg="mod">
          <ac:chgData name="Rafael Pantoja" userId="S::rafael.pantoja_br.ey.com#ext#@banco365.onmicrosoft.com::205beffb-6c5b-4502-b6b3-a756f6b17877" providerId="AD" clId="Web-{FCDB2D76-3489-FE39-5D82-CB801463416C}" dt="2021-12-01T15:37:16.244" v="9" actId="20577"/>
          <ac:spMkLst>
            <pc:docMk/>
            <pc:sldMk cId="766088330" sldId="281"/>
            <ac:spMk id="3" creationId="{6FE5B733-08DE-4B94-A6D9-521ACC18F97B}"/>
          </ac:spMkLst>
        </pc:spChg>
      </pc:sldChg>
    </pc:docChg>
  </pc:docChgLst>
  <pc:docChgLst>
    <pc:chgData name="Gabriel LimaGomes" userId="S::gabriel.limagomes_br.ey.com#ext#@banco365.onmicrosoft.com::4ebe5fe0-2e10-477e-ac6b-f9cfd382b786" providerId="AD" clId="Web-{0BA9F589-8A44-9ACD-0D8C-8BF932BC179F}"/>
    <pc:docChg chg="modSld">
      <pc:chgData name="Gabriel LimaGomes" userId="S::gabriel.limagomes_br.ey.com#ext#@banco365.onmicrosoft.com::4ebe5fe0-2e10-477e-ac6b-f9cfd382b786" providerId="AD" clId="Web-{0BA9F589-8A44-9ACD-0D8C-8BF932BC179F}" dt="2021-11-12T17:34:32.569" v="165" actId="20577"/>
      <pc:docMkLst>
        <pc:docMk/>
      </pc:docMkLst>
      <pc:sldChg chg="modSp">
        <pc:chgData name="Gabriel LimaGomes" userId="S::gabriel.limagomes_br.ey.com#ext#@banco365.onmicrosoft.com::4ebe5fe0-2e10-477e-ac6b-f9cfd382b786" providerId="AD" clId="Web-{0BA9F589-8A44-9ACD-0D8C-8BF932BC179F}" dt="2021-11-12T17:12:59.010" v="9" actId="20577"/>
        <pc:sldMkLst>
          <pc:docMk/>
          <pc:sldMk cId="564402020" sldId="278"/>
        </pc:sldMkLst>
        <pc:spChg chg="mod">
          <ac:chgData name="Gabriel LimaGomes" userId="S::gabriel.limagomes_br.ey.com#ext#@banco365.onmicrosoft.com::4ebe5fe0-2e10-477e-ac6b-f9cfd382b786" providerId="AD" clId="Web-{0BA9F589-8A44-9ACD-0D8C-8BF932BC179F}" dt="2021-11-12T17:12:59.010" v="9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modSp">
        <pc:chgData name="Gabriel LimaGomes" userId="S::gabriel.limagomes_br.ey.com#ext#@banco365.onmicrosoft.com::4ebe5fe0-2e10-477e-ac6b-f9cfd382b786" providerId="AD" clId="Web-{0BA9F589-8A44-9ACD-0D8C-8BF932BC179F}" dt="2021-11-12T17:14:34.512" v="55" actId="14100"/>
        <pc:sldMkLst>
          <pc:docMk/>
          <pc:sldMk cId="766088330" sldId="281"/>
        </pc:sldMkLst>
        <pc:spChg chg="mod">
          <ac:chgData name="Gabriel LimaGomes" userId="S::gabriel.limagomes_br.ey.com#ext#@banco365.onmicrosoft.com::4ebe5fe0-2e10-477e-ac6b-f9cfd382b786" providerId="AD" clId="Web-{0BA9F589-8A44-9ACD-0D8C-8BF932BC179F}" dt="2021-11-12T17:14:34.512" v="55" actId="14100"/>
          <ac:spMkLst>
            <pc:docMk/>
            <pc:sldMk cId="766088330" sldId="281"/>
            <ac:spMk id="3" creationId="{6FE5B733-08DE-4B94-A6D9-521ACC18F97B}"/>
          </ac:spMkLst>
        </pc:spChg>
      </pc:sldChg>
      <pc:sldChg chg="modSp">
        <pc:chgData name="Gabriel LimaGomes" userId="S::gabriel.limagomes_br.ey.com#ext#@banco365.onmicrosoft.com::4ebe5fe0-2e10-477e-ac6b-f9cfd382b786" providerId="AD" clId="Web-{0BA9F589-8A44-9ACD-0D8C-8BF932BC179F}" dt="2021-11-12T17:16:21.265" v="133" actId="20577"/>
        <pc:sldMkLst>
          <pc:docMk/>
          <pc:sldMk cId="2178258933" sldId="284"/>
        </pc:sldMkLst>
        <pc:spChg chg="mod">
          <ac:chgData name="Gabriel LimaGomes" userId="S::gabriel.limagomes_br.ey.com#ext#@banco365.onmicrosoft.com::4ebe5fe0-2e10-477e-ac6b-f9cfd382b786" providerId="AD" clId="Web-{0BA9F589-8A44-9ACD-0D8C-8BF932BC179F}" dt="2021-11-12T17:16:21.265" v="133" actId="20577"/>
          <ac:spMkLst>
            <pc:docMk/>
            <pc:sldMk cId="2178258933" sldId="284"/>
            <ac:spMk id="3" creationId="{6FE5B733-08DE-4B94-A6D9-521ACC18F97B}"/>
          </ac:spMkLst>
        </pc:spChg>
      </pc:sldChg>
      <pc:sldChg chg="modSp">
        <pc:chgData name="Gabriel LimaGomes" userId="S::gabriel.limagomes_br.ey.com#ext#@banco365.onmicrosoft.com::4ebe5fe0-2e10-477e-ac6b-f9cfd382b786" providerId="AD" clId="Web-{0BA9F589-8A44-9ACD-0D8C-8BF932BC179F}" dt="2021-11-12T17:34:32.569" v="165" actId="20577"/>
        <pc:sldMkLst>
          <pc:docMk/>
          <pc:sldMk cId="2930016904" sldId="299"/>
        </pc:sldMkLst>
        <pc:spChg chg="mod">
          <ac:chgData name="Gabriel LimaGomes" userId="S::gabriel.limagomes_br.ey.com#ext#@banco365.onmicrosoft.com::4ebe5fe0-2e10-477e-ac6b-f9cfd382b786" providerId="AD" clId="Web-{0BA9F589-8A44-9ACD-0D8C-8BF932BC179F}" dt="2021-11-12T17:34:32.569" v="165" actId="20577"/>
          <ac:spMkLst>
            <pc:docMk/>
            <pc:sldMk cId="2930016904" sldId="299"/>
            <ac:spMk id="3" creationId="{6FE5B733-08DE-4B94-A6D9-521ACC18F97B}"/>
          </ac:spMkLst>
        </pc:spChg>
      </pc:sldChg>
      <pc:sldChg chg="modSp">
        <pc:chgData name="Gabriel LimaGomes" userId="S::gabriel.limagomes_br.ey.com#ext#@banco365.onmicrosoft.com::4ebe5fe0-2e10-477e-ac6b-f9cfd382b786" providerId="AD" clId="Web-{0BA9F589-8A44-9ACD-0D8C-8BF932BC179F}" dt="2021-11-12T17:19:06.268" v="144" actId="20577"/>
        <pc:sldMkLst>
          <pc:docMk/>
          <pc:sldMk cId="2133643044" sldId="302"/>
        </pc:sldMkLst>
        <pc:spChg chg="mod">
          <ac:chgData name="Gabriel LimaGomes" userId="S::gabriel.limagomes_br.ey.com#ext#@banco365.onmicrosoft.com::4ebe5fe0-2e10-477e-ac6b-f9cfd382b786" providerId="AD" clId="Web-{0BA9F589-8A44-9ACD-0D8C-8BF932BC179F}" dt="2021-11-12T17:19:06.268" v="144" actId="20577"/>
          <ac:spMkLst>
            <pc:docMk/>
            <pc:sldMk cId="2133643044" sldId="302"/>
            <ac:spMk id="3" creationId="{6FE5B733-08DE-4B94-A6D9-521ACC18F97B}"/>
          </ac:spMkLst>
        </pc:spChg>
      </pc:sldChg>
    </pc:docChg>
  </pc:docChgLst>
  <pc:docChgLst>
    <pc:chgData name="Icaro Sousa" userId="S::icaro.sousa_br.ey.com#ext#@banco365.onmicrosoft.com::0fc5b886-f2fe-4866-8ad1-fd137d36be3d" providerId="AD" clId="Web-{7FC23F59-D09E-58F8-1A1B-B22929670A7D}"/>
    <pc:docChg chg="addSld delSld modSld">
      <pc:chgData name="Icaro Sousa" userId="S::icaro.sousa_br.ey.com#ext#@banco365.onmicrosoft.com::0fc5b886-f2fe-4866-8ad1-fd137d36be3d" providerId="AD" clId="Web-{7FC23F59-D09E-58F8-1A1B-B22929670A7D}" dt="2021-10-29T14:22:49.872" v="145" actId="1076"/>
      <pc:docMkLst>
        <pc:docMk/>
      </pc:docMkLst>
      <pc:sldChg chg="addSp delSp modSp add replId">
        <pc:chgData name="Icaro Sousa" userId="S::icaro.sousa_br.ey.com#ext#@banco365.onmicrosoft.com::0fc5b886-f2fe-4866-8ad1-fd137d36be3d" providerId="AD" clId="Web-{7FC23F59-D09E-58F8-1A1B-B22929670A7D}" dt="2021-10-29T14:22:49.872" v="145" actId="1076"/>
        <pc:sldMkLst>
          <pc:docMk/>
          <pc:sldMk cId="4193064756" sldId="294"/>
        </pc:sldMkLst>
        <pc:spChg chg="mod">
          <ac:chgData name="Icaro Sousa" userId="S::icaro.sousa_br.ey.com#ext#@banco365.onmicrosoft.com::0fc5b886-f2fe-4866-8ad1-fd137d36be3d" providerId="AD" clId="Web-{7FC23F59-D09E-58F8-1A1B-B22929670A7D}" dt="2021-10-29T13:20:21.853" v="16" actId="20577"/>
          <ac:spMkLst>
            <pc:docMk/>
            <pc:sldMk cId="4193064756" sldId="294"/>
            <ac:spMk id="2" creationId="{3448880D-5357-4FBE-9C47-46B88D1D6232}"/>
          </ac:spMkLst>
        </pc:spChg>
        <pc:spChg chg="del">
          <ac:chgData name="Icaro Sousa" userId="S::icaro.sousa_br.ey.com#ext#@banco365.onmicrosoft.com::0fc5b886-f2fe-4866-8ad1-fd137d36be3d" providerId="AD" clId="Web-{7FC23F59-D09E-58F8-1A1B-B22929670A7D}" dt="2021-10-29T13:15:52.862" v="5"/>
          <ac:spMkLst>
            <pc:docMk/>
            <pc:sldMk cId="4193064756" sldId="294"/>
            <ac:spMk id="3" creationId="{6FE5B733-08DE-4B94-A6D9-521ACC18F97B}"/>
          </ac:spMkLst>
        </pc:spChg>
        <pc:spChg chg="del">
          <ac:chgData name="Icaro Sousa" userId="S::icaro.sousa_br.ey.com#ext#@banco365.onmicrosoft.com::0fc5b886-f2fe-4866-8ad1-fd137d36be3d" providerId="AD" clId="Web-{7FC23F59-D09E-58F8-1A1B-B22929670A7D}" dt="2021-10-29T13:17:06.285" v="6"/>
          <ac:spMkLst>
            <pc:docMk/>
            <pc:sldMk cId="4193064756" sldId="294"/>
            <ac:spMk id="4" creationId="{92911BC4-F9FA-469C-A1B8-7F58EAFBD686}"/>
          </ac:spMkLst>
        </pc:spChg>
        <pc:spChg chg="add del mod">
          <ac:chgData name="Icaro Sousa" userId="S::icaro.sousa_br.ey.com#ext#@banco365.onmicrosoft.com::0fc5b886-f2fe-4866-8ad1-fd137d36be3d" providerId="AD" clId="Web-{7FC23F59-D09E-58F8-1A1B-B22929670A7D}" dt="2021-10-29T13:20:07.056" v="9"/>
          <ac:spMkLst>
            <pc:docMk/>
            <pc:sldMk cId="4193064756" sldId="294"/>
            <ac:spMk id="5" creationId="{8460C1E8-82D0-4DFE-BB63-203C96C8FA21}"/>
          </ac:spMkLst>
        </pc:spChg>
        <pc:picChg chg="add del mod modCrop">
          <ac:chgData name="Icaro Sousa" userId="S::icaro.sousa_br.ey.com#ext#@banco365.onmicrosoft.com::0fc5b886-f2fe-4866-8ad1-fd137d36be3d" providerId="AD" clId="Web-{7FC23F59-D09E-58F8-1A1B-B22929670A7D}" dt="2021-10-29T14:22:49.872" v="145" actId="1076"/>
          <ac:picMkLst>
            <pc:docMk/>
            <pc:sldMk cId="4193064756" sldId="294"/>
            <ac:picMk id="6" creationId="{A91C79CE-7731-49F0-9B35-D1484C9D0DD7}"/>
          </ac:picMkLst>
        </pc:picChg>
      </pc:sldChg>
      <pc:sldChg chg="addSp delSp modSp add replId">
        <pc:chgData name="Icaro Sousa" userId="S::icaro.sousa_br.ey.com#ext#@banco365.onmicrosoft.com::0fc5b886-f2fe-4866-8ad1-fd137d36be3d" providerId="AD" clId="Web-{7FC23F59-D09E-58F8-1A1B-B22929670A7D}" dt="2021-10-29T13:21:34.558" v="27" actId="20577"/>
        <pc:sldMkLst>
          <pc:docMk/>
          <pc:sldMk cId="244455114" sldId="295"/>
        </pc:sldMkLst>
        <pc:spChg chg="mod">
          <ac:chgData name="Icaro Sousa" userId="S::icaro.sousa_br.ey.com#ext#@banco365.onmicrosoft.com::0fc5b886-f2fe-4866-8ad1-fd137d36be3d" providerId="AD" clId="Web-{7FC23F59-D09E-58F8-1A1B-B22929670A7D}" dt="2021-10-29T13:21:34.558" v="27" actId="20577"/>
          <ac:spMkLst>
            <pc:docMk/>
            <pc:sldMk cId="244455114" sldId="295"/>
            <ac:spMk id="2" creationId="{3448880D-5357-4FBE-9C47-46B88D1D6232}"/>
          </ac:spMkLst>
        </pc:spChg>
        <pc:picChg chg="add mod">
          <ac:chgData name="Icaro Sousa" userId="S::icaro.sousa_br.ey.com#ext#@banco365.onmicrosoft.com::0fc5b886-f2fe-4866-8ad1-fd137d36be3d" providerId="AD" clId="Web-{7FC23F59-D09E-58F8-1A1B-B22929670A7D}" dt="2021-10-29T13:21:23.058" v="23" actId="14100"/>
          <ac:picMkLst>
            <pc:docMk/>
            <pc:sldMk cId="244455114" sldId="295"/>
            <ac:picMk id="3" creationId="{C75E7118-2230-4FC4-83B6-26F927216650}"/>
          </ac:picMkLst>
        </pc:picChg>
        <pc:picChg chg="del">
          <ac:chgData name="Icaro Sousa" userId="S::icaro.sousa_br.ey.com#ext#@banco365.onmicrosoft.com::0fc5b886-f2fe-4866-8ad1-fd137d36be3d" providerId="AD" clId="Web-{7FC23F59-D09E-58F8-1A1B-B22929670A7D}" dt="2021-10-29T13:21:25.089" v="24"/>
          <ac:picMkLst>
            <pc:docMk/>
            <pc:sldMk cId="244455114" sldId="295"/>
            <ac:picMk id="6" creationId="{A91C79CE-7731-49F0-9B35-D1484C9D0DD7}"/>
          </ac:picMkLst>
        </pc:picChg>
      </pc:sldChg>
      <pc:sldChg chg="addSp delSp modSp add del replId">
        <pc:chgData name="Icaro Sousa" userId="S::icaro.sousa_br.ey.com#ext#@banco365.onmicrosoft.com::0fc5b886-f2fe-4866-8ad1-fd137d36be3d" providerId="AD" clId="Web-{7FC23F59-D09E-58F8-1A1B-B22929670A7D}" dt="2021-10-29T13:22:30.231" v="34"/>
        <pc:sldMkLst>
          <pc:docMk/>
          <pc:sldMk cId="2231633906" sldId="296"/>
        </pc:sldMkLst>
        <pc:spChg chg="mod">
          <ac:chgData name="Icaro Sousa" userId="S::icaro.sousa_br.ey.com#ext#@banco365.onmicrosoft.com::0fc5b886-f2fe-4866-8ad1-fd137d36be3d" providerId="AD" clId="Web-{7FC23F59-D09E-58F8-1A1B-B22929670A7D}" dt="2021-10-29T13:21:46.855" v="29" actId="20577"/>
          <ac:spMkLst>
            <pc:docMk/>
            <pc:sldMk cId="2231633906" sldId="296"/>
            <ac:spMk id="2" creationId="{3448880D-5357-4FBE-9C47-46B88D1D6232}"/>
          </ac:spMkLst>
        </pc:spChg>
        <pc:picChg chg="del">
          <ac:chgData name="Icaro Sousa" userId="S::icaro.sousa_br.ey.com#ext#@banco365.onmicrosoft.com::0fc5b886-f2fe-4866-8ad1-fd137d36be3d" providerId="AD" clId="Web-{7FC23F59-D09E-58F8-1A1B-B22929670A7D}" dt="2021-10-29T13:21:48.621" v="30"/>
          <ac:picMkLst>
            <pc:docMk/>
            <pc:sldMk cId="2231633906" sldId="296"/>
            <ac:picMk id="3" creationId="{C75E7118-2230-4FC4-83B6-26F927216650}"/>
          </ac:picMkLst>
        </pc:picChg>
        <pc:picChg chg="add del mod">
          <ac:chgData name="Icaro Sousa" userId="S::icaro.sousa_br.ey.com#ext#@banco365.onmicrosoft.com::0fc5b886-f2fe-4866-8ad1-fd137d36be3d" providerId="AD" clId="Web-{7FC23F59-D09E-58F8-1A1B-B22929670A7D}" dt="2021-10-29T13:22:26.372" v="33"/>
          <ac:picMkLst>
            <pc:docMk/>
            <pc:sldMk cId="2231633906" sldId="296"/>
            <ac:picMk id="4" creationId="{338C7BBD-1D1A-41DD-B897-14871305AADC}"/>
          </ac:picMkLst>
        </pc:picChg>
      </pc:sldChg>
      <pc:sldChg chg="addSp delSp modSp add replId">
        <pc:chgData name="Icaro Sousa" userId="S::icaro.sousa_br.ey.com#ext#@banco365.onmicrosoft.com::0fc5b886-f2fe-4866-8ad1-fd137d36be3d" providerId="AD" clId="Web-{7FC23F59-D09E-58F8-1A1B-B22929670A7D}" dt="2021-10-29T13:23:35.202" v="41" actId="20577"/>
        <pc:sldMkLst>
          <pc:docMk/>
          <pc:sldMk cId="2093831811" sldId="297"/>
        </pc:sldMkLst>
        <pc:spChg chg="mod">
          <ac:chgData name="Icaro Sousa" userId="S::icaro.sousa_br.ey.com#ext#@banco365.onmicrosoft.com::0fc5b886-f2fe-4866-8ad1-fd137d36be3d" providerId="AD" clId="Web-{7FC23F59-D09E-58F8-1A1B-B22929670A7D}" dt="2021-10-29T13:23:35.202" v="41" actId="20577"/>
          <ac:spMkLst>
            <pc:docMk/>
            <pc:sldMk cId="2093831811" sldId="297"/>
            <ac:spMk id="2" creationId="{3448880D-5357-4FBE-9C47-46B88D1D6232}"/>
          </ac:spMkLst>
        </pc:spChg>
        <pc:picChg chg="del">
          <ac:chgData name="Icaro Sousa" userId="S::icaro.sousa_br.ey.com#ext#@banco365.onmicrosoft.com::0fc5b886-f2fe-4866-8ad1-fd137d36be3d" providerId="AD" clId="Web-{7FC23F59-D09E-58F8-1A1B-B22929670A7D}" dt="2021-10-29T13:23:01.216" v="39"/>
          <ac:picMkLst>
            <pc:docMk/>
            <pc:sldMk cId="2093831811" sldId="297"/>
            <ac:picMk id="3" creationId="{C75E7118-2230-4FC4-83B6-26F927216650}"/>
          </ac:picMkLst>
        </pc:picChg>
        <pc:picChg chg="add mod ord">
          <ac:chgData name="Icaro Sousa" userId="S::icaro.sousa_br.ey.com#ext#@banco365.onmicrosoft.com::0fc5b886-f2fe-4866-8ad1-fd137d36be3d" providerId="AD" clId="Web-{7FC23F59-D09E-58F8-1A1B-B22929670A7D}" dt="2021-10-29T13:23:15.576" v="40"/>
          <ac:picMkLst>
            <pc:docMk/>
            <pc:sldMk cId="2093831811" sldId="297"/>
            <ac:picMk id="4" creationId="{5579EF16-4F79-43C8-A101-0919312A7154}"/>
          </ac:picMkLst>
        </pc:picChg>
      </pc:sldChg>
      <pc:sldChg chg="addSp delSp modSp add replId">
        <pc:chgData name="Icaro Sousa" userId="S::icaro.sousa_br.ey.com#ext#@banco365.onmicrosoft.com::0fc5b886-f2fe-4866-8ad1-fd137d36be3d" providerId="AD" clId="Web-{7FC23F59-D09E-58F8-1A1B-B22929670A7D}" dt="2021-10-29T14:20:33.572" v="140" actId="14100"/>
        <pc:sldMkLst>
          <pc:docMk/>
          <pc:sldMk cId="3339379377" sldId="302"/>
        </pc:sldMkLst>
        <pc:spChg chg="mod">
          <ac:chgData name="Icaro Sousa" userId="S::icaro.sousa_br.ey.com#ext#@banco365.onmicrosoft.com::0fc5b886-f2fe-4866-8ad1-fd137d36be3d" providerId="AD" clId="Web-{7FC23F59-D09E-58F8-1A1B-B22929670A7D}" dt="2021-10-29T14:16:08.143" v="63" actId="20577"/>
          <ac:spMkLst>
            <pc:docMk/>
            <pc:sldMk cId="3339379377" sldId="302"/>
            <ac:spMk id="2" creationId="{3448880D-5357-4FBE-9C47-46B88D1D6232}"/>
          </ac:spMkLst>
        </pc:spChg>
        <pc:spChg chg="add mod">
          <ac:chgData name="Icaro Sousa" userId="S::icaro.sousa_br.ey.com#ext#@banco365.onmicrosoft.com::0fc5b886-f2fe-4866-8ad1-fd137d36be3d" providerId="AD" clId="Web-{7FC23F59-D09E-58F8-1A1B-B22929670A7D}" dt="2021-10-29T14:20:33.572" v="140" actId="14100"/>
          <ac:spMkLst>
            <pc:docMk/>
            <pc:sldMk cId="3339379377" sldId="302"/>
            <ac:spMk id="3" creationId="{72237469-658C-49C0-B92E-3EA92425D89C}"/>
          </ac:spMkLst>
        </pc:spChg>
        <pc:picChg chg="del">
          <ac:chgData name="Icaro Sousa" userId="S::icaro.sousa_br.ey.com#ext#@banco365.onmicrosoft.com::0fc5b886-f2fe-4866-8ad1-fd137d36be3d" providerId="AD" clId="Web-{7FC23F59-D09E-58F8-1A1B-B22929670A7D}" dt="2021-10-29T14:16:10.455" v="64"/>
          <ac:picMkLst>
            <pc:docMk/>
            <pc:sldMk cId="3339379377" sldId="302"/>
            <ac:picMk id="4" creationId="{5579EF16-4F79-43C8-A101-0919312A7154}"/>
          </ac:picMkLst>
        </pc:picChg>
      </pc:sldChg>
    </pc:docChg>
  </pc:docChgLst>
  <pc:docChgLst>
    <pc:chgData name="Gabriel LimaGomes" userId="482686d2-6478-4006-8794-563f7391813a" providerId="ADAL" clId="{1F714B0B-E69E-4C68-9A6E-44FEAB38DE1C}"/>
    <pc:docChg chg="undo custSel modSld">
      <pc:chgData name="Gabriel LimaGomes" userId="482686d2-6478-4006-8794-563f7391813a" providerId="ADAL" clId="{1F714B0B-E69E-4C68-9A6E-44FEAB38DE1C}" dt="2022-01-03T17:04:22.777" v="1272" actId="6549"/>
      <pc:docMkLst>
        <pc:docMk/>
      </pc:docMkLst>
      <pc:sldChg chg="modSp mod">
        <pc:chgData name="Gabriel LimaGomes" userId="482686d2-6478-4006-8794-563f7391813a" providerId="ADAL" clId="{1F714B0B-E69E-4C68-9A6E-44FEAB38DE1C}" dt="2022-01-03T16:41:03.260" v="1265" actId="20577"/>
        <pc:sldMkLst>
          <pc:docMk/>
          <pc:sldMk cId="0" sldId="256"/>
        </pc:sldMkLst>
        <pc:spChg chg="mod">
          <ac:chgData name="Gabriel LimaGomes" userId="482686d2-6478-4006-8794-563f7391813a" providerId="ADAL" clId="{1F714B0B-E69E-4C68-9A6E-44FEAB38DE1C}" dt="2022-01-03T16:41:03.260" v="1265" actId="20577"/>
          <ac:spMkLst>
            <pc:docMk/>
            <pc:sldMk cId="0" sldId="256"/>
            <ac:spMk id="158" creationId="{00000000-0000-0000-0000-000000000000}"/>
          </ac:spMkLst>
        </pc:spChg>
      </pc:sldChg>
      <pc:sldChg chg="modSp mod">
        <pc:chgData name="Gabriel LimaGomes" userId="482686d2-6478-4006-8794-563f7391813a" providerId="ADAL" clId="{1F714B0B-E69E-4C68-9A6E-44FEAB38DE1C}" dt="2021-12-30T16:35:37.497" v="994"/>
        <pc:sldMkLst>
          <pc:docMk/>
          <pc:sldMk cId="564402020" sldId="278"/>
        </pc:sldMkLst>
        <pc:spChg chg="mod">
          <ac:chgData name="Gabriel LimaGomes" userId="482686d2-6478-4006-8794-563f7391813a" providerId="ADAL" clId="{1F714B0B-E69E-4C68-9A6E-44FEAB38DE1C}" dt="2021-12-30T16:35:37.497" v="994"/>
          <ac:spMkLst>
            <pc:docMk/>
            <pc:sldMk cId="564402020" sldId="278"/>
            <ac:spMk id="421" creationId="{00000000-0000-0000-0000-000000000000}"/>
          </ac:spMkLst>
        </pc:spChg>
      </pc:sldChg>
      <pc:sldChg chg="modSp mod">
        <pc:chgData name="Gabriel LimaGomes" userId="482686d2-6478-4006-8794-563f7391813a" providerId="ADAL" clId="{1F714B0B-E69E-4C68-9A6E-44FEAB38DE1C}" dt="2021-12-30T16:22:55.516" v="99" actId="6549"/>
        <pc:sldMkLst>
          <pc:docMk/>
          <pc:sldMk cId="766088330" sldId="281"/>
        </pc:sldMkLst>
        <pc:spChg chg="mod">
          <ac:chgData name="Gabriel LimaGomes" userId="482686d2-6478-4006-8794-563f7391813a" providerId="ADAL" clId="{1F714B0B-E69E-4C68-9A6E-44FEAB38DE1C}" dt="2021-12-30T16:22:55.516" v="99" actId="6549"/>
          <ac:spMkLst>
            <pc:docMk/>
            <pc:sldMk cId="766088330" sldId="281"/>
            <ac:spMk id="3" creationId="{6FE5B733-08DE-4B94-A6D9-521ACC18F97B}"/>
          </ac:spMkLst>
        </pc:spChg>
      </pc:sldChg>
      <pc:sldChg chg="modSp mod">
        <pc:chgData name="Gabriel LimaGomes" userId="482686d2-6478-4006-8794-563f7391813a" providerId="ADAL" clId="{1F714B0B-E69E-4C68-9A6E-44FEAB38DE1C}" dt="2021-12-30T16:38:31.532" v="1263" actId="6549"/>
        <pc:sldMkLst>
          <pc:docMk/>
          <pc:sldMk cId="2133643044" sldId="302"/>
        </pc:sldMkLst>
        <pc:spChg chg="mod">
          <ac:chgData name="Gabriel LimaGomes" userId="482686d2-6478-4006-8794-563f7391813a" providerId="ADAL" clId="{1F714B0B-E69E-4C68-9A6E-44FEAB38DE1C}" dt="2021-12-30T16:38:31.532" v="1263" actId="6549"/>
          <ac:spMkLst>
            <pc:docMk/>
            <pc:sldMk cId="2133643044" sldId="302"/>
            <ac:spMk id="3" creationId="{6FE5B733-08DE-4B94-A6D9-521ACC18F97B}"/>
          </ac:spMkLst>
        </pc:spChg>
      </pc:sldChg>
      <pc:sldChg chg="modSp mod">
        <pc:chgData name="Gabriel LimaGomes" userId="482686d2-6478-4006-8794-563f7391813a" providerId="ADAL" clId="{1F714B0B-E69E-4C68-9A6E-44FEAB38DE1C}" dt="2021-12-30T16:21:15.305" v="49" actId="20577"/>
        <pc:sldMkLst>
          <pc:docMk/>
          <pc:sldMk cId="2338473997" sldId="303"/>
        </pc:sldMkLst>
        <pc:spChg chg="mod">
          <ac:chgData name="Gabriel LimaGomes" userId="482686d2-6478-4006-8794-563f7391813a" providerId="ADAL" clId="{1F714B0B-E69E-4C68-9A6E-44FEAB38DE1C}" dt="2021-12-30T16:21:15.305" v="49" actId="20577"/>
          <ac:spMkLst>
            <pc:docMk/>
            <pc:sldMk cId="2338473997" sldId="303"/>
            <ac:spMk id="3" creationId="{6FE5B733-08DE-4B94-A6D9-521ACC18F97B}"/>
          </ac:spMkLst>
        </pc:spChg>
      </pc:sldChg>
      <pc:sldChg chg="delSp modSp mod">
        <pc:chgData name="Gabriel LimaGomes" userId="482686d2-6478-4006-8794-563f7391813a" providerId="ADAL" clId="{1F714B0B-E69E-4C68-9A6E-44FEAB38DE1C}" dt="2022-01-03T17:04:22.777" v="1272" actId="6549"/>
        <pc:sldMkLst>
          <pc:docMk/>
          <pc:sldMk cId="930394426" sldId="304"/>
        </pc:sldMkLst>
        <pc:spChg chg="del">
          <ac:chgData name="Gabriel LimaGomes" userId="482686d2-6478-4006-8794-563f7391813a" providerId="ADAL" clId="{1F714B0B-E69E-4C68-9A6E-44FEAB38DE1C}" dt="2021-12-30T16:27:23.324" v="400" actId="478"/>
          <ac:spMkLst>
            <pc:docMk/>
            <pc:sldMk cId="930394426" sldId="304"/>
            <ac:spMk id="4" creationId="{2704A7F0-01DD-4A28-9BCF-56B50BD2D4CD}"/>
          </ac:spMkLst>
        </pc:spChg>
        <pc:spChg chg="mod">
          <ac:chgData name="Gabriel LimaGomes" userId="482686d2-6478-4006-8794-563f7391813a" providerId="ADAL" clId="{1F714B0B-E69E-4C68-9A6E-44FEAB38DE1C}" dt="2022-01-03T17:04:22.777" v="1272" actId="6549"/>
          <ac:spMkLst>
            <pc:docMk/>
            <pc:sldMk cId="930394426" sldId="304"/>
            <ac:spMk id="5" creationId="{F49E4671-91AB-4C5B-81FD-F760361FB3DB}"/>
          </ac:spMkLst>
        </pc:spChg>
      </pc:sldChg>
      <pc:sldChg chg="delSp modSp mod">
        <pc:chgData name="Gabriel LimaGomes" userId="482686d2-6478-4006-8794-563f7391813a" providerId="ADAL" clId="{1F714B0B-E69E-4C68-9A6E-44FEAB38DE1C}" dt="2021-12-30T16:27:09.460" v="399" actId="207"/>
        <pc:sldMkLst>
          <pc:docMk/>
          <pc:sldMk cId="2560144320" sldId="305"/>
        </pc:sldMkLst>
        <pc:spChg chg="del">
          <ac:chgData name="Gabriel LimaGomes" userId="482686d2-6478-4006-8794-563f7391813a" providerId="ADAL" clId="{1F714B0B-E69E-4C68-9A6E-44FEAB38DE1C}" dt="2021-12-30T16:21:39.831" v="59" actId="478"/>
          <ac:spMkLst>
            <pc:docMk/>
            <pc:sldMk cId="2560144320" sldId="305"/>
            <ac:spMk id="4" creationId="{2704A7F0-01DD-4A28-9BCF-56B50BD2D4CD}"/>
          </ac:spMkLst>
        </pc:spChg>
        <pc:spChg chg="mod">
          <ac:chgData name="Gabriel LimaGomes" userId="482686d2-6478-4006-8794-563f7391813a" providerId="ADAL" clId="{1F714B0B-E69E-4C68-9A6E-44FEAB38DE1C}" dt="2021-12-30T16:27:09.460" v="399" actId="207"/>
          <ac:spMkLst>
            <pc:docMk/>
            <pc:sldMk cId="2560144320" sldId="305"/>
            <ac:spMk id="5" creationId="{F49E4671-91AB-4C5B-81FD-F760361FB3DB}"/>
          </ac:spMkLst>
        </pc:spChg>
      </pc:sldChg>
      <pc:sldChg chg="delSp modSp mod">
        <pc:chgData name="Gabriel LimaGomes" userId="482686d2-6478-4006-8794-563f7391813a" providerId="ADAL" clId="{1F714B0B-E69E-4C68-9A6E-44FEAB38DE1C}" dt="2021-12-30T16:35:59.505" v="1002" actId="20577"/>
        <pc:sldMkLst>
          <pc:docMk/>
          <pc:sldMk cId="701891394" sldId="306"/>
        </pc:sldMkLst>
        <pc:spChg chg="del">
          <ac:chgData name="Gabriel LimaGomes" userId="482686d2-6478-4006-8794-563f7391813a" providerId="ADAL" clId="{1F714B0B-E69E-4C68-9A6E-44FEAB38DE1C}" dt="2021-12-30T16:22:20.049" v="82" actId="478"/>
          <ac:spMkLst>
            <pc:docMk/>
            <pc:sldMk cId="701891394" sldId="306"/>
            <ac:spMk id="4" creationId="{2704A7F0-01DD-4A28-9BCF-56B50BD2D4CD}"/>
          </ac:spMkLst>
        </pc:spChg>
        <pc:spChg chg="mod">
          <ac:chgData name="Gabriel LimaGomes" userId="482686d2-6478-4006-8794-563f7391813a" providerId="ADAL" clId="{1F714B0B-E69E-4C68-9A6E-44FEAB38DE1C}" dt="2021-12-30T16:35:59.505" v="1002" actId="20577"/>
          <ac:spMkLst>
            <pc:docMk/>
            <pc:sldMk cId="701891394" sldId="306"/>
            <ac:spMk id="5" creationId="{F49E4671-91AB-4C5B-81FD-F760361FB3DB}"/>
          </ac:spMkLst>
        </pc:spChg>
      </pc:sldChg>
      <pc:sldChg chg="delSp modSp mod">
        <pc:chgData name="Gabriel LimaGomes" userId="482686d2-6478-4006-8794-563f7391813a" providerId="ADAL" clId="{1F714B0B-E69E-4C68-9A6E-44FEAB38DE1C}" dt="2021-12-30T16:37:54.012" v="1241" actId="20577"/>
        <pc:sldMkLst>
          <pc:docMk/>
          <pc:sldMk cId="2780403754" sldId="307"/>
        </pc:sldMkLst>
        <pc:spChg chg="del">
          <ac:chgData name="Gabriel LimaGomes" userId="482686d2-6478-4006-8794-563f7391813a" providerId="ADAL" clId="{1F714B0B-E69E-4C68-9A6E-44FEAB38DE1C}" dt="2021-12-30T16:22:46.106" v="97" actId="478"/>
          <ac:spMkLst>
            <pc:docMk/>
            <pc:sldMk cId="2780403754" sldId="307"/>
            <ac:spMk id="4" creationId="{2704A7F0-01DD-4A28-9BCF-56B50BD2D4CD}"/>
          </ac:spMkLst>
        </pc:spChg>
        <pc:spChg chg="mod">
          <ac:chgData name="Gabriel LimaGomes" userId="482686d2-6478-4006-8794-563f7391813a" providerId="ADAL" clId="{1F714B0B-E69E-4C68-9A6E-44FEAB38DE1C}" dt="2021-12-30T16:37:54.012" v="1241" actId="20577"/>
          <ac:spMkLst>
            <pc:docMk/>
            <pc:sldMk cId="2780403754" sldId="307"/>
            <ac:spMk id="5" creationId="{F49E4671-91AB-4C5B-81FD-F760361FB3DB}"/>
          </ac:spMkLst>
        </pc:spChg>
        <pc:spChg chg="del">
          <ac:chgData name="Gabriel LimaGomes" userId="482686d2-6478-4006-8794-563f7391813a" providerId="ADAL" clId="{1F714B0B-E69E-4C68-9A6E-44FEAB38DE1C}" dt="2021-12-30T16:22:42.888" v="96" actId="478"/>
          <ac:spMkLst>
            <pc:docMk/>
            <pc:sldMk cId="2780403754" sldId="307"/>
            <ac:spMk id="6" creationId="{A0B17B49-CE2B-43FA-951E-7F7245B31095}"/>
          </ac:spMkLst>
        </pc:spChg>
      </pc:sldChg>
    </pc:docChg>
  </pc:docChgLst>
  <pc:docChgLst>
    <pc:chgData name="Gabriel LimaGomes" userId="482686d2-6478-4006-8794-563f7391813a" providerId="ADAL" clId="{40809226-B1B9-4748-93A9-FC63849A0846}"/>
    <pc:docChg chg="modSld">
      <pc:chgData name="Gabriel LimaGomes" userId="482686d2-6478-4006-8794-563f7391813a" providerId="ADAL" clId="{40809226-B1B9-4748-93A9-FC63849A0846}" dt="2022-02-25T14:49:50.809" v="1" actId="20577"/>
      <pc:docMkLst>
        <pc:docMk/>
      </pc:docMkLst>
      <pc:sldChg chg="modSp mod">
        <pc:chgData name="Gabriel LimaGomes" userId="482686d2-6478-4006-8794-563f7391813a" providerId="ADAL" clId="{40809226-B1B9-4748-93A9-FC63849A0846}" dt="2022-02-25T14:49:50.809" v="1" actId="20577"/>
        <pc:sldMkLst>
          <pc:docMk/>
          <pc:sldMk cId="0" sldId="256"/>
        </pc:sldMkLst>
        <pc:spChg chg="mod">
          <ac:chgData name="Gabriel LimaGomes" userId="482686d2-6478-4006-8794-563f7391813a" providerId="ADAL" clId="{40809226-B1B9-4748-93A9-FC63849A0846}" dt="2022-02-25T14:49:50.809" v="1" actId="20577"/>
          <ac:spMkLst>
            <pc:docMk/>
            <pc:sldMk cId="0" sldId="256"/>
            <ac:spMk id="158" creationId="{00000000-0000-0000-0000-000000000000}"/>
          </ac:spMkLst>
        </pc:spChg>
      </pc:sldChg>
    </pc:docChg>
  </pc:docChgLst>
  <pc:docChgLst>
    <pc:chgData name="Gabriel LimaGomes" userId="482686d2-6478-4006-8794-563f7391813a" providerId="ADAL" clId="{255C38A5-3AB9-48CE-8E4E-6908F5634CCD}"/>
    <pc:docChg chg="undo redo custSel addSld delSld modSld">
      <pc:chgData name="Gabriel LimaGomes" userId="482686d2-6478-4006-8794-563f7391813a" providerId="ADAL" clId="{255C38A5-3AB9-48CE-8E4E-6908F5634CCD}" dt="2022-06-15T17:59:41.134" v="236" actId="1076"/>
      <pc:docMkLst>
        <pc:docMk/>
      </pc:docMkLst>
      <pc:sldChg chg="modSp mod">
        <pc:chgData name="Gabriel LimaGomes" userId="482686d2-6478-4006-8794-563f7391813a" providerId="ADAL" clId="{255C38A5-3AB9-48CE-8E4E-6908F5634CCD}" dt="2022-06-15T12:36:13.943" v="9" actId="6549"/>
        <pc:sldMkLst>
          <pc:docMk/>
          <pc:sldMk cId="0" sldId="256"/>
        </pc:sldMkLst>
        <pc:spChg chg="mod">
          <ac:chgData name="Gabriel LimaGomes" userId="482686d2-6478-4006-8794-563f7391813a" providerId="ADAL" clId="{255C38A5-3AB9-48CE-8E4E-6908F5634CCD}" dt="2022-06-15T12:36:13.943" v="9" actId="6549"/>
          <ac:spMkLst>
            <pc:docMk/>
            <pc:sldMk cId="0" sldId="256"/>
            <ac:spMk id="158" creationId="{00000000-0000-0000-0000-000000000000}"/>
          </ac:spMkLst>
        </pc:spChg>
      </pc:sldChg>
      <pc:sldChg chg="modSp mod">
        <pc:chgData name="Gabriel LimaGomes" userId="482686d2-6478-4006-8794-563f7391813a" providerId="ADAL" clId="{255C38A5-3AB9-48CE-8E4E-6908F5634CCD}" dt="2022-06-15T12:38:06.057" v="143" actId="20577"/>
        <pc:sldMkLst>
          <pc:docMk/>
          <pc:sldMk cId="564402020" sldId="278"/>
        </pc:sldMkLst>
        <pc:spChg chg="mod">
          <ac:chgData name="Gabriel LimaGomes" userId="482686d2-6478-4006-8794-563f7391813a" providerId="ADAL" clId="{255C38A5-3AB9-48CE-8E4E-6908F5634CCD}" dt="2022-06-15T12:38:06.057" v="143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modSp mod">
        <pc:chgData name="Gabriel LimaGomes" userId="482686d2-6478-4006-8794-563f7391813a" providerId="ADAL" clId="{255C38A5-3AB9-48CE-8E4E-6908F5634CCD}" dt="2022-06-15T13:29:55.237" v="196" actId="20577"/>
        <pc:sldMkLst>
          <pc:docMk/>
          <pc:sldMk cId="766088330" sldId="281"/>
        </pc:sldMkLst>
        <pc:spChg chg="mod">
          <ac:chgData name="Gabriel LimaGomes" userId="482686d2-6478-4006-8794-563f7391813a" providerId="ADAL" clId="{255C38A5-3AB9-48CE-8E4E-6908F5634CCD}" dt="2022-06-15T13:29:55.237" v="196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modSp mod">
        <pc:chgData name="Gabriel LimaGomes" userId="482686d2-6478-4006-8794-563f7391813a" providerId="ADAL" clId="{255C38A5-3AB9-48CE-8E4E-6908F5634CCD}" dt="2022-06-15T17:59:41.134" v="236" actId="1076"/>
        <pc:sldMkLst>
          <pc:docMk/>
          <pc:sldMk cId="2133643044" sldId="302"/>
        </pc:sldMkLst>
        <pc:spChg chg="mod">
          <ac:chgData name="Gabriel LimaGomes" userId="482686d2-6478-4006-8794-563f7391813a" providerId="ADAL" clId="{255C38A5-3AB9-48CE-8E4E-6908F5634CCD}" dt="2022-06-15T17:59:41.134" v="236" actId="1076"/>
          <ac:spMkLst>
            <pc:docMk/>
            <pc:sldMk cId="2133643044" sldId="302"/>
            <ac:spMk id="3" creationId="{6FE5B733-08DE-4B94-A6D9-521ACC18F97B}"/>
          </ac:spMkLst>
        </pc:spChg>
      </pc:sldChg>
      <pc:sldChg chg="del">
        <pc:chgData name="Gabriel LimaGomes" userId="482686d2-6478-4006-8794-563f7391813a" providerId="ADAL" clId="{255C38A5-3AB9-48CE-8E4E-6908F5634CCD}" dt="2022-06-15T13:30:03.966" v="199" actId="47"/>
        <pc:sldMkLst>
          <pc:docMk/>
          <pc:sldMk cId="343129119" sldId="322"/>
        </pc:sldMkLst>
      </pc:sldChg>
      <pc:sldChg chg="del">
        <pc:chgData name="Gabriel LimaGomes" userId="482686d2-6478-4006-8794-563f7391813a" providerId="ADAL" clId="{255C38A5-3AB9-48CE-8E4E-6908F5634CCD}" dt="2022-06-15T13:30:03.966" v="199" actId="47"/>
        <pc:sldMkLst>
          <pc:docMk/>
          <pc:sldMk cId="1827610305" sldId="323"/>
        </pc:sldMkLst>
      </pc:sldChg>
      <pc:sldChg chg="add del setBg">
        <pc:chgData name="Gabriel LimaGomes" userId="482686d2-6478-4006-8794-563f7391813a" providerId="ADAL" clId="{255C38A5-3AB9-48CE-8E4E-6908F5634CCD}" dt="2022-06-15T13:20:53.331" v="151"/>
        <pc:sldMkLst>
          <pc:docMk/>
          <pc:sldMk cId="1549311143" sldId="324"/>
        </pc:sldMkLst>
      </pc:sldChg>
      <pc:sldChg chg="modSp add mod">
        <pc:chgData name="Gabriel LimaGomes" userId="482686d2-6478-4006-8794-563f7391813a" providerId="ADAL" clId="{255C38A5-3AB9-48CE-8E4E-6908F5634CCD}" dt="2022-06-15T14:00:15.871" v="230" actId="6549"/>
        <pc:sldMkLst>
          <pc:docMk/>
          <pc:sldMk cId="2078111307" sldId="324"/>
        </pc:sldMkLst>
        <pc:spChg chg="mod">
          <ac:chgData name="Gabriel LimaGomes" userId="482686d2-6478-4006-8794-563f7391813a" providerId="ADAL" clId="{255C38A5-3AB9-48CE-8E4E-6908F5634CCD}" dt="2022-06-15T14:00:15.871" v="230" actId="6549"/>
          <ac:spMkLst>
            <pc:docMk/>
            <pc:sldMk cId="2078111307" sldId="324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255C38A5-3AB9-48CE-8E4E-6908F5634CCD}" dt="2022-06-15T14:00:05.919" v="228"/>
        <pc:sldMkLst>
          <pc:docMk/>
          <pc:sldMk cId="88571562" sldId="325"/>
        </pc:sldMkLst>
      </pc:sldChg>
      <pc:sldChg chg="add del">
        <pc:chgData name="Gabriel LimaGomes" userId="482686d2-6478-4006-8794-563f7391813a" providerId="ADAL" clId="{255C38A5-3AB9-48CE-8E4E-6908F5634CCD}" dt="2022-06-15T13:29:59.836" v="197" actId="47"/>
        <pc:sldMkLst>
          <pc:docMk/>
          <pc:sldMk cId="151857340" sldId="325"/>
        </pc:sldMkLst>
      </pc:sldChg>
      <pc:sldChg chg="modSp add mod">
        <pc:chgData name="Gabriel LimaGomes" userId="482686d2-6478-4006-8794-563f7391813a" providerId="ADAL" clId="{255C38A5-3AB9-48CE-8E4E-6908F5634CCD}" dt="2022-06-15T14:00:54.758" v="235" actId="20577"/>
        <pc:sldMkLst>
          <pc:docMk/>
          <pc:sldMk cId="2086565887" sldId="325"/>
        </pc:sldMkLst>
        <pc:spChg chg="mod">
          <ac:chgData name="Gabriel LimaGomes" userId="482686d2-6478-4006-8794-563f7391813a" providerId="ADAL" clId="{255C38A5-3AB9-48CE-8E4E-6908F5634CCD}" dt="2022-06-15T14:00:54.758" v="235" actId="20577"/>
          <ac:spMkLst>
            <pc:docMk/>
            <pc:sldMk cId="2086565887" sldId="325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255C38A5-3AB9-48CE-8E4E-6908F5634CCD}" dt="2022-06-15T13:20:57.255" v="154"/>
        <pc:sldMkLst>
          <pc:docMk/>
          <pc:sldMk cId="3082668441" sldId="325"/>
        </pc:sldMkLst>
      </pc:sldChg>
      <pc:sldChg chg="new del">
        <pc:chgData name="Gabriel LimaGomes" userId="482686d2-6478-4006-8794-563f7391813a" providerId="ADAL" clId="{255C38A5-3AB9-48CE-8E4E-6908F5634CCD}" dt="2022-06-15T13:30:00.605" v="198" actId="47"/>
        <pc:sldMkLst>
          <pc:docMk/>
          <pc:sldMk cId="1500466493" sldId="326"/>
        </pc:sldMkLst>
      </pc:sldChg>
      <pc:sldMasterChg chg="delSldLayout">
        <pc:chgData name="Gabriel LimaGomes" userId="482686d2-6478-4006-8794-563f7391813a" providerId="ADAL" clId="{255C38A5-3AB9-48CE-8E4E-6908F5634CCD}" dt="2022-06-15T13:30:00.605" v="198" actId="47"/>
        <pc:sldMasterMkLst>
          <pc:docMk/>
          <pc:sldMasterMk cId="0" sldId="2147483648"/>
        </pc:sldMasterMkLst>
        <pc:sldLayoutChg chg="del">
          <pc:chgData name="Gabriel LimaGomes" userId="482686d2-6478-4006-8794-563f7391813a" providerId="ADAL" clId="{255C38A5-3AB9-48CE-8E4E-6908F5634CCD}" dt="2022-06-15T13:30:00.605" v="198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Gabriel LimaGomes" userId="482686d2-6478-4006-8794-563f7391813a" providerId="ADAL" clId="{828E7213-E943-4D4F-BF2F-7FF451225B8E}"/>
    <pc:docChg chg="undo custSel addSld delSld modSld sldOrd">
      <pc:chgData name="Gabriel LimaGomes" userId="482686d2-6478-4006-8794-563f7391813a" providerId="ADAL" clId="{828E7213-E943-4D4F-BF2F-7FF451225B8E}" dt="2022-04-01T17:04:31.615" v="658" actId="1076"/>
      <pc:docMkLst>
        <pc:docMk/>
      </pc:docMkLst>
      <pc:sldChg chg="addSp modSp mod">
        <pc:chgData name="Gabriel LimaGomes" userId="482686d2-6478-4006-8794-563f7391813a" providerId="ADAL" clId="{828E7213-E943-4D4F-BF2F-7FF451225B8E}" dt="2022-03-31T12:35:39.205" v="97" actId="20577"/>
        <pc:sldMkLst>
          <pc:docMk/>
          <pc:sldMk cId="766088330" sldId="281"/>
        </pc:sldMkLst>
        <pc:spChg chg="mod">
          <ac:chgData name="Gabriel LimaGomes" userId="482686d2-6478-4006-8794-563f7391813a" providerId="ADAL" clId="{828E7213-E943-4D4F-BF2F-7FF451225B8E}" dt="2022-03-31T12:35:39.205" v="97" actId="20577"/>
          <ac:spMkLst>
            <pc:docMk/>
            <pc:sldMk cId="766088330" sldId="281"/>
            <ac:spMk id="3" creationId="{6FE5B733-08DE-4B94-A6D9-521ACC18F97B}"/>
          </ac:spMkLst>
        </pc:spChg>
        <pc:picChg chg="add mod">
          <ac:chgData name="Gabriel LimaGomes" userId="482686d2-6478-4006-8794-563f7391813a" providerId="ADAL" clId="{828E7213-E943-4D4F-BF2F-7FF451225B8E}" dt="2022-03-31T12:34:46.999" v="33" actId="1076"/>
          <ac:picMkLst>
            <pc:docMk/>
            <pc:sldMk cId="766088330" sldId="281"/>
            <ac:picMk id="13" creationId="{D7497C68-15BA-47C6-99F3-015C47F12C69}"/>
          </ac:picMkLst>
        </pc:picChg>
        <pc:picChg chg="add mod">
          <ac:chgData name="Gabriel LimaGomes" userId="482686d2-6478-4006-8794-563f7391813a" providerId="ADAL" clId="{828E7213-E943-4D4F-BF2F-7FF451225B8E}" dt="2022-03-31T12:35:12.710" v="37" actId="1076"/>
          <ac:picMkLst>
            <pc:docMk/>
            <pc:sldMk cId="766088330" sldId="281"/>
            <ac:picMk id="14" creationId="{6F9400D6-4002-4D96-8B98-33EA11426CD5}"/>
          </ac:picMkLst>
        </pc:picChg>
      </pc:sldChg>
      <pc:sldChg chg="modSp mod">
        <pc:chgData name="Gabriel LimaGomes" userId="482686d2-6478-4006-8794-563f7391813a" providerId="ADAL" clId="{828E7213-E943-4D4F-BF2F-7FF451225B8E}" dt="2022-04-01T17:04:31.615" v="658" actId="1076"/>
        <pc:sldMkLst>
          <pc:docMk/>
          <pc:sldMk cId="2133643044" sldId="302"/>
        </pc:sldMkLst>
        <pc:spChg chg="mod">
          <ac:chgData name="Gabriel LimaGomes" userId="482686d2-6478-4006-8794-563f7391813a" providerId="ADAL" clId="{828E7213-E943-4D4F-BF2F-7FF451225B8E}" dt="2022-04-01T17:04:31.615" v="658" actId="1076"/>
          <ac:spMkLst>
            <pc:docMk/>
            <pc:sldMk cId="2133643044" sldId="302"/>
            <ac:spMk id="2" creationId="{3448880D-5357-4FBE-9C47-46B88D1D6232}"/>
          </ac:spMkLst>
        </pc:spChg>
        <pc:spChg chg="mod">
          <ac:chgData name="Gabriel LimaGomes" userId="482686d2-6478-4006-8794-563f7391813a" providerId="ADAL" clId="{828E7213-E943-4D4F-BF2F-7FF451225B8E}" dt="2022-04-01T17:04:31.615" v="658" actId="1076"/>
          <ac:spMkLst>
            <pc:docMk/>
            <pc:sldMk cId="2133643044" sldId="302"/>
            <ac:spMk id="3" creationId="{6FE5B733-08DE-4B94-A6D9-521ACC18F97B}"/>
          </ac:spMkLst>
        </pc:spChg>
        <pc:spChg chg="mod">
          <ac:chgData name="Gabriel LimaGomes" userId="482686d2-6478-4006-8794-563f7391813a" providerId="ADAL" clId="{828E7213-E943-4D4F-BF2F-7FF451225B8E}" dt="2022-04-01T17:04:31.615" v="658" actId="1076"/>
          <ac:spMkLst>
            <pc:docMk/>
            <pc:sldMk cId="2133643044" sldId="302"/>
            <ac:spMk id="26" creationId="{D0E6C602-6F37-4334-B032-EE09CA8A6D42}"/>
          </ac:spMkLst>
        </pc:spChg>
      </pc:sldChg>
      <pc:sldChg chg="modSp mod">
        <pc:chgData name="Gabriel LimaGomes" userId="482686d2-6478-4006-8794-563f7391813a" providerId="ADAL" clId="{828E7213-E943-4D4F-BF2F-7FF451225B8E}" dt="2022-03-31T17:05:40.305" v="465" actId="20577"/>
        <pc:sldMkLst>
          <pc:docMk/>
          <pc:sldMk cId="1822374255" sldId="311"/>
        </pc:sldMkLst>
        <pc:spChg chg="mod">
          <ac:chgData name="Gabriel LimaGomes" userId="482686d2-6478-4006-8794-563f7391813a" providerId="ADAL" clId="{828E7213-E943-4D4F-BF2F-7FF451225B8E}" dt="2022-03-31T17:05:40.305" v="465" actId="20577"/>
          <ac:spMkLst>
            <pc:docMk/>
            <pc:sldMk cId="1822374255" sldId="311"/>
            <ac:spMk id="3" creationId="{6FE5B733-08DE-4B94-A6D9-521ACC18F97B}"/>
          </ac:spMkLst>
        </pc:spChg>
      </pc:sldChg>
      <pc:sldChg chg="modSp mod">
        <pc:chgData name="Gabriel LimaGomes" userId="482686d2-6478-4006-8794-563f7391813a" providerId="ADAL" clId="{828E7213-E943-4D4F-BF2F-7FF451225B8E}" dt="2022-03-31T16:32:44.172" v="448" actId="113"/>
        <pc:sldMkLst>
          <pc:docMk/>
          <pc:sldMk cId="78449521" sldId="313"/>
        </pc:sldMkLst>
        <pc:spChg chg="mod">
          <ac:chgData name="Gabriel LimaGomes" userId="482686d2-6478-4006-8794-563f7391813a" providerId="ADAL" clId="{828E7213-E943-4D4F-BF2F-7FF451225B8E}" dt="2022-03-31T16:32:44.172" v="448" actId="113"/>
          <ac:spMkLst>
            <pc:docMk/>
            <pc:sldMk cId="78449521" sldId="313"/>
            <ac:spMk id="3" creationId="{6FE5B733-08DE-4B94-A6D9-521ACC18F97B}"/>
          </ac:spMkLst>
        </pc:spChg>
      </pc:sldChg>
      <pc:sldChg chg="modSp mod">
        <pc:chgData name="Gabriel LimaGomes" userId="482686d2-6478-4006-8794-563f7391813a" providerId="ADAL" clId="{828E7213-E943-4D4F-BF2F-7FF451225B8E}" dt="2022-03-31T16:33:19.578" v="452" actId="1076"/>
        <pc:sldMkLst>
          <pc:docMk/>
          <pc:sldMk cId="1307522205" sldId="314"/>
        </pc:sldMkLst>
        <pc:picChg chg="mod">
          <ac:chgData name="Gabriel LimaGomes" userId="482686d2-6478-4006-8794-563f7391813a" providerId="ADAL" clId="{828E7213-E943-4D4F-BF2F-7FF451225B8E}" dt="2022-03-31T16:33:19.578" v="452" actId="1076"/>
          <ac:picMkLst>
            <pc:docMk/>
            <pc:sldMk cId="1307522205" sldId="314"/>
            <ac:picMk id="6" creationId="{BA64C094-0627-F8FE-FE9C-260924FEE13C}"/>
          </ac:picMkLst>
        </pc:picChg>
      </pc:sldChg>
      <pc:sldChg chg="modSp mod">
        <pc:chgData name="Gabriel LimaGomes" userId="482686d2-6478-4006-8794-563f7391813a" providerId="ADAL" clId="{828E7213-E943-4D4F-BF2F-7FF451225B8E}" dt="2022-03-31T16:33:51.060" v="455" actId="113"/>
        <pc:sldMkLst>
          <pc:docMk/>
          <pc:sldMk cId="3754112969" sldId="315"/>
        </pc:sldMkLst>
        <pc:spChg chg="mod">
          <ac:chgData name="Gabriel LimaGomes" userId="482686d2-6478-4006-8794-563f7391813a" providerId="ADAL" clId="{828E7213-E943-4D4F-BF2F-7FF451225B8E}" dt="2022-03-31T16:33:51.060" v="455" actId="113"/>
          <ac:spMkLst>
            <pc:docMk/>
            <pc:sldMk cId="3754112969" sldId="315"/>
            <ac:spMk id="4" creationId="{0A7EDBF0-A62F-BFF6-983A-E4BBD64401B3}"/>
          </ac:spMkLst>
        </pc:spChg>
      </pc:sldChg>
      <pc:sldChg chg="add del setBg">
        <pc:chgData name="Gabriel LimaGomes" userId="482686d2-6478-4006-8794-563f7391813a" providerId="ADAL" clId="{828E7213-E943-4D4F-BF2F-7FF451225B8E}" dt="2022-03-31T12:35:48.388" v="99"/>
        <pc:sldMkLst>
          <pc:docMk/>
          <pc:sldMk cId="244305163" sldId="317"/>
        </pc:sldMkLst>
      </pc:sldChg>
      <pc:sldChg chg="addSp delSp modSp add mod">
        <pc:chgData name="Gabriel LimaGomes" userId="482686d2-6478-4006-8794-563f7391813a" providerId="ADAL" clId="{828E7213-E943-4D4F-BF2F-7FF451225B8E}" dt="2022-03-31T12:38:40.223" v="238" actId="6549"/>
        <pc:sldMkLst>
          <pc:docMk/>
          <pc:sldMk cId="2387851897" sldId="317"/>
        </pc:sldMkLst>
        <pc:spChg chg="mod">
          <ac:chgData name="Gabriel LimaGomes" userId="482686d2-6478-4006-8794-563f7391813a" providerId="ADAL" clId="{828E7213-E943-4D4F-BF2F-7FF451225B8E}" dt="2022-03-31T12:38:40.223" v="238" actId="6549"/>
          <ac:spMkLst>
            <pc:docMk/>
            <pc:sldMk cId="2387851897" sldId="317"/>
            <ac:spMk id="3" creationId="{6FE5B733-08DE-4B94-A6D9-521ACC18F97B}"/>
          </ac:spMkLst>
        </pc:spChg>
        <pc:picChg chg="del">
          <ac:chgData name="Gabriel LimaGomes" userId="482686d2-6478-4006-8794-563f7391813a" providerId="ADAL" clId="{828E7213-E943-4D4F-BF2F-7FF451225B8E}" dt="2022-03-31T12:35:51.171" v="101" actId="478"/>
          <ac:picMkLst>
            <pc:docMk/>
            <pc:sldMk cId="2387851897" sldId="317"/>
            <ac:picMk id="13" creationId="{D7497C68-15BA-47C6-99F3-015C47F12C69}"/>
          </ac:picMkLst>
        </pc:picChg>
        <pc:picChg chg="del">
          <ac:chgData name="Gabriel LimaGomes" userId="482686d2-6478-4006-8794-563f7391813a" providerId="ADAL" clId="{828E7213-E943-4D4F-BF2F-7FF451225B8E}" dt="2022-03-31T12:35:51.171" v="101" actId="478"/>
          <ac:picMkLst>
            <pc:docMk/>
            <pc:sldMk cId="2387851897" sldId="317"/>
            <ac:picMk id="14" creationId="{6F9400D6-4002-4D96-8B98-33EA11426CD5}"/>
          </ac:picMkLst>
        </pc:picChg>
        <pc:picChg chg="add mod">
          <ac:chgData name="Gabriel LimaGomes" userId="482686d2-6478-4006-8794-563f7391813a" providerId="ADAL" clId="{828E7213-E943-4D4F-BF2F-7FF451225B8E}" dt="2022-03-31T12:38:21.818" v="181" actId="1076"/>
          <ac:picMkLst>
            <pc:docMk/>
            <pc:sldMk cId="2387851897" sldId="317"/>
            <ac:picMk id="15" creationId="{62ECB069-2240-4C2A-9414-D1E3054A1340}"/>
          </ac:picMkLst>
        </pc:picChg>
      </pc:sldChg>
      <pc:sldChg chg="addSp modSp add mod ord setBg">
        <pc:chgData name="Gabriel LimaGomes" userId="482686d2-6478-4006-8794-563f7391813a" providerId="ADAL" clId="{828E7213-E943-4D4F-BF2F-7FF451225B8E}" dt="2022-03-31T12:38:07.720" v="179"/>
        <pc:sldMkLst>
          <pc:docMk/>
          <pc:sldMk cId="4144210549" sldId="318"/>
        </pc:sldMkLst>
        <pc:spChg chg="mod">
          <ac:chgData name="Gabriel LimaGomes" userId="482686d2-6478-4006-8794-563f7391813a" providerId="ADAL" clId="{828E7213-E943-4D4F-BF2F-7FF451225B8E}" dt="2022-03-31T12:37:43.095" v="157" actId="1076"/>
          <ac:spMkLst>
            <pc:docMk/>
            <pc:sldMk cId="4144210549" sldId="318"/>
            <ac:spMk id="2" creationId="{3448880D-5357-4FBE-9C47-46B88D1D6232}"/>
          </ac:spMkLst>
        </pc:spChg>
        <pc:spChg chg="mod">
          <ac:chgData name="Gabriel LimaGomes" userId="482686d2-6478-4006-8794-563f7391813a" providerId="ADAL" clId="{828E7213-E943-4D4F-BF2F-7FF451225B8E}" dt="2022-03-31T12:37:43.095" v="157" actId="1076"/>
          <ac:spMkLst>
            <pc:docMk/>
            <pc:sldMk cId="4144210549" sldId="318"/>
            <ac:spMk id="3" creationId="{6FE5B733-08DE-4B94-A6D9-521ACC18F97B}"/>
          </ac:spMkLst>
        </pc:spChg>
        <pc:spChg chg="add mod">
          <ac:chgData name="Gabriel LimaGomes" userId="482686d2-6478-4006-8794-563f7391813a" providerId="ADAL" clId="{828E7213-E943-4D4F-BF2F-7FF451225B8E}" dt="2022-03-31T12:38:03.739" v="177" actId="20577"/>
          <ac:spMkLst>
            <pc:docMk/>
            <pc:sldMk cId="4144210549" sldId="318"/>
            <ac:spMk id="14" creationId="{6AE3E1D8-B53C-4B43-8F8E-1B30F7F0D333}"/>
          </ac:spMkLst>
        </pc:spChg>
        <pc:spChg chg="mod">
          <ac:chgData name="Gabriel LimaGomes" userId="482686d2-6478-4006-8794-563f7391813a" providerId="ADAL" clId="{828E7213-E943-4D4F-BF2F-7FF451225B8E}" dt="2022-03-31T12:37:43.095" v="157" actId="1076"/>
          <ac:spMkLst>
            <pc:docMk/>
            <pc:sldMk cId="4144210549" sldId="318"/>
            <ac:spMk id="26" creationId="{D0E6C602-6F37-4334-B032-EE09CA8A6D42}"/>
          </ac:spMkLst>
        </pc:spChg>
        <pc:picChg chg="add mod">
          <ac:chgData name="Gabriel LimaGomes" userId="482686d2-6478-4006-8794-563f7391813a" providerId="ADAL" clId="{828E7213-E943-4D4F-BF2F-7FF451225B8E}" dt="2022-03-31T12:37:43.095" v="157" actId="1076"/>
          <ac:picMkLst>
            <pc:docMk/>
            <pc:sldMk cId="4144210549" sldId="318"/>
            <ac:picMk id="13" creationId="{91EF132E-C603-436D-92E8-EA94BFB959C0}"/>
          </ac:picMkLst>
        </pc:picChg>
        <pc:picChg chg="add mod">
          <ac:chgData name="Gabriel LimaGomes" userId="482686d2-6478-4006-8794-563f7391813a" providerId="ADAL" clId="{828E7213-E943-4D4F-BF2F-7FF451225B8E}" dt="2022-03-31T12:37:51.758" v="159" actId="1076"/>
          <ac:picMkLst>
            <pc:docMk/>
            <pc:sldMk cId="4144210549" sldId="318"/>
            <ac:picMk id="15" creationId="{8EA78204-58F8-4682-BF58-13E58ED83020}"/>
          </ac:picMkLst>
        </pc:picChg>
      </pc:sldChg>
      <pc:sldChg chg="addSp modSp add mod setBg">
        <pc:chgData name="Gabriel LimaGomes" userId="482686d2-6478-4006-8794-563f7391813a" providerId="ADAL" clId="{828E7213-E943-4D4F-BF2F-7FF451225B8E}" dt="2022-03-31T12:39:23.362" v="254" actId="1076"/>
        <pc:sldMkLst>
          <pc:docMk/>
          <pc:sldMk cId="2963909164" sldId="319"/>
        </pc:sldMkLst>
        <pc:spChg chg="mod">
          <ac:chgData name="Gabriel LimaGomes" userId="482686d2-6478-4006-8794-563f7391813a" providerId="ADAL" clId="{828E7213-E943-4D4F-BF2F-7FF451225B8E}" dt="2022-03-31T12:39:19.443" v="253" actId="20577"/>
          <ac:spMkLst>
            <pc:docMk/>
            <pc:sldMk cId="2963909164" sldId="319"/>
            <ac:spMk id="3" creationId="{6FE5B733-08DE-4B94-A6D9-521ACC18F97B}"/>
          </ac:spMkLst>
        </pc:spChg>
        <pc:picChg chg="add mod">
          <ac:chgData name="Gabriel LimaGomes" userId="482686d2-6478-4006-8794-563f7391813a" providerId="ADAL" clId="{828E7213-E943-4D4F-BF2F-7FF451225B8E}" dt="2022-03-31T12:39:23.362" v="254" actId="1076"/>
          <ac:picMkLst>
            <pc:docMk/>
            <pc:sldMk cId="2963909164" sldId="319"/>
            <ac:picMk id="13" creationId="{CC890868-6D2B-42F7-85EB-5E172C274DD1}"/>
          </ac:picMkLst>
        </pc:picChg>
      </pc:sldChg>
      <pc:sldChg chg="addSp modSp add mod setBg">
        <pc:chgData name="Gabriel LimaGomes" userId="482686d2-6478-4006-8794-563f7391813a" providerId="ADAL" clId="{828E7213-E943-4D4F-BF2F-7FF451225B8E}" dt="2022-03-31T12:41:38.826" v="316" actId="1076"/>
        <pc:sldMkLst>
          <pc:docMk/>
          <pc:sldMk cId="1051924427" sldId="320"/>
        </pc:sldMkLst>
        <pc:spChg chg="mod">
          <ac:chgData name="Gabriel LimaGomes" userId="482686d2-6478-4006-8794-563f7391813a" providerId="ADAL" clId="{828E7213-E943-4D4F-BF2F-7FF451225B8E}" dt="2022-03-31T12:40:35.602" v="307" actId="6549"/>
          <ac:spMkLst>
            <pc:docMk/>
            <pc:sldMk cId="1051924427" sldId="320"/>
            <ac:spMk id="3" creationId="{6FE5B733-08DE-4B94-A6D9-521ACC18F97B}"/>
          </ac:spMkLst>
        </pc:spChg>
        <pc:picChg chg="add mod modCrop">
          <ac:chgData name="Gabriel LimaGomes" userId="482686d2-6478-4006-8794-563f7391813a" providerId="ADAL" clId="{828E7213-E943-4D4F-BF2F-7FF451225B8E}" dt="2022-03-31T12:41:38.826" v="316" actId="1076"/>
          <ac:picMkLst>
            <pc:docMk/>
            <pc:sldMk cId="1051924427" sldId="320"/>
            <ac:picMk id="13" creationId="{6D3CCDB8-0194-4E05-A36A-7DE6896EC384}"/>
          </ac:picMkLst>
        </pc:picChg>
      </pc:sldChg>
      <pc:sldChg chg="addSp delSp modSp add mod setBg">
        <pc:chgData name="Gabriel LimaGomes" userId="482686d2-6478-4006-8794-563f7391813a" providerId="ADAL" clId="{828E7213-E943-4D4F-BF2F-7FF451225B8E}" dt="2022-03-31T12:46:57.057" v="441" actId="113"/>
        <pc:sldMkLst>
          <pc:docMk/>
          <pc:sldMk cId="2467166970" sldId="321"/>
        </pc:sldMkLst>
        <pc:spChg chg="mod">
          <ac:chgData name="Gabriel LimaGomes" userId="482686d2-6478-4006-8794-563f7391813a" providerId="ADAL" clId="{828E7213-E943-4D4F-BF2F-7FF451225B8E}" dt="2022-03-31T12:46:57.057" v="441" actId="113"/>
          <ac:spMkLst>
            <pc:docMk/>
            <pc:sldMk cId="2467166970" sldId="321"/>
            <ac:spMk id="3" creationId="{6FE5B733-08DE-4B94-A6D9-521ACC18F97B}"/>
          </ac:spMkLst>
        </pc:spChg>
        <pc:picChg chg="add del mod">
          <ac:chgData name="Gabriel LimaGomes" userId="482686d2-6478-4006-8794-563f7391813a" providerId="ADAL" clId="{828E7213-E943-4D4F-BF2F-7FF451225B8E}" dt="2022-03-31T12:41:33.427" v="315" actId="478"/>
          <ac:picMkLst>
            <pc:docMk/>
            <pc:sldMk cId="2467166970" sldId="321"/>
            <ac:picMk id="13" creationId="{48C05E83-90ED-457A-BF95-C850A4C591DF}"/>
          </ac:picMkLst>
        </pc:picChg>
        <pc:picChg chg="add mod">
          <ac:chgData name="Gabriel LimaGomes" userId="482686d2-6478-4006-8794-563f7391813a" providerId="ADAL" clId="{828E7213-E943-4D4F-BF2F-7FF451225B8E}" dt="2022-03-31T12:45:01.060" v="404" actId="1076"/>
          <ac:picMkLst>
            <pc:docMk/>
            <pc:sldMk cId="2467166970" sldId="321"/>
            <ac:picMk id="14" creationId="{55D1F49A-2063-435B-BE84-5FCD4ED26C74}"/>
          </ac:picMkLst>
        </pc:picChg>
        <pc:picChg chg="add mod">
          <ac:chgData name="Gabriel LimaGomes" userId="482686d2-6478-4006-8794-563f7391813a" providerId="ADAL" clId="{828E7213-E943-4D4F-BF2F-7FF451225B8E}" dt="2022-03-31T12:45:05.521" v="405" actId="1076"/>
          <ac:picMkLst>
            <pc:docMk/>
            <pc:sldMk cId="2467166970" sldId="321"/>
            <ac:picMk id="15" creationId="{5DBA5518-9A63-4D19-85B8-2C9C949E7399}"/>
          </ac:picMkLst>
        </pc:picChg>
      </pc:sldChg>
      <pc:sldChg chg="add del setBg">
        <pc:chgData name="Gabriel LimaGomes" userId="482686d2-6478-4006-8794-563f7391813a" providerId="ADAL" clId="{828E7213-E943-4D4F-BF2F-7FF451225B8E}" dt="2022-03-31T12:56:36.306" v="442" actId="47"/>
        <pc:sldMkLst>
          <pc:docMk/>
          <pc:sldMk cId="3191622636" sldId="322"/>
        </pc:sldMkLst>
      </pc:sldChg>
      <pc:sldChg chg="add del setBg">
        <pc:chgData name="Gabriel LimaGomes" userId="482686d2-6478-4006-8794-563f7391813a" providerId="ADAL" clId="{828E7213-E943-4D4F-BF2F-7FF451225B8E}" dt="2022-03-31T12:56:39.979" v="443" actId="47"/>
        <pc:sldMkLst>
          <pc:docMk/>
          <pc:sldMk cId="3164001865" sldId="323"/>
        </pc:sldMkLst>
      </pc:sldChg>
    </pc:docChg>
  </pc:docChgLst>
  <pc:docChgLst>
    <pc:chgData name="Gabriel LimaGomes" userId="482686d2-6478-4006-8794-563f7391813a" providerId="ADAL" clId="{CB666E07-7391-46B7-B378-5CBA06A6B5BA}"/>
    <pc:docChg chg="undo redo custSel addSld delSld modSld">
      <pc:chgData name="Gabriel LimaGomes" userId="482686d2-6478-4006-8794-563f7391813a" providerId="ADAL" clId="{CB666E07-7391-46B7-B378-5CBA06A6B5BA}" dt="2022-03-30T18:03:30.908" v="355" actId="6549"/>
      <pc:docMkLst>
        <pc:docMk/>
      </pc:docMkLst>
      <pc:sldChg chg="modSp mod">
        <pc:chgData name="Gabriel LimaGomes" userId="482686d2-6478-4006-8794-563f7391813a" providerId="ADAL" clId="{CB666E07-7391-46B7-B378-5CBA06A6B5BA}" dt="2022-03-30T17:51:00.059" v="1" actId="20577"/>
        <pc:sldMkLst>
          <pc:docMk/>
          <pc:sldMk cId="0" sldId="256"/>
        </pc:sldMkLst>
        <pc:spChg chg="mod">
          <ac:chgData name="Gabriel LimaGomes" userId="482686d2-6478-4006-8794-563f7391813a" providerId="ADAL" clId="{CB666E07-7391-46B7-B378-5CBA06A6B5BA}" dt="2022-03-30T17:51:00.059" v="1" actId="20577"/>
          <ac:spMkLst>
            <pc:docMk/>
            <pc:sldMk cId="0" sldId="256"/>
            <ac:spMk id="158" creationId="{00000000-0000-0000-0000-000000000000}"/>
          </ac:spMkLst>
        </pc:spChg>
      </pc:sldChg>
      <pc:sldChg chg="modSp mod">
        <pc:chgData name="Gabriel LimaGomes" userId="482686d2-6478-4006-8794-563f7391813a" providerId="ADAL" clId="{CB666E07-7391-46B7-B378-5CBA06A6B5BA}" dt="2022-03-30T17:56:44.182" v="97" actId="20577"/>
        <pc:sldMkLst>
          <pc:docMk/>
          <pc:sldMk cId="564402020" sldId="278"/>
        </pc:sldMkLst>
        <pc:spChg chg="mod">
          <ac:chgData name="Gabriel LimaGomes" userId="482686d2-6478-4006-8794-563f7391813a" providerId="ADAL" clId="{CB666E07-7391-46B7-B378-5CBA06A6B5BA}" dt="2022-03-30T17:56:44.182" v="97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delSp modSp mod">
        <pc:chgData name="Gabriel LimaGomes" userId="482686d2-6478-4006-8794-563f7391813a" providerId="ADAL" clId="{CB666E07-7391-46B7-B378-5CBA06A6B5BA}" dt="2022-03-30T18:02:41.274" v="284" actId="20577"/>
        <pc:sldMkLst>
          <pc:docMk/>
          <pc:sldMk cId="766088330" sldId="281"/>
        </pc:sldMkLst>
        <pc:spChg chg="mod">
          <ac:chgData name="Gabriel LimaGomes" userId="482686d2-6478-4006-8794-563f7391813a" providerId="ADAL" clId="{CB666E07-7391-46B7-B378-5CBA06A6B5BA}" dt="2022-03-30T18:02:41.274" v="284" actId="20577"/>
          <ac:spMkLst>
            <pc:docMk/>
            <pc:sldMk cId="766088330" sldId="281"/>
            <ac:spMk id="3" creationId="{6FE5B733-08DE-4B94-A6D9-521ACC18F97B}"/>
          </ac:spMkLst>
        </pc:spChg>
        <pc:spChg chg="del">
          <ac:chgData name="Gabriel LimaGomes" userId="482686d2-6478-4006-8794-563f7391813a" providerId="ADAL" clId="{CB666E07-7391-46B7-B378-5CBA06A6B5BA}" dt="2022-03-30T17:58:51.019" v="153" actId="478"/>
          <ac:spMkLst>
            <pc:docMk/>
            <pc:sldMk cId="766088330" sldId="281"/>
            <ac:spMk id="4" creationId="{55DD86F4-C73A-4680-84BC-879E7750B7B9}"/>
          </ac:spMkLst>
        </pc:spChg>
      </pc:sldChg>
      <pc:sldChg chg="modSp mod">
        <pc:chgData name="Gabriel LimaGomes" userId="482686d2-6478-4006-8794-563f7391813a" providerId="ADAL" clId="{CB666E07-7391-46B7-B378-5CBA06A6B5BA}" dt="2022-03-30T18:03:30.908" v="355" actId="6549"/>
        <pc:sldMkLst>
          <pc:docMk/>
          <pc:sldMk cId="2133643044" sldId="302"/>
        </pc:sldMkLst>
        <pc:spChg chg="mod">
          <ac:chgData name="Gabriel LimaGomes" userId="482686d2-6478-4006-8794-563f7391813a" providerId="ADAL" clId="{CB666E07-7391-46B7-B378-5CBA06A6B5BA}" dt="2022-03-30T17:59:05.192" v="160" actId="20577"/>
          <ac:spMkLst>
            <pc:docMk/>
            <pc:sldMk cId="2133643044" sldId="302"/>
            <ac:spMk id="2" creationId="{3448880D-5357-4FBE-9C47-46B88D1D6232}"/>
          </ac:spMkLst>
        </pc:spChg>
        <pc:spChg chg="mod">
          <ac:chgData name="Gabriel LimaGomes" userId="482686d2-6478-4006-8794-563f7391813a" providerId="ADAL" clId="{CB666E07-7391-46B7-B378-5CBA06A6B5BA}" dt="2022-03-30T18:03:30.908" v="355" actId="6549"/>
          <ac:spMkLst>
            <pc:docMk/>
            <pc:sldMk cId="2133643044" sldId="302"/>
            <ac:spMk id="3" creationId="{6FE5B733-08DE-4B94-A6D9-521ACC18F97B}"/>
          </ac:spMkLst>
        </pc:spChg>
      </pc:sldChg>
      <pc:sldChg chg="del">
        <pc:chgData name="Gabriel LimaGomes" userId="482686d2-6478-4006-8794-563f7391813a" providerId="ADAL" clId="{CB666E07-7391-46B7-B378-5CBA06A6B5BA}" dt="2022-03-30T17:58:20.295" v="130" actId="47"/>
        <pc:sldMkLst>
          <pc:docMk/>
          <pc:sldMk cId="1407847578" sldId="303"/>
        </pc:sldMkLst>
      </pc:sldChg>
      <pc:sldChg chg="del">
        <pc:chgData name="Gabriel LimaGomes" userId="482686d2-6478-4006-8794-563f7391813a" providerId="ADAL" clId="{CB666E07-7391-46B7-B378-5CBA06A6B5BA}" dt="2022-03-30T17:58:20.295" v="130" actId="47"/>
        <pc:sldMkLst>
          <pc:docMk/>
          <pc:sldMk cId="3679101754" sldId="304"/>
        </pc:sldMkLst>
      </pc:sldChg>
      <pc:sldChg chg="del">
        <pc:chgData name="Gabriel LimaGomes" userId="482686d2-6478-4006-8794-563f7391813a" providerId="ADAL" clId="{CB666E07-7391-46B7-B378-5CBA06A6B5BA}" dt="2022-03-30T17:58:20.295" v="130" actId="47"/>
        <pc:sldMkLst>
          <pc:docMk/>
          <pc:sldMk cId="2094948921" sldId="305"/>
        </pc:sldMkLst>
      </pc:sldChg>
      <pc:sldChg chg="del">
        <pc:chgData name="Gabriel LimaGomes" userId="482686d2-6478-4006-8794-563f7391813a" providerId="ADAL" clId="{CB666E07-7391-46B7-B378-5CBA06A6B5BA}" dt="2022-03-30T17:58:20.295" v="130" actId="47"/>
        <pc:sldMkLst>
          <pc:docMk/>
          <pc:sldMk cId="3380374797" sldId="306"/>
        </pc:sldMkLst>
      </pc:sldChg>
      <pc:sldChg chg="del">
        <pc:chgData name="Gabriel LimaGomes" userId="482686d2-6478-4006-8794-563f7391813a" providerId="ADAL" clId="{CB666E07-7391-46B7-B378-5CBA06A6B5BA}" dt="2022-03-30T17:58:20.295" v="130" actId="47"/>
        <pc:sldMkLst>
          <pc:docMk/>
          <pc:sldMk cId="1480551036" sldId="307"/>
        </pc:sldMkLst>
      </pc:sldChg>
      <pc:sldChg chg="del">
        <pc:chgData name="Gabriel LimaGomes" userId="482686d2-6478-4006-8794-563f7391813a" providerId="ADAL" clId="{CB666E07-7391-46B7-B378-5CBA06A6B5BA}" dt="2022-03-30T17:58:20.295" v="130" actId="47"/>
        <pc:sldMkLst>
          <pc:docMk/>
          <pc:sldMk cId="2091293730" sldId="308"/>
        </pc:sldMkLst>
      </pc:sldChg>
      <pc:sldChg chg="del">
        <pc:chgData name="Gabriel LimaGomes" userId="482686d2-6478-4006-8794-563f7391813a" providerId="ADAL" clId="{CB666E07-7391-46B7-B378-5CBA06A6B5BA}" dt="2022-03-30T17:58:20.295" v="130" actId="47"/>
        <pc:sldMkLst>
          <pc:docMk/>
          <pc:sldMk cId="967930090" sldId="309"/>
        </pc:sldMkLst>
      </pc:sldChg>
      <pc:sldChg chg="add del setBg">
        <pc:chgData name="Gabriel LimaGomes" userId="482686d2-6478-4006-8794-563f7391813a" providerId="ADAL" clId="{CB666E07-7391-46B7-B378-5CBA06A6B5BA}" dt="2022-03-30T17:56:48.995" v="99"/>
        <pc:sldMkLst>
          <pc:docMk/>
          <pc:sldMk cId="2563801698" sldId="310"/>
        </pc:sldMkLst>
      </pc:sldChg>
      <pc:sldChg chg="modSp add mod">
        <pc:chgData name="Gabriel LimaGomes" userId="482686d2-6478-4006-8794-563f7391813a" providerId="ADAL" clId="{CB666E07-7391-46B7-B378-5CBA06A6B5BA}" dt="2022-03-30T17:58:04.846" v="129" actId="1076"/>
        <pc:sldMkLst>
          <pc:docMk/>
          <pc:sldMk cId="2815201902" sldId="310"/>
        </pc:sldMkLst>
        <pc:spChg chg="mod">
          <ac:chgData name="Gabriel LimaGomes" userId="482686d2-6478-4006-8794-563f7391813a" providerId="ADAL" clId="{CB666E07-7391-46B7-B378-5CBA06A6B5BA}" dt="2022-03-30T17:58:04.846" v="129" actId="1076"/>
          <ac:spMkLst>
            <pc:docMk/>
            <pc:sldMk cId="2815201902" sldId="310"/>
            <ac:spMk id="2" creationId="{BA7109C7-A7BF-44CD-BE52-7FD4AB9AE35F}"/>
          </ac:spMkLst>
        </pc:spChg>
        <pc:spChg chg="mod">
          <ac:chgData name="Gabriel LimaGomes" userId="482686d2-6478-4006-8794-563f7391813a" providerId="ADAL" clId="{CB666E07-7391-46B7-B378-5CBA06A6B5BA}" dt="2022-03-30T17:58:04.846" v="129" actId="1076"/>
          <ac:spMkLst>
            <pc:docMk/>
            <pc:sldMk cId="2815201902" sldId="310"/>
            <ac:spMk id="421" creationId="{00000000-0000-0000-0000-000000000000}"/>
          </ac:spMkLst>
        </pc:spChg>
        <pc:spChg chg="mod">
          <ac:chgData name="Gabriel LimaGomes" userId="482686d2-6478-4006-8794-563f7391813a" providerId="ADAL" clId="{CB666E07-7391-46B7-B378-5CBA06A6B5BA}" dt="2022-03-30T17:58:04.846" v="129" actId="1076"/>
          <ac:spMkLst>
            <pc:docMk/>
            <pc:sldMk cId="2815201902" sldId="310"/>
            <ac:spMk id="422" creationId="{00000000-0000-0000-0000-000000000000}"/>
          </ac:spMkLst>
        </pc:spChg>
      </pc:sldChg>
      <pc:sldChg chg="add del setBg">
        <pc:chgData name="Gabriel LimaGomes" userId="482686d2-6478-4006-8794-563f7391813a" providerId="ADAL" clId="{CB666E07-7391-46B7-B378-5CBA06A6B5BA}" dt="2022-03-30T18:01:04.425" v="204"/>
        <pc:sldMkLst>
          <pc:docMk/>
          <pc:sldMk cId="928802018" sldId="311"/>
        </pc:sldMkLst>
      </pc:sldChg>
      <pc:sldChg chg="modSp add mod">
        <pc:chgData name="Gabriel LimaGomes" userId="482686d2-6478-4006-8794-563f7391813a" providerId="ADAL" clId="{CB666E07-7391-46B7-B378-5CBA06A6B5BA}" dt="2022-03-30T18:02:02.444" v="266" actId="6549"/>
        <pc:sldMkLst>
          <pc:docMk/>
          <pc:sldMk cId="1822374255" sldId="311"/>
        </pc:sldMkLst>
        <pc:spChg chg="mod">
          <ac:chgData name="Gabriel LimaGomes" userId="482686d2-6478-4006-8794-563f7391813a" providerId="ADAL" clId="{CB666E07-7391-46B7-B378-5CBA06A6B5BA}" dt="2022-03-30T18:02:02.444" v="266" actId="6549"/>
          <ac:spMkLst>
            <pc:docMk/>
            <pc:sldMk cId="1822374255" sldId="311"/>
            <ac:spMk id="3" creationId="{6FE5B733-08DE-4B94-A6D9-521ACC18F97B}"/>
          </ac:spMkLst>
        </pc:spChg>
      </pc:sldChg>
      <pc:sldChg chg="addSp delSp modSp add mod">
        <pc:chgData name="Gabriel LimaGomes" userId="482686d2-6478-4006-8794-563f7391813a" providerId="ADAL" clId="{CB666E07-7391-46B7-B378-5CBA06A6B5BA}" dt="2022-03-30T18:02:54.326" v="288"/>
        <pc:sldMkLst>
          <pc:docMk/>
          <pc:sldMk cId="2935778847" sldId="312"/>
        </pc:sldMkLst>
        <pc:spChg chg="mod">
          <ac:chgData name="Gabriel LimaGomes" userId="482686d2-6478-4006-8794-563f7391813a" providerId="ADAL" clId="{CB666E07-7391-46B7-B378-5CBA06A6B5BA}" dt="2022-03-30T18:02:36.308" v="283" actId="20577"/>
          <ac:spMkLst>
            <pc:docMk/>
            <pc:sldMk cId="2935778847" sldId="312"/>
            <ac:spMk id="3" creationId="{6FE5B733-08DE-4B94-A6D9-521ACC18F97B}"/>
          </ac:spMkLst>
        </pc:spChg>
        <pc:picChg chg="add del">
          <ac:chgData name="Gabriel LimaGomes" userId="482686d2-6478-4006-8794-563f7391813a" providerId="ADAL" clId="{CB666E07-7391-46B7-B378-5CBA06A6B5BA}" dt="2022-03-30T18:02:54.326" v="288"/>
          <ac:picMkLst>
            <pc:docMk/>
            <pc:sldMk cId="2935778847" sldId="312"/>
            <ac:picMk id="4" creationId="{FC170B2B-1AAD-4D71-B875-3F596B5FCC1C}"/>
          </ac:picMkLst>
        </pc:picChg>
      </pc:sldChg>
      <pc:sldChg chg="add del setBg">
        <pc:chgData name="Gabriel LimaGomes" userId="482686d2-6478-4006-8794-563f7391813a" providerId="ADAL" clId="{CB666E07-7391-46B7-B378-5CBA06A6B5BA}" dt="2022-03-30T18:01:51.325" v="264"/>
        <pc:sldMkLst>
          <pc:docMk/>
          <pc:sldMk cId="2963267307" sldId="312"/>
        </pc:sldMkLst>
      </pc:sldChg>
      <pc:sldChg chg="modSp add mod">
        <pc:chgData name="Gabriel LimaGomes" userId="482686d2-6478-4006-8794-563f7391813a" providerId="ADAL" clId="{CB666E07-7391-46B7-B378-5CBA06A6B5BA}" dt="2022-03-30T18:03:21.986" v="330" actId="6549"/>
        <pc:sldMkLst>
          <pc:docMk/>
          <pc:sldMk cId="78449521" sldId="313"/>
        </pc:sldMkLst>
        <pc:spChg chg="mod">
          <ac:chgData name="Gabriel LimaGomes" userId="482686d2-6478-4006-8794-563f7391813a" providerId="ADAL" clId="{CB666E07-7391-46B7-B378-5CBA06A6B5BA}" dt="2022-03-30T18:03:21.986" v="330" actId="6549"/>
          <ac:spMkLst>
            <pc:docMk/>
            <pc:sldMk cId="78449521" sldId="313"/>
            <ac:spMk id="3" creationId="{6FE5B733-08DE-4B94-A6D9-521ACC18F97B}"/>
          </ac:spMkLst>
        </pc:spChg>
      </pc:sldChg>
      <pc:sldChg chg="add del setBg">
        <pc:chgData name="Gabriel LimaGomes" userId="482686d2-6478-4006-8794-563f7391813a" providerId="ADAL" clId="{CB666E07-7391-46B7-B378-5CBA06A6B5BA}" dt="2022-03-30T18:02:51.985" v="286"/>
        <pc:sldMkLst>
          <pc:docMk/>
          <pc:sldMk cId="1039867888" sldId="313"/>
        </pc:sldMkLst>
      </pc:sldChg>
      <pc:sldChg chg="add del setBg">
        <pc:chgData name="Gabriel LimaGomes" userId="482686d2-6478-4006-8794-563f7391813a" providerId="ADAL" clId="{CB666E07-7391-46B7-B378-5CBA06A6B5BA}" dt="2022-03-30T18:02:58.431" v="290"/>
        <pc:sldMkLst>
          <pc:docMk/>
          <pc:sldMk cId="3457191166" sldId="313"/>
        </pc:sldMkLst>
      </pc:sldChg>
    </pc:docChg>
  </pc:docChgLst>
  <pc:docChgLst>
    <pc:chgData name="Gabriel LimaGomes" userId="482686d2-6478-4006-8794-563f7391813a" providerId="ADAL" clId="{7F6CFD26-3E54-42E4-811A-37C4EEFA4DE4}"/>
    <pc:docChg chg="modSld">
      <pc:chgData name="Gabriel LimaGomes" userId="482686d2-6478-4006-8794-563f7391813a" providerId="ADAL" clId="{7F6CFD26-3E54-42E4-811A-37C4EEFA4DE4}" dt="2022-05-30T20:13:43.841" v="4" actId="6549"/>
      <pc:docMkLst>
        <pc:docMk/>
      </pc:docMkLst>
      <pc:sldChg chg="modSp mod">
        <pc:chgData name="Gabriel LimaGomes" userId="482686d2-6478-4006-8794-563f7391813a" providerId="ADAL" clId="{7F6CFD26-3E54-42E4-811A-37C4EEFA4DE4}" dt="2022-05-30T20:13:43.841" v="4" actId="6549"/>
        <pc:sldMkLst>
          <pc:docMk/>
          <pc:sldMk cId="0" sldId="256"/>
        </pc:sldMkLst>
        <pc:spChg chg="mod">
          <ac:chgData name="Gabriel LimaGomes" userId="482686d2-6478-4006-8794-563f7391813a" providerId="ADAL" clId="{7F6CFD26-3E54-42E4-811A-37C4EEFA4DE4}" dt="2022-05-30T20:13:43.841" v="4" actId="6549"/>
          <ac:spMkLst>
            <pc:docMk/>
            <pc:sldMk cId="0" sldId="256"/>
            <ac:spMk id="158" creationId="{00000000-0000-0000-0000-000000000000}"/>
          </ac:spMkLst>
        </pc:spChg>
      </pc:sldChg>
    </pc:docChg>
  </pc:docChgLst>
  <pc:docChgLst>
    <pc:chgData name="Rafael Pantoja" userId="S::rafael.pantoja_br.ey.com#ext#@banco365.onmicrosoft.com::205beffb-6c5b-4502-b6b3-a756f6b17877" providerId="AD" clId="Web-{3B858108-2CE0-F001-B2B2-112A1E36291A}"/>
    <pc:docChg chg="addSld modSld sldOrd">
      <pc:chgData name="Rafael Pantoja" userId="S::rafael.pantoja_br.ey.com#ext#@banco365.onmicrosoft.com::205beffb-6c5b-4502-b6b3-a756f6b17877" providerId="AD" clId="Web-{3B858108-2CE0-F001-B2B2-112A1E36291A}" dt="2021-11-12T14:53:46.554" v="451" actId="20577"/>
      <pc:docMkLst>
        <pc:docMk/>
      </pc:docMkLst>
      <pc:sldChg chg="modSp">
        <pc:chgData name="Rafael Pantoja" userId="S::rafael.pantoja_br.ey.com#ext#@banco365.onmicrosoft.com::205beffb-6c5b-4502-b6b3-a756f6b17877" providerId="AD" clId="Web-{3B858108-2CE0-F001-B2B2-112A1E36291A}" dt="2021-11-12T14:50:07.908" v="449" actId="20577"/>
        <pc:sldMkLst>
          <pc:docMk/>
          <pc:sldMk cId="0" sldId="272"/>
        </pc:sldMkLst>
        <pc:spChg chg="mod">
          <ac:chgData name="Rafael Pantoja" userId="S::rafael.pantoja_br.ey.com#ext#@banco365.onmicrosoft.com::205beffb-6c5b-4502-b6b3-a756f6b17877" providerId="AD" clId="Web-{3B858108-2CE0-F001-B2B2-112A1E36291A}" dt="2021-11-12T14:50:07.908" v="449" actId="20577"/>
          <ac:spMkLst>
            <pc:docMk/>
            <pc:sldMk cId="0" sldId="272"/>
            <ac:spMk id="494" creationId="{00000000-0000-0000-0000-000000000000}"/>
          </ac:spMkLst>
        </pc:spChg>
        <pc:spChg chg="mod">
          <ac:chgData name="Rafael Pantoja" userId="S::rafael.pantoja_br.ey.com#ext#@banco365.onmicrosoft.com::205beffb-6c5b-4502-b6b3-a756f6b17877" providerId="AD" clId="Web-{3B858108-2CE0-F001-B2B2-112A1E36291A}" dt="2021-11-12T14:49:53.189" v="447" actId="20577"/>
          <ac:spMkLst>
            <pc:docMk/>
            <pc:sldMk cId="0" sldId="272"/>
            <ac:spMk id="502" creationId="{00000000-0000-0000-0000-000000000000}"/>
          </ac:spMkLst>
        </pc:spChg>
      </pc:sldChg>
      <pc:sldChg chg="ord">
        <pc:chgData name="Rafael Pantoja" userId="S::rafael.pantoja_br.ey.com#ext#@banco365.onmicrosoft.com::205beffb-6c5b-4502-b6b3-a756f6b17877" providerId="AD" clId="Web-{3B858108-2CE0-F001-B2B2-112A1E36291A}" dt="2021-11-12T14:09:35.056" v="229"/>
        <pc:sldMkLst>
          <pc:docMk/>
          <pc:sldMk cId="2930016904" sldId="299"/>
        </pc:sldMkLst>
      </pc:sldChg>
      <pc:sldChg chg="addSp delSp modSp add replId">
        <pc:chgData name="Rafael Pantoja" userId="S::rafael.pantoja_br.ey.com#ext#@banco365.onmicrosoft.com::205beffb-6c5b-4502-b6b3-a756f6b17877" providerId="AD" clId="Web-{3B858108-2CE0-F001-B2B2-112A1E36291A}" dt="2021-11-12T14:22:35.557" v="420" actId="20577"/>
        <pc:sldMkLst>
          <pc:docMk/>
          <pc:sldMk cId="2697166003" sldId="300"/>
        </pc:sldMkLst>
        <pc:spChg chg="mod">
          <ac:chgData name="Rafael Pantoja" userId="S::rafael.pantoja_br.ey.com#ext#@banco365.onmicrosoft.com::205beffb-6c5b-4502-b6b3-a756f6b17877" providerId="AD" clId="Web-{3B858108-2CE0-F001-B2B2-112A1E36291A}" dt="2021-11-12T14:22:35.557" v="420" actId="20577"/>
          <ac:spMkLst>
            <pc:docMk/>
            <pc:sldMk cId="2697166003" sldId="300"/>
            <ac:spMk id="3" creationId="{6FE5B733-08DE-4B94-A6D9-521ACC18F97B}"/>
          </ac:spMkLst>
        </pc:spChg>
        <pc:spChg chg="add mod">
          <ac:chgData name="Rafael Pantoja" userId="S::rafael.pantoja_br.ey.com#ext#@banco365.onmicrosoft.com::205beffb-6c5b-4502-b6b3-a756f6b17877" providerId="AD" clId="Web-{3B858108-2CE0-F001-B2B2-112A1E36291A}" dt="2021-11-12T14:08:37.054" v="228" actId="20577"/>
          <ac:spMkLst>
            <pc:docMk/>
            <pc:sldMk cId="2697166003" sldId="300"/>
            <ac:spMk id="6" creationId="{66FA6D93-CC7A-4E8A-BE5B-DD62B43EF25D}"/>
          </ac:spMkLst>
        </pc:spChg>
        <pc:picChg chg="add del mod">
          <ac:chgData name="Rafael Pantoja" userId="S::rafael.pantoja_br.ey.com#ext#@banco365.onmicrosoft.com::205beffb-6c5b-4502-b6b3-a756f6b17877" providerId="AD" clId="Web-{3B858108-2CE0-F001-B2B2-112A1E36291A}" dt="2021-11-12T13:40:33.893" v="55"/>
          <ac:picMkLst>
            <pc:docMk/>
            <pc:sldMk cId="2697166003" sldId="300"/>
            <ac:picMk id="4" creationId="{E7DC242A-8144-4475-86D6-FC97596383B9}"/>
          </ac:picMkLst>
        </pc:picChg>
        <pc:picChg chg="add mod">
          <ac:chgData name="Rafael Pantoja" userId="S::rafael.pantoja_br.ey.com#ext#@banco365.onmicrosoft.com::205beffb-6c5b-4502-b6b3-a756f6b17877" providerId="AD" clId="Web-{3B858108-2CE0-F001-B2B2-112A1E36291A}" dt="2021-11-12T13:57:19.649" v="219" actId="1076"/>
          <ac:picMkLst>
            <pc:docMk/>
            <pc:sldMk cId="2697166003" sldId="300"/>
            <ac:picMk id="5" creationId="{2F58F567-1459-44D1-A870-0A8072437C28}"/>
          </ac:picMkLst>
        </pc:picChg>
      </pc:sldChg>
      <pc:sldChg chg="addSp delSp modSp add ord replId">
        <pc:chgData name="Rafael Pantoja" userId="S::rafael.pantoja_br.ey.com#ext#@banco365.onmicrosoft.com::205beffb-6c5b-4502-b6b3-a756f6b17877" providerId="AD" clId="Web-{3B858108-2CE0-F001-B2B2-112A1E36291A}" dt="2021-11-12T13:56:46.039" v="213" actId="20577"/>
        <pc:sldMkLst>
          <pc:docMk/>
          <pc:sldMk cId="998658798" sldId="301"/>
        </pc:sldMkLst>
        <pc:spChg chg="mod">
          <ac:chgData name="Rafael Pantoja" userId="S::rafael.pantoja_br.ey.com#ext#@banco365.onmicrosoft.com::205beffb-6c5b-4502-b6b3-a756f6b17877" providerId="AD" clId="Web-{3B858108-2CE0-F001-B2B2-112A1E36291A}" dt="2021-11-12T13:52:07.783" v="174" actId="1076"/>
          <ac:spMkLst>
            <pc:docMk/>
            <pc:sldMk cId="998658798" sldId="301"/>
            <ac:spMk id="2" creationId="{3448880D-5357-4FBE-9C47-46B88D1D6232}"/>
          </ac:spMkLst>
        </pc:spChg>
        <pc:spChg chg="mod">
          <ac:chgData name="Rafael Pantoja" userId="S::rafael.pantoja_br.ey.com#ext#@banco365.onmicrosoft.com::205beffb-6c5b-4502-b6b3-a756f6b17877" providerId="AD" clId="Web-{3B858108-2CE0-F001-B2B2-112A1E36291A}" dt="2021-11-12T13:55:20.818" v="210" actId="20577"/>
          <ac:spMkLst>
            <pc:docMk/>
            <pc:sldMk cId="998658798" sldId="301"/>
            <ac:spMk id="3" creationId="{6FE5B733-08DE-4B94-A6D9-521ACC18F97B}"/>
          </ac:spMkLst>
        </pc:spChg>
        <pc:spChg chg="add mod">
          <ac:chgData name="Rafael Pantoja" userId="S::rafael.pantoja_br.ey.com#ext#@banco365.onmicrosoft.com::205beffb-6c5b-4502-b6b3-a756f6b17877" providerId="AD" clId="Web-{3B858108-2CE0-F001-B2B2-112A1E36291A}" dt="2021-11-12T13:56:03.007" v="211" actId="20577"/>
          <ac:spMkLst>
            <pc:docMk/>
            <pc:sldMk cId="998658798" sldId="301"/>
            <ac:spMk id="7" creationId="{283270B6-C8E1-41A2-B00E-C79D2B4D40D7}"/>
          </ac:spMkLst>
        </pc:spChg>
        <pc:spChg chg="add mod">
          <ac:chgData name="Rafael Pantoja" userId="S::rafael.pantoja_br.ey.com#ext#@banco365.onmicrosoft.com::205beffb-6c5b-4502-b6b3-a756f6b17877" providerId="AD" clId="Web-{3B858108-2CE0-F001-B2B2-112A1E36291A}" dt="2021-11-12T13:56:46.039" v="213" actId="20577"/>
          <ac:spMkLst>
            <pc:docMk/>
            <pc:sldMk cId="998658798" sldId="301"/>
            <ac:spMk id="8" creationId="{57CFFFEF-CD56-4271-8628-D3F0E1971761}"/>
          </ac:spMkLst>
        </pc:spChg>
        <pc:spChg chg="mod">
          <ac:chgData name="Rafael Pantoja" userId="S::rafael.pantoja_br.ey.com#ext#@banco365.onmicrosoft.com::205beffb-6c5b-4502-b6b3-a756f6b17877" providerId="AD" clId="Web-{3B858108-2CE0-F001-B2B2-112A1E36291A}" dt="2021-11-12T13:52:14.064" v="175" actId="1076"/>
          <ac:spMkLst>
            <pc:docMk/>
            <pc:sldMk cId="998658798" sldId="301"/>
            <ac:spMk id="26" creationId="{D0E6C602-6F37-4334-B032-EE09CA8A6D42}"/>
          </ac:spMkLst>
        </pc:spChg>
        <pc:picChg chg="del">
          <ac:chgData name="Rafael Pantoja" userId="S::rafael.pantoja_br.ey.com#ext#@banco365.onmicrosoft.com::205beffb-6c5b-4502-b6b3-a756f6b17877" providerId="AD" clId="Web-{3B858108-2CE0-F001-B2B2-112A1E36291A}" dt="2021-11-12T13:40:38.377" v="56"/>
          <ac:picMkLst>
            <pc:docMk/>
            <pc:sldMk cId="998658798" sldId="301"/>
            <ac:picMk id="4" creationId="{E7DC242A-8144-4475-86D6-FC97596383B9}"/>
          </ac:picMkLst>
        </pc:picChg>
        <pc:picChg chg="add mod">
          <ac:chgData name="Rafael Pantoja" userId="S::rafael.pantoja_br.ey.com#ext#@banco365.onmicrosoft.com::205beffb-6c5b-4502-b6b3-a756f6b17877" providerId="AD" clId="Web-{3B858108-2CE0-F001-B2B2-112A1E36291A}" dt="2021-11-12T13:54:11.051" v="195" actId="1076"/>
          <ac:picMkLst>
            <pc:docMk/>
            <pc:sldMk cId="998658798" sldId="301"/>
            <ac:picMk id="5" creationId="{B791F931-D0F3-4D94-B092-010F17581165}"/>
          </ac:picMkLst>
        </pc:picChg>
        <pc:picChg chg="add mod">
          <ac:chgData name="Rafael Pantoja" userId="S::rafael.pantoja_br.ey.com#ext#@banco365.onmicrosoft.com::205beffb-6c5b-4502-b6b3-a756f6b17877" providerId="AD" clId="Web-{3B858108-2CE0-F001-B2B2-112A1E36291A}" dt="2021-11-12T13:42:38.036" v="110" actId="1076"/>
          <ac:picMkLst>
            <pc:docMk/>
            <pc:sldMk cId="998658798" sldId="301"/>
            <ac:picMk id="6" creationId="{27E0FC02-A783-4096-AF4A-A05FD1015520}"/>
          </ac:picMkLst>
        </pc:picChg>
      </pc:sldChg>
      <pc:sldChg chg="delSp modSp add replId">
        <pc:chgData name="Rafael Pantoja" userId="S::rafael.pantoja_br.ey.com#ext#@banco365.onmicrosoft.com::205beffb-6c5b-4502-b6b3-a756f6b17877" providerId="AD" clId="Web-{3B858108-2CE0-F001-B2B2-112A1E36291A}" dt="2021-11-12T14:53:46.554" v="451" actId="20577"/>
        <pc:sldMkLst>
          <pc:docMk/>
          <pc:sldMk cId="2133643044" sldId="302"/>
        </pc:sldMkLst>
        <pc:spChg chg="mod">
          <ac:chgData name="Rafael Pantoja" userId="S::rafael.pantoja_br.ey.com#ext#@banco365.onmicrosoft.com::205beffb-6c5b-4502-b6b3-a756f6b17877" providerId="AD" clId="Web-{3B858108-2CE0-F001-B2B2-112A1E36291A}" dt="2021-11-12T13:51:04.375" v="167" actId="20577"/>
          <ac:spMkLst>
            <pc:docMk/>
            <pc:sldMk cId="2133643044" sldId="302"/>
            <ac:spMk id="2" creationId="{3448880D-5357-4FBE-9C47-46B88D1D6232}"/>
          </ac:spMkLst>
        </pc:spChg>
        <pc:spChg chg="mod">
          <ac:chgData name="Rafael Pantoja" userId="S::rafael.pantoja_br.ey.com#ext#@banco365.onmicrosoft.com::205beffb-6c5b-4502-b6b3-a756f6b17877" providerId="AD" clId="Web-{3B858108-2CE0-F001-B2B2-112A1E36291A}" dt="2021-11-12T14:53:46.554" v="451" actId="20577"/>
          <ac:spMkLst>
            <pc:docMk/>
            <pc:sldMk cId="2133643044" sldId="302"/>
            <ac:spMk id="3" creationId="{6FE5B733-08DE-4B94-A6D9-521ACC18F97B}"/>
          </ac:spMkLst>
        </pc:spChg>
        <pc:picChg chg="del">
          <ac:chgData name="Rafael Pantoja" userId="S::rafael.pantoja_br.ey.com#ext#@banco365.onmicrosoft.com::205beffb-6c5b-4502-b6b3-a756f6b17877" providerId="AD" clId="Web-{3B858108-2CE0-F001-B2B2-112A1E36291A}" dt="2021-11-12T13:51:14.266" v="170"/>
          <ac:picMkLst>
            <pc:docMk/>
            <pc:sldMk cId="2133643044" sldId="302"/>
            <ac:picMk id="5" creationId="{B791F931-D0F3-4D94-B092-010F17581165}"/>
          </ac:picMkLst>
        </pc:picChg>
        <pc:picChg chg="del">
          <ac:chgData name="Rafael Pantoja" userId="S::rafael.pantoja_br.ey.com#ext#@banco365.onmicrosoft.com::205beffb-6c5b-4502-b6b3-a756f6b17877" providerId="AD" clId="Web-{3B858108-2CE0-F001-B2B2-112A1E36291A}" dt="2021-11-12T13:51:15.094" v="171"/>
          <ac:picMkLst>
            <pc:docMk/>
            <pc:sldMk cId="2133643044" sldId="302"/>
            <ac:picMk id="6" creationId="{27E0FC02-A783-4096-AF4A-A05FD1015520}"/>
          </ac:picMkLst>
        </pc:picChg>
      </pc:sldChg>
    </pc:docChg>
  </pc:docChgLst>
  <pc:docChgLst>
    <pc:chgData name="Orestes Tumbarell" userId="S::orestes.tumbarell_br.ey.com#ext#@banco365.onmicrosoft.com::7be26728-5647-4af5-832f-0822e6ddd9b9" providerId="AD" clId="Web-{B97030E1-8EB4-42B9-AA47-5E1703E662C9}"/>
    <pc:docChg chg="modSld">
      <pc:chgData name="Orestes Tumbarell" userId="S::orestes.tumbarell_br.ey.com#ext#@banco365.onmicrosoft.com::7be26728-5647-4af5-832f-0822e6ddd9b9" providerId="AD" clId="Web-{B97030E1-8EB4-42B9-AA47-5E1703E662C9}" dt="2021-12-17T14:21:21.168" v="254" actId="20577"/>
      <pc:docMkLst>
        <pc:docMk/>
      </pc:docMkLst>
      <pc:sldChg chg="modSp">
        <pc:chgData name="Orestes Tumbarell" userId="S::orestes.tumbarell_br.ey.com#ext#@banco365.onmicrosoft.com::7be26728-5647-4af5-832f-0822e6ddd9b9" providerId="AD" clId="Web-{B97030E1-8EB4-42B9-AA47-5E1703E662C9}" dt="2021-12-17T14:21:21.168" v="254" actId="20577"/>
        <pc:sldMkLst>
          <pc:docMk/>
          <pc:sldMk cId="766088330" sldId="281"/>
        </pc:sldMkLst>
        <pc:spChg chg="mod">
          <ac:chgData name="Orestes Tumbarell" userId="S::orestes.tumbarell_br.ey.com#ext#@banco365.onmicrosoft.com::7be26728-5647-4af5-832f-0822e6ddd9b9" providerId="AD" clId="Web-{B97030E1-8EB4-42B9-AA47-5E1703E662C9}" dt="2021-12-17T14:21:21.168" v="254" actId="20577"/>
          <ac:spMkLst>
            <pc:docMk/>
            <pc:sldMk cId="766088330" sldId="281"/>
            <ac:spMk id="3" creationId="{6FE5B733-08DE-4B94-A6D9-521ACC18F97B}"/>
          </ac:spMkLst>
        </pc:spChg>
      </pc:sldChg>
    </pc:docChg>
  </pc:docChgLst>
  <pc:docChgLst>
    <pc:chgData name="Orestes Tumbarell" userId="S::orestes.tumbarell@br.ey.com::f3ef6672-f573-45a0-b828-e9894149a9fd" providerId="AD" clId="Web-{35BF86EE-9C49-7DD2-2888-4B817D08DFF2}"/>
    <pc:docChg chg="addSld modSld">
      <pc:chgData name="Orestes Tumbarell" userId="S::orestes.tumbarell@br.ey.com::f3ef6672-f573-45a0-b828-e9894149a9fd" providerId="AD" clId="Web-{35BF86EE-9C49-7DD2-2888-4B817D08DFF2}" dt="2022-02-15T11:41:13.970" v="587" actId="20577"/>
      <pc:docMkLst>
        <pc:docMk/>
      </pc:docMkLst>
      <pc:sldChg chg="modSp">
        <pc:chgData name="Orestes Tumbarell" userId="S::orestes.tumbarell@br.ey.com::f3ef6672-f573-45a0-b828-e9894149a9fd" providerId="AD" clId="Web-{35BF86EE-9C49-7DD2-2888-4B817D08DFF2}" dt="2022-02-15T11:41:13.970" v="587" actId="20577"/>
        <pc:sldMkLst>
          <pc:docMk/>
          <pc:sldMk cId="912628778" sldId="311"/>
        </pc:sldMkLst>
        <pc:spChg chg="mod">
          <ac:chgData name="Orestes Tumbarell" userId="S::orestes.tumbarell@br.ey.com::f3ef6672-f573-45a0-b828-e9894149a9fd" providerId="AD" clId="Web-{35BF86EE-9C49-7DD2-2888-4B817D08DFF2}" dt="2022-02-15T11:41:13.970" v="587" actId="20577"/>
          <ac:spMkLst>
            <pc:docMk/>
            <pc:sldMk cId="912628778" sldId="311"/>
            <ac:spMk id="3" creationId="{6FE5B733-08DE-4B94-A6D9-521ACC18F97B}"/>
          </ac:spMkLst>
        </pc:spChg>
      </pc:sldChg>
      <pc:sldChg chg="modSp add replId">
        <pc:chgData name="Orestes Tumbarell" userId="S::orestes.tumbarell@br.ey.com::f3ef6672-f573-45a0-b828-e9894149a9fd" providerId="AD" clId="Web-{35BF86EE-9C49-7DD2-2888-4B817D08DFF2}" dt="2022-02-14T19:57:09.420" v="584" actId="20577"/>
        <pc:sldMkLst>
          <pc:docMk/>
          <pc:sldMk cId="3188336993" sldId="315"/>
        </pc:sldMkLst>
        <pc:spChg chg="mod">
          <ac:chgData name="Orestes Tumbarell" userId="S::orestes.tumbarell@br.ey.com::f3ef6672-f573-45a0-b828-e9894149a9fd" providerId="AD" clId="Web-{35BF86EE-9C49-7DD2-2888-4B817D08DFF2}" dt="2022-02-14T19:57:09.420" v="584" actId="20577"/>
          <ac:spMkLst>
            <pc:docMk/>
            <pc:sldMk cId="3188336993" sldId="315"/>
            <ac:spMk id="3" creationId="{6FE5B733-08DE-4B94-A6D9-521ACC18F97B}"/>
          </ac:spMkLst>
        </pc:spChg>
      </pc:sldChg>
    </pc:docChg>
  </pc:docChgLst>
  <pc:docChgLst>
    <pc:chgData name="Rafael Pantoja" userId="S::rafael.pantoja@br.ey.com::6543b407-249d-4509-be9d-2a859e24cf79" providerId="AD" clId="Web-{F77FA7BC-8E80-FCD7-E133-42EE99BEDA6D}"/>
    <pc:docChg chg="modSld">
      <pc:chgData name="Rafael Pantoja" userId="S::rafael.pantoja@br.ey.com::6543b407-249d-4509-be9d-2a859e24cf79" providerId="AD" clId="Web-{F77FA7BC-8E80-FCD7-E133-42EE99BEDA6D}" dt="2022-01-13T19:20:59.196" v="284" actId="20577"/>
      <pc:docMkLst>
        <pc:docMk/>
      </pc:docMkLst>
      <pc:sldChg chg="modSp">
        <pc:chgData name="Rafael Pantoja" userId="S::rafael.pantoja@br.ey.com::6543b407-249d-4509-be9d-2a859e24cf79" providerId="AD" clId="Web-{F77FA7BC-8E80-FCD7-E133-42EE99BEDA6D}" dt="2022-01-13T19:19:48.223" v="272" actId="20577"/>
        <pc:sldMkLst>
          <pc:docMk/>
          <pc:sldMk cId="0" sldId="256"/>
        </pc:sldMkLst>
        <pc:spChg chg="mod">
          <ac:chgData name="Rafael Pantoja" userId="S::rafael.pantoja@br.ey.com::6543b407-249d-4509-be9d-2a859e24cf79" providerId="AD" clId="Web-{F77FA7BC-8E80-FCD7-E133-42EE99BEDA6D}" dt="2022-01-13T19:19:48.223" v="272" actId="20577"/>
          <ac:spMkLst>
            <pc:docMk/>
            <pc:sldMk cId="0" sldId="256"/>
            <ac:spMk id="158" creationId="{00000000-0000-0000-0000-000000000000}"/>
          </ac:spMkLst>
        </pc:spChg>
      </pc:sldChg>
      <pc:sldChg chg="modSp">
        <pc:chgData name="Rafael Pantoja" userId="S::rafael.pantoja@br.ey.com::6543b407-249d-4509-be9d-2a859e24cf79" providerId="AD" clId="Web-{F77FA7BC-8E80-FCD7-E133-42EE99BEDA6D}" dt="2022-01-13T19:20:59.196" v="284" actId="20577"/>
        <pc:sldMkLst>
          <pc:docMk/>
          <pc:sldMk cId="0" sldId="272"/>
        </pc:sldMkLst>
        <pc:spChg chg="mod">
          <ac:chgData name="Rafael Pantoja" userId="S::rafael.pantoja@br.ey.com::6543b407-249d-4509-be9d-2a859e24cf79" providerId="AD" clId="Web-{F77FA7BC-8E80-FCD7-E133-42EE99BEDA6D}" dt="2022-01-13T19:20:59.196" v="284" actId="20577"/>
          <ac:spMkLst>
            <pc:docMk/>
            <pc:sldMk cId="0" sldId="272"/>
            <ac:spMk id="503" creationId="{00000000-0000-0000-0000-000000000000}"/>
          </ac:spMkLst>
        </pc:spChg>
      </pc:sldChg>
      <pc:sldChg chg="modSp">
        <pc:chgData name="Rafael Pantoja" userId="S::rafael.pantoja@br.ey.com::6543b407-249d-4509-be9d-2a859e24cf79" providerId="AD" clId="Web-{F77FA7BC-8E80-FCD7-E133-42EE99BEDA6D}" dt="2022-01-13T19:20:12.537" v="278" actId="20577"/>
        <pc:sldMkLst>
          <pc:docMk/>
          <pc:sldMk cId="564402020" sldId="278"/>
        </pc:sldMkLst>
        <pc:spChg chg="mod">
          <ac:chgData name="Rafael Pantoja" userId="S::rafael.pantoja@br.ey.com::6543b407-249d-4509-be9d-2a859e24cf79" providerId="AD" clId="Web-{F77FA7BC-8E80-FCD7-E133-42EE99BEDA6D}" dt="2022-01-13T19:20:12.537" v="278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modSp">
        <pc:chgData name="Rafael Pantoja" userId="S::rafael.pantoja@br.ey.com::6543b407-249d-4509-be9d-2a859e24cf79" providerId="AD" clId="Web-{F77FA7BC-8E80-FCD7-E133-42EE99BEDA6D}" dt="2022-01-13T19:20:48.242" v="279" actId="20577"/>
        <pc:sldMkLst>
          <pc:docMk/>
          <pc:sldMk cId="2133643044" sldId="302"/>
        </pc:sldMkLst>
        <pc:spChg chg="mod">
          <ac:chgData name="Rafael Pantoja" userId="S::rafael.pantoja@br.ey.com::6543b407-249d-4509-be9d-2a859e24cf79" providerId="AD" clId="Web-{F77FA7BC-8E80-FCD7-E133-42EE99BEDA6D}" dt="2022-01-13T19:18:37.468" v="270" actId="20577"/>
          <ac:spMkLst>
            <pc:docMk/>
            <pc:sldMk cId="2133643044" sldId="302"/>
            <ac:spMk id="3" creationId="{6FE5B733-08DE-4B94-A6D9-521ACC18F97B}"/>
          </ac:spMkLst>
        </pc:spChg>
        <pc:spChg chg="mod">
          <ac:chgData name="Rafael Pantoja" userId="S::rafael.pantoja@br.ey.com::6543b407-249d-4509-be9d-2a859e24cf79" providerId="AD" clId="Web-{F77FA7BC-8E80-FCD7-E133-42EE99BEDA6D}" dt="2022-01-13T19:20:48.242" v="279" actId="20577"/>
          <ac:spMkLst>
            <pc:docMk/>
            <pc:sldMk cId="2133643044" sldId="302"/>
            <ac:spMk id="448" creationId="{00000000-0000-0000-0000-000000000000}"/>
          </ac:spMkLst>
        </pc:spChg>
      </pc:sldChg>
      <pc:sldChg chg="modSp">
        <pc:chgData name="Rafael Pantoja" userId="S::rafael.pantoja@br.ey.com::6543b407-249d-4509-be9d-2a859e24cf79" providerId="AD" clId="Web-{F77FA7BC-8E80-FCD7-E133-42EE99BEDA6D}" dt="2022-01-13T19:09:10.759" v="16" actId="20577"/>
        <pc:sldMkLst>
          <pc:docMk/>
          <pc:sldMk cId="388279809" sldId="304"/>
        </pc:sldMkLst>
        <pc:spChg chg="mod">
          <ac:chgData name="Rafael Pantoja" userId="S::rafael.pantoja@br.ey.com::6543b407-249d-4509-be9d-2a859e24cf79" providerId="AD" clId="Web-{F77FA7BC-8E80-FCD7-E133-42EE99BEDA6D}" dt="2022-01-13T19:09:10.759" v="16" actId="20577"/>
          <ac:spMkLst>
            <pc:docMk/>
            <pc:sldMk cId="388279809" sldId="304"/>
            <ac:spMk id="3" creationId="{6FE5B733-08DE-4B94-A6D9-521ACC18F97B}"/>
          </ac:spMkLst>
        </pc:spChg>
      </pc:sldChg>
    </pc:docChg>
  </pc:docChgLst>
  <pc:docChgLst>
    <pc:chgData name="Rafael Pantoja" userId="S::rafael.pantoja_br.ey.com#ext#@banco365.onmicrosoft.com::205beffb-6c5b-4502-b6b3-a756f6b17877" providerId="AD" clId="Web-{C8C72ED9-29E3-4ADF-98F4-D32D32C6BF50}"/>
    <pc:docChg chg="modSld">
      <pc:chgData name="Rafael Pantoja" userId="S::rafael.pantoja_br.ey.com#ext#@banco365.onmicrosoft.com::205beffb-6c5b-4502-b6b3-a756f6b17877" providerId="AD" clId="Web-{C8C72ED9-29E3-4ADF-98F4-D32D32C6BF50}" dt="2021-12-17T13:54:28.561" v="53" actId="20577"/>
      <pc:docMkLst>
        <pc:docMk/>
      </pc:docMkLst>
      <pc:sldChg chg="modSp">
        <pc:chgData name="Rafael Pantoja" userId="S::rafael.pantoja_br.ey.com#ext#@banco365.onmicrosoft.com::205beffb-6c5b-4502-b6b3-a756f6b17877" providerId="AD" clId="Web-{C8C72ED9-29E3-4ADF-98F4-D32D32C6BF50}" dt="2021-12-17T13:51:47.980" v="33" actId="20577"/>
        <pc:sldMkLst>
          <pc:docMk/>
          <pc:sldMk cId="564402020" sldId="278"/>
        </pc:sldMkLst>
        <pc:spChg chg="mod">
          <ac:chgData name="Rafael Pantoja" userId="S::rafael.pantoja_br.ey.com#ext#@banco365.onmicrosoft.com::205beffb-6c5b-4502-b6b3-a756f6b17877" providerId="AD" clId="Web-{C8C72ED9-29E3-4ADF-98F4-D32D32C6BF50}" dt="2021-12-17T13:51:47.980" v="33" actId="20577"/>
          <ac:spMkLst>
            <pc:docMk/>
            <pc:sldMk cId="564402020" sldId="278"/>
            <ac:spMk id="421" creationId="{00000000-0000-0000-0000-000000000000}"/>
          </ac:spMkLst>
        </pc:spChg>
      </pc:sldChg>
      <pc:sldChg chg="modSp">
        <pc:chgData name="Rafael Pantoja" userId="S::rafael.pantoja_br.ey.com#ext#@banco365.onmicrosoft.com::205beffb-6c5b-4502-b6b3-a756f6b17877" providerId="AD" clId="Web-{C8C72ED9-29E3-4ADF-98F4-D32D32C6BF50}" dt="2021-12-17T13:54:04.295" v="44" actId="20577"/>
        <pc:sldMkLst>
          <pc:docMk/>
          <pc:sldMk cId="766088330" sldId="281"/>
        </pc:sldMkLst>
        <pc:spChg chg="mod">
          <ac:chgData name="Rafael Pantoja" userId="S::rafael.pantoja_br.ey.com#ext#@banco365.onmicrosoft.com::205beffb-6c5b-4502-b6b3-a756f6b17877" providerId="AD" clId="Web-{C8C72ED9-29E3-4ADF-98F4-D32D32C6BF50}" dt="2021-12-17T13:54:04.295" v="44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modSp">
        <pc:chgData name="Rafael Pantoja" userId="S::rafael.pantoja_br.ey.com#ext#@banco365.onmicrosoft.com::205beffb-6c5b-4502-b6b3-a756f6b17877" providerId="AD" clId="Web-{C8C72ED9-29E3-4ADF-98F4-D32D32C6BF50}" dt="2021-12-17T13:49:26.149" v="3" actId="20577"/>
        <pc:sldMkLst>
          <pc:docMk/>
          <pc:sldMk cId="2133643044" sldId="302"/>
        </pc:sldMkLst>
        <pc:spChg chg="mod">
          <ac:chgData name="Rafael Pantoja" userId="S::rafael.pantoja_br.ey.com#ext#@banco365.onmicrosoft.com::205beffb-6c5b-4502-b6b3-a756f6b17877" providerId="AD" clId="Web-{C8C72ED9-29E3-4ADF-98F4-D32D32C6BF50}" dt="2021-12-17T13:49:26.149" v="3" actId="20577"/>
          <ac:spMkLst>
            <pc:docMk/>
            <pc:sldMk cId="2133643044" sldId="302"/>
            <ac:spMk id="3" creationId="{6FE5B733-08DE-4B94-A6D9-521ACC18F97B}"/>
          </ac:spMkLst>
        </pc:spChg>
      </pc:sldChg>
      <pc:sldChg chg="modSp">
        <pc:chgData name="Rafael Pantoja" userId="S::rafael.pantoja_br.ey.com#ext#@banco365.onmicrosoft.com::205beffb-6c5b-4502-b6b3-a756f6b17877" providerId="AD" clId="Web-{C8C72ED9-29E3-4ADF-98F4-D32D32C6BF50}" dt="2021-12-17T13:54:28.561" v="53" actId="20577"/>
        <pc:sldMkLst>
          <pc:docMk/>
          <pc:sldMk cId="2338473997" sldId="303"/>
        </pc:sldMkLst>
        <pc:spChg chg="mod">
          <ac:chgData name="Rafael Pantoja" userId="S::rafael.pantoja_br.ey.com#ext#@banco365.onmicrosoft.com::205beffb-6c5b-4502-b6b3-a756f6b17877" providerId="AD" clId="Web-{C8C72ED9-29E3-4ADF-98F4-D32D32C6BF50}" dt="2021-12-17T13:54:28.561" v="53" actId="20577"/>
          <ac:spMkLst>
            <pc:docMk/>
            <pc:sldMk cId="2338473997" sldId="303"/>
            <ac:spMk id="3" creationId="{6FE5B733-08DE-4B94-A6D9-521ACC18F97B}"/>
          </ac:spMkLst>
        </pc:spChg>
      </pc:sldChg>
    </pc:docChg>
  </pc:docChgLst>
  <pc:docChgLst>
    <pc:chgData name="Gabriel LimaGomes" userId="S::gabriel.limagomes_br.ey.com#ext#@banco365.onmicrosoft.com::4ebe5fe0-2e10-477e-ac6b-f9cfd382b786" providerId="AD" clId="Web-{B67F46AC-E523-1100-6374-556E416B21FF}"/>
    <pc:docChg chg="modSld">
      <pc:chgData name="Gabriel LimaGomes" userId="S::gabriel.limagomes_br.ey.com#ext#@banco365.onmicrosoft.com::4ebe5fe0-2e10-477e-ac6b-f9cfd382b786" providerId="AD" clId="Web-{B67F46AC-E523-1100-6374-556E416B21FF}" dt="2021-12-02T11:52:03.258" v="4" actId="20577"/>
      <pc:docMkLst>
        <pc:docMk/>
      </pc:docMkLst>
      <pc:sldChg chg="modSp">
        <pc:chgData name="Gabriel LimaGomes" userId="S::gabriel.limagomes_br.ey.com#ext#@banco365.onmicrosoft.com::4ebe5fe0-2e10-477e-ac6b-f9cfd382b786" providerId="AD" clId="Web-{B67F46AC-E523-1100-6374-556E416B21FF}" dt="2021-12-02T11:52:03.258" v="4" actId="20577"/>
        <pc:sldMkLst>
          <pc:docMk/>
          <pc:sldMk cId="766088330" sldId="281"/>
        </pc:sldMkLst>
        <pc:spChg chg="mod">
          <ac:chgData name="Gabriel LimaGomes" userId="S::gabriel.limagomes_br.ey.com#ext#@banco365.onmicrosoft.com::4ebe5fe0-2e10-477e-ac6b-f9cfd382b786" providerId="AD" clId="Web-{B67F46AC-E523-1100-6374-556E416B21FF}" dt="2021-12-02T11:52:03.258" v="4" actId="20577"/>
          <ac:spMkLst>
            <pc:docMk/>
            <pc:sldMk cId="766088330" sldId="281"/>
            <ac:spMk id="3" creationId="{6FE5B733-08DE-4B94-A6D9-521ACC18F97B}"/>
          </ac:spMkLst>
        </pc:spChg>
      </pc:sldChg>
    </pc:docChg>
  </pc:docChgLst>
  <pc:docChgLst>
    <pc:chgData name="Gabriel LimaGomes" userId="S::gabriel.limagomes_br.ey.com#ext#@banco365.onmicrosoft.com::4ebe5fe0-2e10-477e-ac6b-f9cfd382b786" providerId="AD" clId="Web-{F8F5CB8E-EF26-67D4-113D-E79D868DA3B1}"/>
    <pc:docChg chg="delSld modSld">
      <pc:chgData name="Gabriel LimaGomes" userId="S::gabriel.limagomes_br.ey.com#ext#@banco365.onmicrosoft.com::4ebe5fe0-2e10-477e-ac6b-f9cfd382b786" providerId="AD" clId="Web-{F8F5CB8E-EF26-67D4-113D-E79D868DA3B1}" dt="2021-12-02T12:18:42.012" v="333" actId="20577"/>
      <pc:docMkLst>
        <pc:docMk/>
      </pc:docMkLst>
      <pc:sldChg chg="modSp">
        <pc:chgData name="Gabriel LimaGomes" userId="S::gabriel.limagomes_br.ey.com#ext#@banco365.onmicrosoft.com::4ebe5fe0-2e10-477e-ac6b-f9cfd382b786" providerId="AD" clId="Web-{F8F5CB8E-EF26-67D4-113D-E79D868DA3B1}" dt="2021-12-02T12:09:54.218" v="269" actId="20577"/>
        <pc:sldMkLst>
          <pc:docMk/>
          <pc:sldMk cId="766088330" sldId="281"/>
        </pc:sldMkLst>
        <pc:spChg chg="mod">
          <ac:chgData name="Gabriel LimaGomes" userId="S::gabriel.limagomes_br.ey.com#ext#@banco365.onmicrosoft.com::4ebe5fe0-2e10-477e-ac6b-f9cfd382b786" providerId="AD" clId="Web-{F8F5CB8E-EF26-67D4-113D-E79D868DA3B1}" dt="2021-12-02T12:09:54.218" v="269" actId="20577"/>
          <ac:spMkLst>
            <pc:docMk/>
            <pc:sldMk cId="766088330" sldId="281"/>
            <ac:spMk id="3" creationId="{6FE5B733-08DE-4B94-A6D9-521ACC18F97B}"/>
          </ac:spMkLst>
        </pc:spChg>
      </pc:sldChg>
      <pc:sldChg chg="modSp">
        <pc:chgData name="Gabriel LimaGomes" userId="S::gabriel.limagomes_br.ey.com#ext#@banco365.onmicrosoft.com::4ebe5fe0-2e10-477e-ac6b-f9cfd382b786" providerId="AD" clId="Web-{F8F5CB8E-EF26-67D4-113D-E79D868DA3B1}" dt="2021-12-02T12:05:28.853" v="113" actId="20577"/>
        <pc:sldMkLst>
          <pc:docMk/>
          <pc:sldMk cId="2178258933" sldId="284"/>
        </pc:sldMkLst>
        <pc:spChg chg="mod">
          <ac:chgData name="Gabriel LimaGomes" userId="S::gabriel.limagomes_br.ey.com#ext#@banco365.onmicrosoft.com::4ebe5fe0-2e10-477e-ac6b-f9cfd382b786" providerId="AD" clId="Web-{F8F5CB8E-EF26-67D4-113D-E79D868DA3B1}" dt="2021-12-02T12:05:28.853" v="113" actId="20577"/>
          <ac:spMkLst>
            <pc:docMk/>
            <pc:sldMk cId="2178258933" sldId="284"/>
            <ac:spMk id="3" creationId="{6FE5B733-08DE-4B94-A6D9-521ACC18F97B}"/>
          </ac:spMkLst>
        </pc:spChg>
      </pc:sldChg>
      <pc:sldChg chg="modSp">
        <pc:chgData name="Gabriel LimaGomes" userId="S::gabriel.limagomes_br.ey.com#ext#@banco365.onmicrosoft.com::4ebe5fe0-2e10-477e-ac6b-f9cfd382b786" providerId="AD" clId="Web-{F8F5CB8E-EF26-67D4-113D-E79D868DA3B1}" dt="2021-12-02T12:18:42.012" v="333" actId="20577"/>
        <pc:sldMkLst>
          <pc:docMk/>
          <pc:sldMk cId="2133643044" sldId="302"/>
        </pc:sldMkLst>
        <pc:spChg chg="mod">
          <ac:chgData name="Gabriel LimaGomes" userId="S::gabriel.limagomes_br.ey.com#ext#@banco365.onmicrosoft.com::4ebe5fe0-2e10-477e-ac6b-f9cfd382b786" providerId="AD" clId="Web-{F8F5CB8E-EF26-67D4-113D-E79D868DA3B1}" dt="2021-12-02T12:18:42.012" v="333" actId="20577"/>
          <ac:spMkLst>
            <pc:docMk/>
            <pc:sldMk cId="2133643044" sldId="302"/>
            <ac:spMk id="3" creationId="{6FE5B733-08DE-4B94-A6D9-521ACC18F97B}"/>
          </ac:spMkLst>
        </pc:spChg>
      </pc:sldChg>
      <pc:sldChg chg="del">
        <pc:chgData name="Gabriel LimaGomes" userId="S::gabriel.limagomes_br.ey.com#ext#@banco365.onmicrosoft.com::4ebe5fe0-2e10-477e-ac6b-f9cfd382b786" providerId="AD" clId="Web-{F8F5CB8E-EF26-67D4-113D-E79D868DA3B1}" dt="2021-12-02T12:04:44.367" v="108"/>
        <pc:sldMkLst>
          <pc:docMk/>
          <pc:sldMk cId="1505921259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46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248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84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06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73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01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18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14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5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925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85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55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DFC8C"/>
              </a:buClr>
              <a:buSzPts val="2400"/>
              <a:buNone/>
              <a:defRPr sz="2400">
                <a:solidFill>
                  <a:srgbClr val="FDFC8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FC8C"/>
              </a:buClr>
              <a:buSzPts val="2000"/>
              <a:buNone/>
              <a:defRPr sz="2000">
                <a:solidFill>
                  <a:srgbClr val="FDFC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FC8C"/>
              </a:buClr>
              <a:buSzPts val="1800"/>
              <a:buNone/>
              <a:defRPr sz="1800">
                <a:solidFill>
                  <a:srgbClr val="FDFC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FC8C"/>
              </a:buClr>
              <a:buSzPts val="1600"/>
              <a:buNone/>
              <a:defRPr sz="1600">
                <a:solidFill>
                  <a:srgbClr val="FDFC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FC8C"/>
              </a:buClr>
              <a:buSzPts val="1600"/>
              <a:buNone/>
              <a:defRPr sz="1600">
                <a:solidFill>
                  <a:srgbClr val="FDFC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FC8C"/>
              </a:buClr>
              <a:buSzPts val="1600"/>
              <a:buNone/>
              <a:defRPr sz="1600">
                <a:solidFill>
                  <a:srgbClr val="FDFC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FC8C"/>
              </a:buClr>
              <a:buSzPts val="1600"/>
              <a:buNone/>
              <a:defRPr sz="1600">
                <a:solidFill>
                  <a:srgbClr val="FDFC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FC8C"/>
              </a:buClr>
              <a:buSzPts val="1600"/>
              <a:buNone/>
              <a:defRPr sz="1600">
                <a:solidFill>
                  <a:srgbClr val="FDFC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FC8C"/>
              </a:buClr>
              <a:buSzPts val="1600"/>
              <a:buNone/>
              <a:defRPr sz="1600">
                <a:solidFill>
                  <a:srgbClr val="FDFC8C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ctrTitle"/>
          </p:nvPr>
        </p:nvSpPr>
        <p:spPr>
          <a:xfrm>
            <a:off x="1007165" y="19133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ubTitle" idx="1"/>
          </p:nvPr>
        </p:nvSpPr>
        <p:spPr>
          <a:xfrm>
            <a:off x="1007165" y="4453768"/>
            <a:ext cx="9144000" cy="12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4" name="Google Shape;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8" y="1021278"/>
            <a:ext cx="654767" cy="6574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8"/>
          <p:cNvSpPr txBox="1">
            <a:spLocks noGrp="1"/>
          </p:cNvSpPr>
          <p:nvPr>
            <p:ph type="dt" idx="10"/>
          </p:nvPr>
        </p:nvSpPr>
        <p:spPr>
          <a:xfrm>
            <a:off x="1007165" y="59567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0611" y="3130144"/>
            <a:ext cx="4769789" cy="389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701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accen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ctrTitle"/>
          </p:nvPr>
        </p:nvSpPr>
        <p:spPr>
          <a:xfrm>
            <a:off x="1007165" y="19133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ubTitle" idx="1"/>
          </p:nvPr>
        </p:nvSpPr>
        <p:spPr>
          <a:xfrm>
            <a:off x="1007165" y="4453768"/>
            <a:ext cx="9144000" cy="12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0" name="Google Shape;4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8" y="1021278"/>
            <a:ext cx="654767" cy="65749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9"/>
          <p:cNvSpPr txBox="1">
            <a:spLocks noGrp="1"/>
          </p:cNvSpPr>
          <p:nvPr>
            <p:ph type="dt" idx="10"/>
          </p:nvPr>
        </p:nvSpPr>
        <p:spPr>
          <a:xfrm>
            <a:off x="1007165" y="59567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5426" y="2612249"/>
            <a:ext cx="6542106" cy="368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9"/>
          <p:cNvSpPr txBox="1"/>
          <p:nvPr/>
        </p:nvSpPr>
        <p:spPr>
          <a:xfrm>
            <a:off x="-2218765" y="9681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701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ctrTitle"/>
          </p:nvPr>
        </p:nvSpPr>
        <p:spPr>
          <a:xfrm>
            <a:off x="1007165" y="19133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ubTitle" idx="1"/>
          </p:nvPr>
        </p:nvSpPr>
        <p:spPr>
          <a:xfrm>
            <a:off x="1007165" y="4453768"/>
            <a:ext cx="9144000" cy="12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7" name="Google Shape;4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8" y="1021278"/>
            <a:ext cx="654767" cy="65749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1007165" y="59567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701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ctrTitle"/>
          </p:nvPr>
        </p:nvSpPr>
        <p:spPr>
          <a:xfrm>
            <a:off x="1007165" y="19133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ubTitle" idx="1"/>
          </p:nvPr>
        </p:nvSpPr>
        <p:spPr>
          <a:xfrm>
            <a:off x="1007165" y="4453768"/>
            <a:ext cx="9144000" cy="12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2" name="Google Shape;5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7928" y="1021278"/>
            <a:ext cx="654767" cy="6574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1007165" y="59567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668" y="2068372"/>
            <a:ext cx="6760593" cy="446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701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bg>
      <p:bgPr>
        <a:solidFill>
          <a:schemeClr val="accent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subTitle" idx="1"/>
          </p:nvPr>
        </p:nvSpPr>
        <p:spPr>
          <a:xfrm>
            <a:off x="1007165" y="4806571"/>
            <a:ext cx="9144000" cy="12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ctrTitle"/>
          </p:nvPr>
        </p:nvSpPr>
        <p:spPr>
          <a:xfrm>
            <a:off x="1007165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63969" y="895556"/>
            <a:ext cx="3374391" cy="275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676431" y="3582043"/>
            <a:ext cx="4639499" cy="275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701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>
            <a:spLocks noGrp="1"/>
          </p:cNvSpPr>
          <p:nvPr>
            <p:ph type="subTitle" idx="1"/>
          </p:nvPr>
        </p:nvSpPr>
        <p:spPr>
          <a:xfrm>
            <a:off x="1007165" y="4806571"/>
            <a:ext cx="9144000" cy="12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ctrTitle"/>
          </p:nvPr>
        </p:nvSpPr>
        <p:spPr>
          <a:xfrm>
            <a:off x="1007165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63969" y="895556"/>
            <a:ext cx="3374391" cy="275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676431" y="3582043"/>
            <a:ext cx="4639499" cy="275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701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subTitle" idx="1"/>
          </p:nvPr>
        </p:nvSpPr>
        <p:spPr>
          <a:xfrm>
            <a:off x="1007165" y="4806571"/>
            <a:ext cx="9144000" cy="12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ctrTitle"/>
          </p:nvPr>
        </p:nvSpPr>
        <p:spPr>
          <a:xfrm>
            <a:off x="1007165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63969" y="895556"/>
            <a:ext cx="3374391" cy="275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676431" y="3582043"/>
            <a:ext cx="4639499" cy="275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701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853440"/>
            <a:ext cx="10515600" cy="83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DF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4" descr="{&quot;HashCode&quot;:1103173119,&quot;Placement&quot;:&quot;Header&quot;}"/>
          <p:cNvSpPr txBox="1"/>
          <p:nvPr/>
        </p:nvSpPr>
        <p:spPr>
          <a:xfrm>
            <a:off x="11481456" y="0"/>
            <a:ext cx="710544" cy="26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#interna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5511321" y="1919938"/>
            <a:ext cx="6261935" cy="4163068"/>
            <a:chOff x="5511321" y="1919938"/>
            <a:chExt cx="6261935" cy="4163068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7641290" y="4233733"/>
              <a:ext cx="1476338" cy="1732524"/>
              <a:chOff x="12600346" y="6981738"/>
              <a:chExt cx="2434590" cy="2857061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13817470" y="7675989"/>
                <a:ext cx="1217295" cy="2162810"/>
              </a:xfrm>
              <a:custGeom>
                <a:avLst/>
                <a:gdLst/>
                <a:ahLst/>
                <a:cxnLst/>
                <a:rect l="l" t="t" r="r" b="b"/>
                <a:pathLst>
                  <a:path w="1217294" h="2162809" extrusionOk="0">
                    <a:moveTo>
                      <a:pt x="1217114" y="0"/>
                    </a:moveTo>
                    <a:lnTo>
                      <a:pt x="0" y="720878"/>
                    </a:lnTo>
                    <a:lnTo>
                      <a:pt x="0" y="2162646"/>
                    </a:lnTo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600353" y="7675988"/>
                <a:ext cx="1217295" cy="2162810"/>
              </a:xfrm>
              <a:custGeom>
                <a:avLst/>
                <a:gdLst/>
                <a:ahLst/>
                <a:cxnLst/>
                <a:rect l="l" t="t" r="r" b="b"/>
                <a:pathLst>
                  <a:path w="1217294" h="2162809" extrusionOk="0"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89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600346" y="6981738"/>
                <a:ext cx="2434590" cy="1415415"/>
              </a:xfrm>
              <a:custGeom>
                <a:avLst/>
                <a:gdLst/>
                <a:ahLst/>
                <a:cxnLst/>
                <a:rect l="l" t="t" r="r" b="b"/>
                <a:pathLst>
                  <a:path w="2434590" h="1415415" extrusionOk="0">
                    <a:moveTo>
                      <a:pt x="2434240" y="694251"/>
                    </a:moveTo>
                    <a:lnTo>
                      <a:pt x="1217125" y="0"/>
                    </a:lnTo>
                    <a:lnTo>
                      <a:pt x="0" y="694251"/>
                    </a:lnTo>
                    <a:lnTo>
                      <a:pt x="1217125" y="1415129"/>
                    </a:lnTo>
                    <a:lnTo>
                      <a:pt x="2434240" y="694251"/>
                    </a:lnTo>
                    <a:close/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2"/>
            <p:cNvGrpSpPr/>
            <p:nvPr/>
          </p:nvGrpSpPr>
          <p:grpSpPr>
            <a:xfrm>
              <a:off x="7641290" y="2197732"/>
              <a:ext cx="1476342" cy="1732530"/>
              <a:chOff x="12600346" y="3624224"/>
              <a:chExt cx="2434597" cy="2857070"/>
            </a:xfrm>
          </p:grpSpPr>
          <p:sp>
            <p:nvSpPr>
              <p:cNvPr id="128" name="Google Shape;128;p2"/>
              <p:cNvSpPr/>
              <p:nvPr/>
            </p:nvSpPr>
            <p:spPr>
              <a:xfrm>
                <a:off x="12600353" y="4318484"/>
                <a:ext cx="2434590" cy="2162810"/>
              </a:xfrm>
              <a:custGeom>
                <a:avLst/>
                <a:gdLst/>
                <a:ahLst/>
                <a:cxnLst/>
                <a:rect l="l" t="t" r="r" b="b"/>
                <a:pathLst>
                  <a:path w="2434590" h="2162810" extrusionOk="0">
                    <a:moveTo>
                      <a:pt x="1217114" y="2162646"/>
                    </a:moveTo>
                    <a:lnTo>
                      <a:pt x="2434229" y="1441767"/>
                    </a:lnTo>
                    <a:lnTo>
                      <a:pt x="2434229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</a:path>
                  <a:path w="2434590" h="2162810" extrusionOk="0"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600346" y="3624224"/>
                <a:ext cx="2434590" cy="1415415"/>
              </a:xfrm>
              <a:custGeom>
                <a:avLst/>
                <a:gdLst/>
                <a:ahLst/>
                <a:cxnLst/>
                <a:rect l="l" t="t" r="r" b="b"/>
                <a:pathLst>
                  <a:path w="2434590" h="1415414" extrusionOk="0">
                    <a:moveTo>
                      <a:pt x="1217125" y="0"/>
                    </a:move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40" y="694261"/>
                    </a:lnTo>
                    <a:lnTo>
                      <a:pt x="1217125" y="0"/>
                    </a:lnTo>
                    <a:close/>
                  </a:path>
                </a:pathLst>
              </a:custGeom>
              <a:solidFill>
                <a:srgbClr val="EFEF3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600346" y="3624224"/>
                <a:ext cx="2434590" cy="1415415"/>
              </a:xfrm>
              <a:custGeom>
                <a:avLst/>
                <a:gdLst/>
                <a:ahLst/>
                <a:cxnLst/>
                <a:rect l="l" t="t" r="r" b="b"/>
                <a:pathLst>
                  <a:path w="2434590" h="1415414" extrusionOk="0">
                    <a:moveTo>
                      <a:pt x="2434240" y="694261"/>
                    </a:moveTo>
                    <a:lnTo>
                      <a:pt x="1217125" y="0"/>
                    </a:ln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40" y="694261"/>
                    </a:lnTo>
                    <a:close/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6535496" y="5727441"/>
              <a:ext cx="496348" cy="288413"/>
            </a:xfrm>
            <a:custGeom>
              <a:avLst/>
              <a:gdLst/>
              <a:ahLst/>
              <a:cxnLst/>
              <a:rect l="l" t="t" r="r" b="b"/>
              <a:pathLst>
                <a:path w="818515" h="475615" extrusionOk="0">
                  <a:moveTo>
                    <a:pt x="409034" y="0"/>
                  </a:moveTo>
                  <a:lnTo>
                    <a:pt x="0" y="233312"/>
                  </a:lnTo>
                  <a:lnTo>
                    <a:pt x="409034" y="475577"/>
                  </a:lnTo>
                  <a:lnTo>
                    <a:pt x="818058" y="233312"/>
                  </a:lnTo>
                  <a:lnTo>
                    <a:pt x="409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1276908" y="4288281"/>
              <a:ext cx="496348" cy="288413"/>
            </a:xfrm>
            <a:custGeom>
              <a:avLst/>
              <a:gdLst/>
              <a:ahLst/>
              <a:cxnLst/>
              <a:rect l="l" t="t" r="r" b="b"/>
              <a:pathLst>
                <a:path w="818515" h="475615" extrusionOk="0">
                  <a:moveTo>
                    <a:pt x="409034" y="0"/>
                  </a:moveTo>
                  <a:lnTo>
                    <a:pt x="0" y="233312"/>
                  </a:lnTo>
                  <a:lnTo>
                    <a:pt x="409034" y="475577"/>
                  </a:lnTo>
                  <a:lnTo>
                    <a:pt x="818058" y="233312"/>
                  </a:lnTo>
                  <a:lnTo>
                    <a:pt x="409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Google Shape;133;p2"/>
            <p:cNvGrpSpPr/>
            <p:nvPr/>
          </p:nvGrpSpPr>
          <p:grpSpPr>
            <a:xfrm>
              <a:off x="8748384" y="3219215"/>
              <a:ext cx="2107452" cy="858309"/>
              <a:chOff x="14426027" y="5308723"/>
              <a:chExt cx="3475345" cy="1415415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14426027" y="5399808"/>
                <a:ext cx="1040765" cy="603250"/>
              </a:xfrm>
              <a:custGeom>
                <a:avLst/>
                <a:gdLst/>
                <a:ahLst/>
                <a:cxnLst/>
                <a:rect l="l" t="t" r="r" b="b"/>
                <a:pathLst>
                  <a:path w="1040765" h="603250" extrusionOk="0">
                    <a:moveTo>
                      <a:pt x="0" y="0"/>
                    </a:moveTo>
                    <a:lnTo>
                      <a:pt x="1040764" y="603175"/>
                    </a:lnTo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5466781" y="5308723"/>
                <a:ext cx="2434590" cy="1415415"/>
              </a:xfrm>
              <a:custGeom>
                <a:avLst/>
                <a:gdLst/>
                <a:ahLst/>
                <a:cxnLst/>
                <a:rect l="l" t="t" r="r" b="b"/>
                <a:pathLst>
                  <a:path w="2434590" h="1415415" extrusionOk="0">
                    <a:moveTo>
                      <a:pt x="1217125" y="0"/>
                    </a:move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50" y="694261"/>
                    </a:lnTo>
                    <a:lnTo>
                      <a:pt x="1217125" y="0"/>
                    </a:lnTo>
                    <a:close/>
                  </a:path>
                </a:pathLst>
              </a:custGeom>
              <a:solidFill>
                <a:srgbClr val="9186A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>
              <a:off x="7379202" y="3274449"/>
              <a:ext cx="631121" cy="365811"/>
            </a:xfrm>
            <a:custGeom>
              <a:avLst/>
              <a:gdLst/>
              <a:ahLst/>
              <a:cxnLst/>
              <a:rect l="l" t="t" r="r" b="b"/>
              <a:pathLst>
                <a:path w="1040765" h="603250" extrusionOk="0">
                  <a:moveTo>
                    <a:pt x="1040764" y="0"/>
                  </a:moveTo>
                  <a:lnTo>
                    <a:pt x="0" y="603175"/>
                  </a:lnTo>
                </a:path>
              </a:pathLst>
            </a:custGeom>
            <a:noFill/>
            <a:ln w="33575" cap="flat" cmpd="sng">
              <a:solidFill>
                <a:srgbClr val="FFF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117411" y="4295930"/>
              <a:ext cx="631121" cy="358880"/>
            </a:xfrm>
            <a:custGeom>
              <a:avLst/>
              <a:gdLst/>
              <a:ahLst/>
              <a:cxnLst/>
              <a:rect l="l" t="t" r="r" b="b"/>
              <a:pathLst>
                <a:path w="1040765" h="591820" extrusionOk="0">
                  <a:moveTo>
                    <a:pt x="1040764" y="0"/>
                  </a:moveTo>
                  <a:lnTo>
                    <a:pt x="0" y="591678"/>
                  </a:lnTo>
                </a:path>
              </a:pathLst>
            </a:custGeom>
            <a:noFill/>
            <a:ln w="33575" cap="flat" cmpd="sng">
              <a:solidFill>
                <a:srgbClr val="FFF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" name="Google Shape;138;p2"/>
            <p:cNvGrpSpPr/>
            <p:nvPr/>
          </p:nvGrpSpPr>
          <p:grpSpPr>
            <a:xfrm>
              <a:off x="5903082" y="3640214"/>
              <a:ext cx="1738212" cy="1311531"/>
              <a:chOff x="9733915" y="6002982"/>
              <a:chExt cx="2866441" cy="2162812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11559591" y="7084307"/>
                <a:ext cx="1040765" cy="591820"/>
              </a:xfrm>
              <a:custGeom>
                <a:avLst/>
                <a:gdLst/>
                <a:ahLst/>
                <a:cxnLst/>
                <a:rect l="l" t="t" r="r" b="b"/>
                <a:pathLst>
                  <a:path w="1040765" h="591820" extrusionOk="0">
                    <a:moveTo>
                      <a:pt x="0" y="0"/>
                    </a:moveTo>
                    <a:lnTo>
                      <a:pt x="1040764" y="591678"/>
                    </a:lnTo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0951033" y="6002982"/>
                <a:ext cx="1217295" cy="2162810"/>
              </a:xfrm>
              <a:custGeom>
                <a:avLst/>
                <a:gdLst/>
                <a:ahLst/>
                <a:cxnLst/>
                <a:rect l="l" t="t" r="r" b="b"/>
                <a:pathLst>
                  <a:path w="1217295" h="2162809" extrusionOk="0">
                    <a:moveTo>
                      <a:pt x="0" y="2162646"/>
                    </a:moveTo>
                    <a:lnTo>
                      <a:pt x="1217114" y="1441767"/>
                    </a:lnTo>
                    <a:lnTo>
                      <a:pt x="1217114" y="0"/>
                    </a:lnTo>
                    <a:lnTo>
                      <a:pt x="0" y="720878"/>
                    </a:lnTo>
                    <a:lnTo>
                      <a:pt x="0" y="2162646"/>
                    </a:lnTo>
                    <a:close/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9733915" y="6002984"/>
                <a:ext cx="1217295" cy="2162810"/>
              </a:xfrm>
              <a:custGeom>
                <a:avLst/>
                <a:gdLst/>
                <a:ahLst/>
                <a:cxnLst/>
                <a:rect l="l" t="t" r="r" b="b"/>
                <a:pathLst>
                  <a:path w="1217295" h="2162809" extrusionOk="0">
                    <a:moveTo>
                      <a:pt x="0" y="0"/>
                    </a:moveTo>
                    <a:lnTo>
                      <a:pt x="1217114" y="720878"/>
                    </a:lnTo>
                    <a:lnTo>
                      <a:pt x="1217114" y="2162646"/>
                    </a:lnTo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9379502" y="3640212"/>
              <a:ext cx="1476231" cy="1311531"/>
              <a:chOff x="15466788" y="6002980"/>
              <a:chExt cx="2434414" cy="2162812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16683906" y="6002980"/>
                <a:ext cx="1217295" cy="1442085"/>
              </a:xfrm>
              <a:custGeom>
                <a:avLst/>
                <a:gdLst/>
                <a:ahLst/>
                <a:cxnLst/>
                <a:rect l="l" t="t" r="r" b="b"/>
                <a:pathLst>
                  <a:path w="1217294" h="1442084" extrusionOk="0">
                    <a:moveTo>
                      <a:pt x="1217125" y="1441767"/>
                    </a:moveTo>
                    <a:lnTo>
                      <a:pt x="1217125" y="0"/>
                    </a:lnTo>
                    <a:lnTo>
                      <a:pt x="0" y="720889"/>
                    </a:lnTo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5466788" y="6002982"/>
                <a:ext cx="1217295" cy="2162810"/>
              </a:xfrm>
              <a:custGeom>
                <a:avLst/>
                <a:gdLst/>
                <a:ahLst/>
                <a:cxnLst/>
                <a:rect l="l" t="t" r="r" b="b"/>
                <a:pathLst>
                  <a:path w="1217294" h="2162809" extrusionOk="0"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575" cap="flat" cmpd="sng">
                <a:solidFill>
                  <a:srgbClr val="FFF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p2"/>
            <p:cNvSpPr/>
            <p:nvPr/>
          </p:nvSpPr>
          <p:spPr>
            <a:xfrm>
              <a:off x="5511321" y="1978057"/>
              <a:ext cx="1523315" cy="917609"/>
            </a:xfrm>
            <a:custGeom>
              <a:avLst/>
              <a:gdLst/>
              <a:ahLst/>
              <a:cxnLst/>
              <a:rect l="l" t="t" r="r" b="b"/>
              <a:pathLst>
                <a:path w="2512059" h="1513204" extrusionOk="0">
                  <a:moveTo>
                    <a:pt x="0" y="0"/>
                  </a:moveTo>
                  <a:lnTo>
                    <a:pt x="2512007" y="1513095"/>
                  </a:lnTo>
                </a:path>
              </a:pathLst>
            </a:custGeom>
            <a:noFill/>
            <a:ln w="33575" cap="flat" cmpd="sng">
              <a:solidFill>
                <a:srgbClr val="FFF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777258" y="4536733"/>
              <a:ext cx="715065" cy="423571"/>
            </a:xfrm>
            <a:custGeom>
              <a:avLst/>
              <a:gdLst/>
              <a:ahLst/>
              <a:cxnLst/>
              <a:rect l="l" t="t" r="r" b="b"/>
              <a:pathLst>
                <a:path w="1179195" h="698500" extrusionOk="0">
                  <a:moveTo>
                    <a:pt x="0" y="0"/>
                  </a:moveTo>
                  <a:lnTo>
                    <a:pt x="1178969" y="698282"/>
                  </a:lnTo>
                </a:path>
              </a:pathLst>
            </a:custGeom>
            <a:noFill/>
            <a:ln w="33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730374" y="2713263"/>
              <a:ext cx="629966" cy="373128"/>
            </a:xfrm>
            <a:custGeom>
              <a:avLst/>
              <a:gdLst/>
              <a:ahLst/>
              <a:cxnLst/>
              <a:rect l="l" t="t" r="r" b="b"/>
              <a:pathLst>
                <a:path w="1038859" h="615314" extrusionOk="0">
                  <a:moveTo>
                    <a:pt x="0" y="0"/>
                  </a:moveTo>
                  <a:lnTo>
                    <a:pt x="1038816" y="615269"/>
                  </a:lnTo>
                </a:path>
              </a:pathLst>
            </a:custGeom>
            <a:noFill/>
            <a:ln w="33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726367" y="4817335"/>
              <a:ext cx="1241448" cy="735473"/>
            </a:xfrm>
            <a:custGeom>
              <a:avLst/>
              <a:gdLst/>
              <a:ahLst/>
              <a:cxnLst/>
              <a:rect l="l" t="t" r="r" b="b"/>
              <a:pathLst>
                <a:path w="2047240" h="1212850" extrusionOk="0">
                  <a:moveTo>
                    <a:pt x="0" y="0"/>
                  </a:moveTo>
                  <a:lnTo>
                    <a:pt x="2046838" y="1212308"/>
                  </a:lnTo>
                </a:path>
              </a:pathLst>
            </a:custGeom>
            <a:noFill/>
            <a:ln w="33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765885" y="1919938"/>
              <a:ext cx="188297" cy="187912"/>
            </a:xfrm>
            <a:custGeom>
              <a:avLst/>
              <a:gdLst/>
              <a:ahLst/>
              <a:cxnLst/>
              <a:rect l="l" t="t" r="r" b="b"/>
              <a:pathLst>
                <a:path w="310515" h="309879" extrusionOk="0">
                  <a:moveTo>
                    <a:pt x="143179" y="0"/>
                  </a:moveTo>
                  <a:lnTo>
                    <a:pt x="102091" y="8734"/>
                  </a:lnTo>
                  <a:lnTo>
                    <a:pt x="64189" y="28789"/>
                  </a:lnTo>
                  <a:lnTo>
                    <a:pt x="30375" y="62111"/>
                  </a:lnTo>
                  <a:lnTo>
                    <a:pt x="8922" y="102079"/>
                  </a:lnTo>
                  <a:lnTo>
                    <a:pt x="0" y="145741"/>
                  </a:lnTo>
                  <a:lnTo>
                    <a:pt x="3780" y="190145"/>
                  </a:lnTo>
                  <a:lnTo>
                    <a:pt x="20435" y="232338"/>
                  </a:lnTo>
                  <a:lnTo>
                    <a:pt x="50137" y="269368"/>
                  </a:lnTo>
                  <a:lnTo>
                    <a:pt x="85452" y="293698"/>
                  </a:lnTo>
                  <a:lnTo>
                    <a:pt x="125247" y="307156"/>
                  </a:lnTo>
                  <a:lnTo>
                    <a:pt x="166967" y="309592"/>
                  </a:lnTo>
                  <a:lnTo>
                    <a:pt x="208054" y="300857"/>
                  </a:lnTo>
                  <a:lnTo>
                    <a:pt x="245953" y="280802"/>
                  </a:lnTo>
                  <a:lnTo>
                    <a:pt x="279767" y="247480"/>
                  </a:lnTo>
                  <a:lnTo>
                    <a:pt x="301222" y="207512"/>
                  </a:lnTo>
                  <a:lnTo>
                    <a:pt x="310146" y="163850"/>
                  </a:lnTo>
                  <a:lnTo>
                    <a:pt x="306366" y="119447"/>
                  </a:lnTo>
                  <a:lnTo>
                    <a:pt x="289710" y="77254"/>
                  </a:lnTo>
                  <a:lnTo>
                    <a:pt x="260005" y="40223"/>
                  </a:lnTo>
                  <a:lnTo>
                    <a:pt x="224690" y="15893"/>
                  </a:lnTo>
                  <a:lnTo>
                    <a:pt x="184897" y="2436"/>
                  </a:lnTo>
                  <a:lnTo>
                    <a:pt x="143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045345" y="4003255"/>
              <a:ext cx="86424" cy="864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604357" y="3129628"/>
              <a:ext cx="179440" cy="179440"/>
            </a:xfrm>
            <a:custGeom>
              <a:avLst/>
              <a:gdLst/>
              <a:ahLst/>
              <a:cxnLst/>
              <a:rect l="l" t="t" r="r" b="b"/>
              <a:pathLst>
                <a:path w="295909" h="295910" extrusionOk="0">
                  <a:moveTo>
                    <a:pt x="147733" y="0"/>
                  </a:moveTo>
                  <a:lnTo>
                    <a:pt x="101039" y="7531"/>
                  </a:lnTo>
                  <a:lnTo>
                    <a:pt x="60484" y="28505"/>
                  </a:lnTo>
                  <a:lnTo>
                    <a:pt x="28504" y="60487"/>
                  </a:lnTo>
                  <a:lnTo>
                    <a:pt x="7531" y="101044"/>
                  </a:lnTo>
                  <a:lnTo>
                    <a:pt x="0" y="147744"/>
                  </a:lnTo>
                  <a:lnTo>
                    <a:pt x="7531" y="194438"/>
                  </a:lnTo>
                  <a:lnTo>
                    <a:pt x="28504" y="234992"/>
                  </a:lnTo>
                  <a:lnTo>
                    <a:pt x="60484" y="266973"/>
                  </a:lnTo>
                  <a:lnTo>
                    <a:pt x="101039" y="287946"/>
                  </a:lnTo>
                  <a:lnTo>
                    <a:pt x="147733" y="295477"/>
                  </a:lnTo>
                  <a:lnTo>
                    <a:pt x="194428" y="287946"/>
                  </a:lnTo>
                  <a:lnTo>
                    <a:pt x="234982" y="266973"/>
                  </a:lnTo>
                  <a:lnTo>
                    <a:pt x="266962" y="234992"/>
                  </a:lnTo>
                  <a:lnTo>
                    <a:pt x="287935" y="194438"/>
                  </a:lnTo>
                  <a:lnTo>
                    <a:pt x="295467" y="147744"/>
                  </a:lnTo>
                  <a:lnTo>
                    <a:pt x="287935" y="101044"/>
                  </a:lnTo>
                  <a:lnTo>
                    <a:pt x="266962" y="60487"/>
                  </a:lnTo>
                  <a:lnTo>
                    <a:pt x="234982" y="28505"/>
                  </a:lnTo>
                  <a:lnTo>
                    <a:pt x="194428" y="7531"/>
                  </a:lnTo>
                  <a:lnTo>
                    <a:pt x="14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9275772" y="5509363"/>
              <a:ext cx="293419" cy="293419"/>
            </a:xfrm>
            <a:custGeom>
              <a:avLst/>
              <a:gdLst/>
              <a:ahLst/>
              <a:cxnLst/>
              <a:rect l="l" t="t" r="r" b="b"/>
              <a:pathLst>
                <a:path w="483869" h="483870" extrusionOk="0">
                  <a:moveTo>
                    <a:pt x="100101" y="45419"/>
                  </a:moveTo>
                  <a:lnTo>
                    <a:pt x="66164" y="75097"/>
                  </a:lnTo>
                  <a:lnTo>
                    <a:pt x="39127" y="109169"/>
                  </a:lnTo>
                  <a:lnTo>
                    <a:pt x="19049" y="146640"/>
                  </a:lnTo>
                  <a:lnTo>
                    <a:pt x="5987" y="186517"/>
                  </a:lnTo>
                  <a:lnTo>
                    <a:pt x="0" y="227804"/>
                  </a:lnTo>
                  <a:lnTo>
                    <a:pt x="1144" y="269507"/>
                  </a:lnTo>
                  <a:lnTo>
                    <a:pt x="9478" y="310633"/>
                  </a:lnTo>
                  <a:lnTo>
                    <a:pt x="25059" y="350187"/>
                  </a:lnTo>
                  <a:lnTo>
                    <a:pt x="47946" y="387174"/>
                  </a:lnTo>
                  <a:lnTo>
                    <a:pt x="78196" y="420601"/>
                  </a:lnTo>
                  <a:lnTo>
                    <a:pt x="116645" y="449425"/>
                  </a:lnTo>
                  <a:lnTo>
                    <a:pt x="159240" y="469632"/>
                  </a:lnTo>
                  <a:lnTo>
                    <a:pt x="204530" y="481136"/>
                  </a:lnTo>
                  <a:lnTo>
                    <a:pt x="251061" y="483853"/>
                  </a:lnTo>
                  <a:lnTo>
                    <a:pt x="297381" y="477698"/>
                  </a:lnTo>
                  <a:lnTo>
                    <a:pt x="342038" y="462587"/>
                  </a:lnTo>
                  <a:lnTo>
                    <a:pt x="383579" y="438433"/>
                  </a:lnTo>
                  <a:lnTo>
                    <a:pt x="417517" y="408755"/>
                  </a:lnTo>
                  <a:lnTo>
                    <a:pt x="444555" y="374683"/>
                  </a:lnTo>
                  <a:lnTo>
                    <a:pt x="464634" y="337212"/>
                  </a:lnTo>
                  <a:lnTo>
                    <a:pt x="477696" y="297336"/>
                  </a:lnTo>
                  <a:lnTo>
                    <a:pt x="483685" y="256049"/>
                  </a:lnTo>
                  <a:lnTo>
                    <a:pt x="482541" y="214345"/>
                  </a:lnTo>
                  <a:lnTo>
                    <a:pt x="474207" y="173219"/>
                  </a:lnTo>
                  <a:lnTo>
                    <a:pt x="458625" y="133666"/>
                  </a:lnTo>
                  <a:lnTo>
                    <a:pt x="435737" y="96678"/>
                  </a:lnTo>
                  <a:lnTo>
                    <a:pt x="405485" y="63251"/>
                  </a:lnTo>
                  <a:lnTo>
                    <a:pt x="367036" y="34427"/>
                  </a:lnTo>
                  <a:lnTo>
                    <a:pt x="324442" y="14221"/>
                  </a:lnTo>
                  <a:lnTo>
                    <a:pt x="279154" y="2717"/>
                  </a:lnTo>
                  <a:lnTo>
                    <a:pt x="232624" y="0"/>
                  </a:lnTo>
                  <a:lnTo>
                    <a:pt x="186304" y="6154"/>
                  </a:lnTo>
                  <a:lnTo>
                    <a:pt x="141646" y="21266"/>
                  </a:lnTo>
                  <a:lnTo>
                    <a:pt x="100101" y="45419"/>
                  </a:lnTo>
                  <a:close/>
                </a:path>
              </a:pathLst>
            </a:custGeom>
            <a:noFill/>
            <a:ln w="33575" cap="flat" cmpd="sng">
              <a:solidFill>
                <a:srgbClr val="FFF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p2"/>
            <p:cNvGrpSpPr/>
            <p:nvPr/>
          </p:nvGrpSpPr>
          <p:grpSpPr>
            <a:xfrm>
              <a:off x="10482037" y="5596669"/>
              <a:ext cx="486337" cy="486337"/>
              <a:chOff x="17284948" y="9229321"/>
              <a:chExt cx="802005" cy="802005"/>
            </a:xfrm>
          </p:grpSpPr>
          <p:sp>
            <p:nvSpPr>
              <p:cNvPr id="154" name="Google Shape;154;p2"/>
              <p:cNvSpPr/>
              <p:nvPr/>
            </p:nvSpPr>
            <p:spPr>
              <a:xfrm>
                <a:off x="17284948" y="9229321"/>
                <a:ext cx="802005" cy="802005"/>
              </a:xfrm>
              <a:custGeom>
                <a:avLst/>
                <a:gdLst/>
                <a:ahLst/>
                <a:cxnLst/>
                <a:rect l="l" t="t" r="r" b="b"/>
                <a:pathLst>
                  <a:path w="802005" h="802004" extrusionOk="0">
                    <a:moveTo>
                      <a:pt x="0" y="801965"/>
                    </a:moveTo>
                    <a:lnTo>
                      <a:pt x="801965" y="801965"/>
                    </a:lnTo>
                    <a:lnTo>
                      <a:pt x="801965" y="0"/>
                    </a:lnTo>
                    <a:lnTo>
                      <a:pt x="0" y="0"/>
                    </a:lnTo>
                    <a:lnTo>
                      <a:pt x="0" y="801965"/>
                    </a:lnTo>
                    <a:close/>
                  </a:path>
                </a:pathLst>
              </a:custGeom>
              <a:noFill/>
              <a:ln w="31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7539755" y="9484129"/>
                <a:ext cx="292735" cy="292735"/>
              </a:xfrm>
              <a:custGeom>
                <a:avLst/>
                <a:gdLst/>
                <a:ahLst/>
                <a:cxnLst/>
                <a:rect l="l" t="t" r="r" b="b"/>
                <a:pathLst>
                  <a:path w="292734" h="292734" extrusionOk="0">
                    <a:moveTo>
                      <a:pt x="146173" y="0"/>
                    </a:moveTo>
                    <a:lnTo>
                      <a:pt x="0" y="146173"/>
                    </a:lnTo>
                    <a:lnTo>
                      <a:pt x="146173" y="292347"/>
                    </a:lnTo>
                    <a:lnTo>
                      <a:pt x="292347" y="146173"/>
                    </a:lnTo>
                    <a:lnTo>
                      <a:pt x="146173" y="0"/>
                    </a:lnTo>
                    <a:close/>
                  </a:path>
                </a:pathLst>
              </a:custGeom>
              <a:solidFill>
                <a:srgbClr val="FCFC3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859090" y="2090417"/>
            <a:ext cx="5713741" cy="148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75" rIns="0" bIns="0" anchor="ctr" anchorCtr="0">
            <a:spAutoFit/>
          </a:bodyPr>
          <a:lstStyle/>
          <a:p>
            <a:pPr marL="7620" marR="2540">
              <a:lnSpc>
                <a:spcPct val="100000"/>
              </a:lnSpc>
            </a:pPr>
            <a:r>
              <a:rPr lang="en-US" sz="3200" dirty="0"/>
              <a:t>Review – </a:t>
            </a:r>
            <a:br>
              <a:rPr lang="en-US" sz="3200" dirty="0"/>
            </a:br>
            <a:r>
              <a:rPr lang="en-US" sz="3200" dirty="0" err="1"/>
              <a:t>Unidade</a:t>
            </a:r>
            <a:r>
              <a:rPr lang="en-US" sz="3200" dirty="0"/>
              <a:t> de Atendimento </a:t>
            </a:r>
            <a:r>
              <a:rPr lang="en-US" sz="3200" dirty="0" err="1"/>
              <a:t>ao</a:t>
            </a:r>
            <a:r>
              <a:rPr lang="en-US" sz="3200" dirty="0"/>
              <a:t> </a:t>
            </a:r>
            <a:r>
              <a:rPr lang="en-US" sz="3200" dirty="0" err="1"/>
              <a:t>Clientes</a:t>
            </a:r>
            <a:r>
              <a:rPr lang="en-US" sz="3200" dirty="0"/>
              <a:t> - UAC</a:t>
            </a:r>
          </a:p>
        </p:txBody>
      </p:sp>
      <p:sp>
        <p:nvSpPr>
          <p:cNvPr id="157" name="Google Shape;157;p2"/>
          <p:cNvSpPr/>
          <p:nvPr/>
        </p:nvSpPr>
        <p:spPr>
          <a:xfrm>
            <a:off x="855742" y="3640213"/>
            <a:ext cx="3725115" cy="0"/>
          </a:xfrm>
          <a:custGeom>
            <a:avLst/>
            <a:gdLst/>
            <a:ahLst/>
            <a:cxnLst/>
            <a:rect l="l" t="t" r="r" b="b"/>
            <a:pathLst>
              <a:path w="6142990" h="120000" extrusionOk="0">
                <a:moveTo>
                  <a:pt x="0" y="0"/>
                </a:moveTo>
                <a:lnTo>
                  <a:pt x="6142975" y="0"/>
                </a:lnTo>
              </a:path>
            </a:pathLst>
          </a:custGeom>
          <a:noFill/>
          <a:ln w="36250" cap="flat" cmpd="sng">
            <a:solidFill>
              <a:srgbClr val="9186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852121" y="3876933"/>
            <a:ext cx="3930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lt2"/>
                </a:solidFill>
              </a:rPr>
              <a:t>16-novembro/2023</a:t>
            </a:r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750" y="640926"/>
            <a:ext cx="634369" cy="637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"/>
          <p:cNvGrpSpPr/>
          <p:nvPr/>
        </p:nvGrpSpPr>
        <p:grpSpPr>
          <a:xfrm>
            <a:off x="1796293" y="640915"/>
            <a:ext cx="793503" cy="634276"/>
            <a:chOff x="10623834" y="133033"/>
            <a:chExt cx="529037" cy="417671"/>
          </a:xfrm>
        </p:grpSpPr>
        <p:sp>
          <p:nvSpPr>
            <p:cNvPr id="161" name="Google Shape;161;p2"/>
            <p:cNvSpPr/>
            <p:nvPr/>
          </p:nvSpPr>
          <p:spPr>
            <a:xfrm>
              <a:off x="10623834" y="260402"/>
              <a:ext cx="141433" cy="173760"/>
            </a:xfrm>
            <a:custGeom>
              <a:avLst/>
              <a:gdLst/>
              <a:ahLst/>
              <a:cxnLst/>
              <a:rect l="l" t="t" r="r" b="b"/>
              <a:pathLst>
                <a:path w="4375" h="5375" extrusionOk="0">
                  <a:moveTo>
                    <a:pt x="932" y="3121"/>
                  </a:moveTo>
                  <a:lnTo>
                    <a:pt x="932" y="0"/>
                  </a:lnTo>
                  <a:lnTo>
                    <a:pt x="0" y="0"/>
                  </a:lnTo>
                  <a:lnTo>
                    <a:pt x="0" y="3029"/>
                  </a:lnTo>
                  <a:lnTo>
                    <a:pt x="0" y="3029"/>
                  </a:lnTo>
                  <a:lnTo>
                    <a:pt x="1" y="3469"/>
                  </a:lnTo>
                  <a:lnTo>
                    <a:pt x="5" y="3568"/>
                  </a:lnTo>
                  <a:lnTo>
                    <a:pt x="14" y="3668"/>
                  </a:lnTo>
                  <a:lnTo>
                    <a:pt x="28" y="3767"/>
                  </a:lnTo>
                  <a:lnTo>
                    <a:pt x="49" y="3864"/>
                  </a:lnTo>
                  <a:lnTo>
                    <a:pt x="75" y="3960"/>
                  </a:lnTo>
                  <a:lnTo>
                    <a:pt x="107" y="4055"/>
                  </a:lnTo>
                  <a:lnTo>
                    <a:pt x="144" y="4147"/>
                  </a:lnTo>
                  <a:lnTo>
                    <a:pt x="186" y="4237"/>
                  </a:lnTo>
                  <a:lnTo>
                    <a:pt x="232" y="4324"/>
                  </a:lnTo>
                  <a:lnTo>
                    <a:pt x="283" y="4406"/>
                  </a:lnTo>
                  <a:lnTo>
                    <a:pt x="338" y="4487"/>
                  </a:lnTo>
                  <a:lnTo>
                    <a:pt x="397" y="4564"/>
                  </a:lnTo>
                  <a:lnTo>
                    <a:pt x="460" y="4639"/>
                  </a:lnTo>
                  <a:lnTo>
                    <a:pt x="527" y="4710"/>
                  </a:lnTo>
                  <a:lnTo>
                    <a:pt x="597" y="4778"/>
                  </a:lnTo>
                  <a:lnTo>
                    <a:pt x="671" y="4843"/>
                  </a:lnTo>
                  <a:lnTo>
                    <a:pt x="749" y="4905"/>
                  </a:lnTo>
                  <a:lnTo>
                    <a:pt x="830" y="4963"/>
                  </a:lnTo>
                  <a:lnTo>
                    <a:pt x="913" y="5019"/>
                  </a:lnTo>
                  <a:lnTo>
                    <a:pt x="1000" y="5070"/>
                  </a:lnTo>
                  <a:lnTo>
                    <a:pt x="1087" y="5116"/>
                  </a:lnTo>
                  <a:lnTo>
                    <a:pt x="1176" y="5159"/>
                  </a:lnTo>
                  <a:lnTo>
                    <a:pt x="1268" y="5199"/>
                  </a:lnTo>
                  <a:lnTo>
                    <a:pt x="1362" y="5234"/>
                  </a:lnTo>
                  <a:lnTo>
                    <a:pt x="1462" y="5267"/>
                  </a:lnTo>
                  <a:lnTo>
                    <a:pt x="1564" y="5296"/>
                  </a:lnTo>
                  <a:lnTo>
                    <a:pt x="1666" y="5320"/>
                  </a:lnTo>
                  <a:lnTo>
                    <a:pt x="1769" y="5341"/>
                  </a:lnTo>
                  <a:lnTo>
                    <a:pt x="1872" y="5355"/>
                  </a:lnTo>
                  <a:lnTo>
                    <a:pt x="1978" y="5367"/>
                  </a:lnTo>
                  <a:lnTo>
                    <a:pt x="2082" y="5372"/>
                  </a:lnTo>
                  <a:lnTo>
                    <a:pt x="2187" y="5375"/>
                  </a:lnTo>
                  <a:lnTo>
                    <a:pt x="2293" y="5372"/>
                  </a:lnTo>
                  <a:lnTo>
                    <a:pt x="2397" y="5367"/>
                  </a:lnTo>
                  <a:lnTo>
                    <a:pt x="2502" y="5355"/>
                  </a:lnTo>
                  <a:lnTo>
                    <a:pt x="2605" y="5341"/>
                  </a:lnTo>
                  <a:lnTo>
                    <a:pt x="2709" y="5320"/>
                  </a:lnTo>
                  <a:lnTo>
                    <a:pt x="2811" y="5296"/>
                  </a:lnTo>
                  <a:lnTo>
                    <a:pt x="2913" y="5267"/>
                  </a:lnTo>
                  <a:lnTo>
                    <a:pt x="3012" y="5234"/>
                  </a:lnTo>
                  <a:lnTo>
                    <a:pt x="3106" y="5199"/>
                  </a:lnTo>
                  <a:lnTo>
                    <a:pt x="3198" y="5159"/>
                  </a:lnTo>
                  <a:lnTo>
                    <a:pt x="3288" y="5116"/>
                  </a:lnTo>
                  <a:lnTo>
                    <a:pt x="3375" y="5070"/>
                  </a:lnTo>
                  <a:lnTo>
                    <a:pt x="3461" y="5019"/>
                  </a:lnTo>
                  <a:lnTo>
                    <a:pt x="3545" y="4963"/>
                  </a:lnTo>
                  <a:lnTo>
                    <a:pt x="3625" y="4905"/>
                  </a:lnTo>
                  <a:lnTo>
                    <a:pt x="3704" y="4843"/>
                  </a:lnTo>
                  <a:lnTo>
                    <a:pt x="3777" y="4778"/>
                  </a:lnTo>
                  <a:lnTo>
                    <a:pt x="3848" y="4710"/>
                  </a:lnTo>
                  <a:lnTo>
                    <a:pt x="3914" y="4639"/>
                  </a:lnTo>
                  <a:lnTo>
                    <a:pt x="3978" y="4564"/>
                  </a:lnTo>
                  <a:lnTo>
                    <a:pt x="4037" y="4487"/>
                  </a:lnTo>
                  <a:lnTo>
                    <a:pt x="4092" y="4406"/>
                  </a:lnTo>
                  <a:lnTo>
                    <a:pt x="4142" y="4324"/>
                  </a:lnTo>
                  <a:lnTo>
                    <a:pt x="4189" y="4237"/>
                  </a:lnTo>
                  <a:lnTo>
                    <a:pt x="4232" y="4147"/>
                  </a:lnTo>
                  <a:lnTo>
                    <a:pt x="4268" y="4055"/>
                  </a:lnTo>
                  <a:lnTo>
                    <a:pt x="4300" y="3960"/>
                  </a:lnTo>
                  <a:lnTo>
                    <a:pt x="4326" y="3864"/>
                  </a:lnTo>
                  <a:lnTo>
                    <a:pt x="4346" y="3767"/>
                  </a:lnTo>
                  <a:lnTo>
                    <a:pt x="4361" y="3668"/>
                  </a:lnTo>
                  <a:lnTo>
                    <a:pt x="4370" y="3568"/>
                  </a:lnTo>
                  <a:lnTo>
                    <a:pt x="4373" y="3469"/>
                  </a:lnTo>
                  <a:lnTo>
                    <a:pt x="4375" y="3029"/>
                  </a:lnTo>
                  <a:lnTo>
                    <a:pt x="4375" y="3029"/>
                  </a:lnTo>
                  <a:lnTo>
                    <a:pt x="4375" y="0"/>
                  </a:lnTo>
                  <a:lnTo>
                    <a:pt x="3445" y="0"/>
                  </a:lnTo>
                  <a:lnTo>
                    <a:pt x="3445" y="3121"/>
                  </a:lnTo>
                  <a:lnTo>
                    <a:pt x="3444" y="3466"/>
                  </a:lnTo>
                  <a:lnTo>
                    <a:pt x="3443" y="3515"/>
                  </a:lnTo>
                  <a:lnTo>
                    <a:pt x="3438" y="3563"/>
                  </a:lnTo>
                  <a:lnTo>
                    <a:pt x="3432" y="3610"/>
                  </a:lnTo>
                  <a:lnTo>
                    <a:pt x="3421" y="3658"/>
                  </a:lnTo>
                  <a:lnTo>
                    <a:pt x="3409" y="3705"/>
                  </a:lnTo>
                  <a:lnTo>
                    <a:pt x="3393" y="3751"/>
                  </a:lnTo>
                  <a:lnTo>
                    <a:pt x="3375" y="3795"/>
                  </a:lnTo>
                  <a:lnTo>
                    <a:pt x="3355" y="3839"/>
                  </a:lnTo>
                  <a:lnTo>
                    <a:pt x="3331" y="3885"/>
                  </a:lnTo>
                  <a:lnTo>
                    <a:pt x="3304" y="3928"/>
                  </a:lnTo>
                  <a:lnTo>
                    <a:pt x="3275" y="3970"/>
                  </a:lnTo>
                  <a:lnTo>
                    <a:pt x="3244" y="4011"/>
                  </a:lnTo>
                  <a:lnTo>
                    <a:pt x="3208" y="4053"/>
                  </a:lnTo>
                  <a:lnTo>
                    <a:pt x="3171" y="4092"/>
                  </a:lnTo>
                  <a:lnTo>
                    <a:pt x="3132" y="4131"/>
                  </a:lnTo>
                  <a:lnTo>
                    <a:pt x="3091" y="4167"/>
                  </a:lnTo>
                  <a:lnTo>
                    <a:pt x="3045" y="4205"/>
                  </a:lnTo>
                  <a:lnTo>
                    <a:pt x="3001" y="4240"/>
                  </a:lnTo>
                  <a:lnTo>
                    <a:pt x="2957" y="4274"/>
                  </a:lnTo>
                  <a:lnTo>
                    <a:pt x="2913" y="4304"/>
                  </a:lnTo>
                  <a:lnTo>
                    <a:pt x="2866" y="4333"/>
                  </a:lnTo>
                  <a:lnTo>
                    <a:pt x="2819" y="4359"/>
                  </a:lnTo>
                  <a:lnTo>
                    <a:pt x="2768" y="4383"/>
                  </a:lnTo>
                  <a:lnTo>
                    <a:pt x="2712" y="4404"/>
                  </a:lnTo>
                  <a:lnTo>
                    <a:pt x="2647" y="4426"/>
                  </a:lnTo>
                  <a:lnTo>
                    <a:pt x="2583" y="4444"/>
                  </a:lnTo>
                  <a:lnTo>
                    <a:pt x="2518" y="4460"/>
                  </a:lnTo>
                  <a:lnTo>
                    <a:pt x="2454" y="4472"/>
                  </a:lnTo>
                  <a:lnTo>
                    <a:pt x="2388" y="4482"/>
                  </a:lnTo>
                  <a:lnTo>
                    <a:pt x="2322" y="4489"/>
                  </a:lnTo>
                  <a:lnTo>
                    <a:pt x="2255" y="4494"/>
                  </a:lnTo>
                  <a:lnTo>
                    <a:pt x="2187" y="4495"/>
                  </a:lnTo>
                  <a:lnTo>
                    <a:pt x="2120" y="4494"/>
                  </a:lnTo>
                  <a:lnTo>
                    <a:pt x="2056" y="4489"/>
                  </a:lnTo>
                  <a:lnTo>
                    <a:pt x="1991" y="4482"/>
                  </a:lnTo>
                  <a:lnTo>
                    <a:pt x="1929" y="4472"/>
                  </a:lnTo>
                  <a:lnTo>
                    <a:pt x="1867" y="4460"/>
                  </a:lnTo>
                  <a:lnTo>
                    <a:pt x="1804" y="4444"/>
                  </a:lnTo>
                  <a:lnTo>
                    <a:pt x="1741" y="4426"/>
                  </a:lnTo>
                  <a:lnTo>
                    <a:pt x="1677" y="4404"/>
                  </a:lnTo>
                  <a:lnTo>
                    <a:pt x="1622" y="4383"/>
                  </a:lnTo>
                  <a:lnTo>
                    <a:pt x="1571" y="4359"/>
                  </a:lnTo>
                  <a:lnTo>
                    <a:pt x="1523" y="4333"/>
                  </a:lnTo>
                  <a:lnTo>
                    <a:pt x="1477" y="4304"/>
                  </a:lnTo>
                  <a:lnTo>
                    <a:pt x="1433" y="4274"/>
                  </a:lnTo>
                  <a:lnTo>
                    <a:pt x="1388" y="4240"/>
                  </a:lnTo>
                  <a:lnTo>
                    <a:pt x="1344" y="4205"/>
                  </a:lnTo>
                  <a:lnTo>
                    <a:pt x="1299" y="4167"/>
                  </a:lnTo>
                  <a:lnTo>
                    <a:pt x="1258" y="4131"/>
                  </a:lnTo>
                  <a:lnTo>
                    <a:pt x="1218" y="4092"/>
                  </a:lnTo>
                  <a:lnTo>
                    <a:pt x="1181" y="4053"/>
                  </a:lnTo>
                  <a:lnTo>
                    <a:pt x="1146" y="4011"/>
                  </a:lnTo>
                  <a:lnTo>
                    <a:pt x="1114" y="3970"/>
                  </a:lnTo>
                  <a:lnTo>
                    <a:pt x="1086" y="3928"/>
                  </a:lnTo>
                  <a:lnTo>
                    <a:pt x="1059" y="3885"/>
                  </a:lnTo>
                  <a:lnTo>
                    <a:pt x="1035" y="3839"/>
                  </a:lnTo>
                  <a:lnTo>
                    <a:pt x="1014" y="3795"/>
                  </a:lnTo>
                  <a:lnTo>
                    <a:pt x="996" y="3751"/>
                  </a:lnTo>
                  <a:lnTo>
                    <a:pt x="980" y="3705"/>
                  </a:lnTo>
                  <a:lnTo>
                    <a:pt x="968" y="3658"/>
                  </a:lnTo>
                  <a:lnTo>
                    <a:pt x="958" y="3610"/>
                  </a:lnTo>
                  <a:lnTo>
                    <a:pt x="951" y="3563"/>
                  </a:lnTo>
                  <a:lnTo>
                    <a:pt x="946" y="3515"/>
                  </a:lnTo>
                  <a:lnTo>
                    <a:pt x="945" y="3466"/>
                  </a:lnTo>
                  <a:lnTo>
                    <a:pt x="932" y="3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25" tIns="41450" rIns="82925" bIns="41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77">
                <a:solidFill>
                  <a:srgbClr val="0F0C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944034" y="249087"/>
              <a:ext cx="154359" cy="194609"/>
            </a:xfrm>
            <a:custGeom>
              <a:avLst/>
              <a:gdLst/>
              <a:ahLst/>
              <a:cxnLst/>
              <a:rect l="l" t="t" r="r" b="b"/>
              <a:pathLst>
                <a:path w="4773" h="6019" extrusionOk="0">
                  <a:moveTo>
                    <a:pt x="4773" y="6019"/>
                  </a:moveTo>
                  <a:lnTo>
                    <a:pt x="4773" y="347"/>
                  </a:lnTo>
                  <a:lnTo>
                    <a:pt x="3893" y="347"/>
                  </a:lnTo>
                  <a:lnTo>
                    <a:pt x="3893" y="3894"/>
                  </a:lnTo>
                  <a:lnTo>
                    <a:pt x="0" y="0"/>
                  </a:lnTo>
                  <a:lnTo>
                    <a:pt x="0" y="5522"/>
                  </a:lnTo>
                  <a:lnTo>
                    <a:pt x="880" y="5522"/>
                  </a:lnTo>
                  <a:lnTo>
                    <a:pt x="880" y="2125"/>
                  </a:lnTo>
                  <a:lnTo>
                    <a:pt x="4773" y="60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25" tIns="41450" rIns="82925" bIns="41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0766235" y="256038"/>
              <a:ext cx="162932" cy="171659"/>
            </a:xfrm>
            <a:custGeom>
              <a:avLst/>
              <a:gdLst/>
              <a:ahLst/>
              <a:cxnLst/>
              <a:rect l="l" t="t" r="r" b="b"/>
              <a:pathLst>
                <a:path w="5042" h="5310" extrusionOk="0">
                  <a:moveTo>
                    <a:pt x="0" y="5310"/>
                  </a:moveTo>
                  <a:lnTo>
                    <a:pt x="2521" y="0"/>
                  </a:lnTo>
                  <a:lnTo>
                    <a:pt x="5042" y="5310"/>
                  </a:lnTo>
                  <a:lnTo>
                    <a:pt x="4229" y="5310"/>
                  </a:lnTo>
                  <a:lnTo>
                    <a:pt x="3597" y="3977"/>
                  </a:lnTo>
                  <a:lnTo>
                    <a:pt x="1445" y="3977"/>
                  </a:lnTo>
                  <a:lnTo>
                    <a:pt x="812" y="5310"/>
                  </a:lnTo>
                  <a:lnTo>
                    <a:pt x="0" y="5310"/>
                  </a:lnTo>
                  <a:close/>
                  <a:moveTo>
                    <a:pt x="3248" y="3243"/>
                  </a:moveTo>
                  <a:lnTo>
                    <a:pt x="2521" y="1711"/>
                  </a:lnTo>
                  <a:lnTo>
                    <a:pt x="1794" y="3243"/>
                  </a:lnTo>
                  <a:lnTo>
                    <a:pt x="3248" y="3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25" tIns="41450" rIns="82925" bIns="41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77">
                <a:solidFill>
                  <a:srgbClr val="0F0C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735362" y="133033"/>
              <a:ext cx="417510" cy="417671"/>
            </a:xfrm>
            <a:custGeom>
              <a:avLst/>
              <a:gdLst/>
              <a:ahLst/>
              <a:cxnLst/>
              <a:rect l="l" t="t" r="r" b="b"/>
              <a:pathLst>
                <a:path w="12916" h="12921" extrusionOk="0">
                  <a:moveTo>
                    <a:pt x="0" y="9781"/>
                  </a:moveTo>
                  <a:lnTo>
                    <a:pt x="0" y="12921"/>
                  </a:lnTo>
                  <a:lnTo>
                    <a:pt x="12916" y="12921"/>
                  </a:lnTo>
                  <a:lnTo>
                    <a:pt x="12916" y="0"/>
                  </a:lnTo>
                  <a:lnTo>
                    <a:pt x="0" y="0"/>
                  </a:lnTo>
                  <a:lnTo>
                    <a:pt x="0" y="3141"/>
                  </a:lnTo>
                  <a:lnTo>
                    <a:pt x="920" y="3141"/>
                  </a:lnTo>
                  <a:lnTo>
                    <a:pt x="920" y="920"/>
                  </a:lnTo>
                  <a:lnTo>
                    <a:pt x="11996" y="920"/>
                  </a:lnTo>
                  <a:lnTo>
                    <a:pt x="11996" y="12001"/>
                  </a:lnTo>
                  <a:lnTo>
                    <a:pt x="920" y="12001"/>
                  </a:lnTo>
                  <a:lnTo>
                    <a:pt x="920" y="9781"/>
                  </a:lnTo>
                  <a:lnTo>
                    <a:pt x="0" y="97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25" tIns="41450" rIns="82925" bIns="41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77">
                <a:solidFill>
                  <a:srgbClr val="0F0C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62C3E1B-CB34-073A-1D4F-22EC8436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6" y="2061833"/>
            <a:ext cx="7510679" cy="4562935"/>
          </a:xfrm>
          <a:prstGeom prst="rect">
            <a:avLst/>
          </a:prstGeom>
        </p:spPr>
      </p:pic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14586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Quantidade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clientes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do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mês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21;p14">
            <a:extLst>
              <a:ext uri="{FF2B5EF4-FFF2-40B4-BE49-F238E27FC236}">
                <a16:creationId xmlns:a16="http://schemas.microsoft.com/office/drawing/2014/main" id="{63D974CD-B473-E868-6ED1-2A01EEAD7F47}"/>
              </a:ext>
            </a:extLst>
          </p:cNvPr>
          <p:cNvSpPr txBox="1"/>
          <p:nvPr/>
        </p:nvSpPr>
        <p:spPr>
          <a:xfrm>
            <a:off x="8153400" y="2080656"/>
            <a:ext cx="3809215" cy="222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longo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do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mês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 volume é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aleatório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sendo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que entre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 e 6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possue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um volume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maior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Há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alguns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picos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Atendimento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circulo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Vermelho)</a:t>
            </a:r>
          </a:p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E </a:t>
            </a:r>
            <a:r>
              <a:rPr lang="en-US" sz="1200" dirty="0" err="1">
                <a:solidFill>
                  <a:srgbClr val="FFFFFF"/>
                </a:solidFill>
              </a:rPr>
              <a:t>há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uma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tedência</a:t>
            </a:r>
            <a:r>
              <a:rPr lang="en-US" sz="1200" dirty="0">
                <a:solidFill>
                  <a:srgbClr val="FFFFFF"/>
                </a:solidFill>
              </a:rPr>
              <a:t> de </a:t>
            </a:r>
            <a:r>
              <a:rPr lang="en-US" sz="1200" dirty="0" err="1">
                <a:solidFill>
                  <a:srgbClr val="FFFFFF"/>
                </a:solidFill>
              </a:rPr>
              <a:t>queda</a:t>
            </a:r>
            <a:r>
              <a:rPr lang="en-US" sz="1200" dirty="0">
                <a:solidFill>
                  <a:srgbClr val="FFFFFF"/>
                </a:solidFill>
              </a:rPr>
              <a:t> de Atendimento </a:t>
            </a:r>
            <a:r>
              <a:rPr lang="en-US" sz="1200" dirty="0" err="1">
                <a:solidFill>
                  <a:srgbClr val="FFFFFF"/>
                </a:solidFill>
              </a:rPr>
              <a:t>ao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decorrer</a:t>
            </a:r>
            <a:r>
              <a:rPr lang="en-US" sz="1200" dirty="0">
                <a:solidFill>
                  <a:srgbClr val="FFFFFF"/>
                </a:solidFill>
              </a:rPr>
              <a:t> para o </a:t>
            </a:r>
            <a:r>
              <a:rPr lang="en-US" sz="1200" dirty="0" err="1">
                <a:solidFill>
                  <a:srgbClr val="FFFFFF"/>
                </a:solidFill>
              </a:rPr>
              <a:t>fim</a:t>
            </a:r>
            <a:r>
              <a:rPr lang="en-US" sz="1200" dirty="0">
                <a:solidFill>
                  <a:srgbClr val="FFFFFF"/>
                </a:solidFill>
              </a:rPr>
              <a:t> o </a:t>
            </a:r>
            <a:r>
              <a:rPr lang="en-US" sz="1200" dirty="0" err="1">
                <a:solidFill>
                  <a:srgbClr val="FFFFFF"/>
                </a:solidFill>
              </a:rPr>
              <a:t>mês</a:t>
            </a:r>
            <a:r>
              <a:rPr lang="en-US" sz="1200" dirty="0">
                <a:solidFill>
                  <a:srgbClr val="FFFFFF"/>
                </a:solidFill>
              </a:rPr>
              <a:t> (</a:t>
            </a:r>
            <a:r>
              <a:rPr lang="en-US" sz="1200" dirty="0" err="1">
                <a:solidFill>
                  <a:srgbClr val="FFFFFF"/>
                </a:solidFill>
              </a:rPr>
              <a:t>linha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preta</a:t>
            </a:r>
            <a:r>
              <a:rPr lang="en-US" sz="1200" dirty="0">
                <a:solidFill>
                  <a:srgbClr val="FFFFFF"/>
                </a:solidFill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3307EB-B643-127F-CF1A-FA8343475BE9}"/>
              </a:ext>
            </a:extLst>
          </p:cNvPr>
          <p:cNvSpPr/>
          <p:nvPr/>
        </p:nvSpPr>
        <p:spPr>
          <a:xfrm>
            <a:off x="1294622" y="2255745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FF1FE-AE34-1FAD-4539-DE2397EE988B}"/>
              </a:ext>
            </a:extLst>
          </p:cNvPr>
          <p:cNvSpPr/>
          <p:nvPr/>
        </p:nvSpPr>
        <p:spPr>
          <a:xfrm>
            <a:off x="1954501" y="2255744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5AB99-40D4-246B-B389-16FBDE82382B}"/>
              </a:ext>
            </a:extLst>
          </p:cNvPr>
          <p:cNvSpPr/>
          <p:nvPr/>
        </p:nvSpPr>
        <p:spPr>
          <a:xfrm>
            <a:off x="1297343" y="4479395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4234EE-9839-B067-B4A6-4A024FC0E91E}"/>
              </a:ext>
            </a:extLst>
          </p:cNvPr>
          <p:cNvSpPr/>
          <p:nvPr/>
        </p:nvSpPr>
        <p:spPr>
          <a:xfrm>
            <a:off x="1954501" y="4703504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454348-016E-0A5F-3B1F-E418AB7C5CD5}"/>
              </a:ext>
            </a:extLst>
          </p:cNvPr>
          <p:cNvSpPr/>
          <p:nvPr/>
        </p:nvSpPr>
        <p:spPr>
          <a:xfrm>
            <a:off x="2844008" y="4682420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1341EC-F34E-B4BC-2397-E78C89B35BF8}"/>
              </a:ext>
            </a:extLst>
          </p:cNvPr>
          <p:cNvSpPr/>
          <p:nvPr/>
        </p:nvSpPr>
        <p:spPr>
          <a:xfrm>
            <a:off x="1294622" y="4852198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779331-C6EB-3973-6CF5-6959789E682E}"/>
              </a:ext>
            </a:extLst>
          </p:cNvPr>
          <p:cNvSpPr/>
          <p:nvPr/>
        </p:nvSpPr>
        <p:spPr>
          <a:xfrm>
            <a:off x="1958439" y="5250634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F9DF6C-4DF9-9E9F-539B-B0CF412D4619}"/>
              </a:ext>
            </a:extLst>
          </p:cNvPr>
          <p:cNvSpPr/>
          <p:nvPr/>
        </p:nvSpPr>
        <p:spPr>
          <a:xfrm>
            <a:off x="2826057" y="5056002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FE9D0D-E41E-0A4E-DB21-82710531BF30}"/>
              </a:ext>
            </a:extLst>
          </p:cNvPr>
          <p:cNvCxnSpPr>
            <a:cxnSpLocks/>
          </p:cNvCxnSpPr>
          <p:nvPr/>
        </p:nvCxnSpPr>
        <p:spPr>
          <a:xfrm>
            <a:off x="1121790" y="2758787"/>
            <a:ext cx="6410226" cy="5947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78559A-2093-2F46-7948-C0A45A6D1177}"/>
              </a:ext>
            </a:extLst>
          </p:cNvPr>
          <p:cNvCxnSpPr>
            <a:cxnSpLocks/>
          </p:cNvCxnSpPr>
          <p:nvPr/>
        </p:nvCxnSpPr>
        <p:spPr>
          <a:xfrm>
            <a:off x="1121790" y="5420017"/>
            <a:ext cx="6410226" cy="557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0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14586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 err="1">
                <a:solidFill>
                  <a:srgbClr val="FFFFFF"/>
                </a:solidFill>
              </a:rPr>
              <a:t>Ánálise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correlação</a:t>
            </a:r>
            <a:r>
              <a:rPr lang="en-US" sz="2000" b="1" dirty="0">
                <a:solidFill>
                  <a:srgbClr val="FFFFFF"/>
                </a:solidFill>
              </a:rPr>
              <a:t> (</a:t>
            </a:r>
            <a:r>
              <a:rPr lang="en-US" sz="2000" b="1" dirty="0" err="1">
                <a:solidFill>
                  <a:srgbClr val="FFFFFF"/>
                </a:solidFill>
              </a:rPr>
              <a:t>kendall</a:t>
            </a:r>
            <a:r>
              <a:rPr lang="en-US" sz="2000" b="1" dirty="0">
                <a:solidFill>
                  <a:srgbClr val="FFFFFF"/>
                </a:solidFill>
              </a:rPr>
              <a:t>)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74C7E-CACE-8D37-6A16-2D36EDCF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8" y="2167822"/>
            <a:ext cx="7565906" cy="4395069"/>
          </a:xfrm>
          <a:prstGeom prst="rect">
            <a:avLst/>
          </a:prstGeom>
        </p:spPr>
      </p:pic>
      <p:sp>
        <p:nvSpPr>
          <p:cNvPr id="7" name="Google Shape;421;p14">
            <a:extLst>
              <a:ext uri="{FF2B5EF4-FFF2-40B4-BE49-F238E27FC236}">
                <a16:creationId xmlns:a16="http://schemas.microsoft.com/office/drawing/2014/main" id="{B9BD45E4-8FE6-4586-23DD-C7A7681F4D37}"/>
              </a:ext>
            </a:extLst>
          </p:cNvPr>
          <p:cNvSpPr txBox="1"/>
          <p:nvPr/>
        </p:nvSpPr>
        <p:spPr>
          <a:xfrm>
            <a:off x="8153400" y="2080656"/>
            <a:ext cx="3809215" cy="333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IDENTIICA </a:t>
            </a:r>
            <a:r>
              <a:rPr lang="en-US" sz="1200" b="1" dirty="0">
                <a:solidFill>
                  <a:srgbClr val="FFFFFF"/>
                </a:solidFill>
              </a:rPr>
              <a:t>SE ALGUMA VAIRÁVEL INFLUENCIA NA QTD DE ATENDIMENTO (UOR 9188)</a:t>
            </a:r>
          </a:p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Espaço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atendimento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uma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correlação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considerável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na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quantidade</a:t>
            </a:r>
            <a:r>
              <a:rPr lang="en-US" sz="1200" dirty="0">
                <a:solidFill>
                  <a:srgbClr val="FFFFFF"/>
                </a:solidFill>
              </a:rPr>
              <a:t> de Atendimento;</a:t>
            </a:r>
          </a:p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Horário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também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é algo </a:t>
            </a:r>
            <a:r>
              <a:rPr lang="en-US" sz="1200" dirty="0">
                <a:solidFill>
                  <a:srgbClr val="FFFFFF"/>
                </a:solidFill>
              </a:rPr>
              <a:t>que </a:t>
            </a:r>
            <a:r>
              <a:rPr lang="en-US" sz="1200" dirty="0" err="1">
                <a:solidFill>
                  <a:srgbClr val="FFFFFF"/>
                </a:solidFill>
              </a:rPr>
              <a:t>influência</a:t>
            </a:r>
            <a:r>
              <a:rPr lang="en-US" sz="1200" dirty="0">
                <a:solidFill>
                  <a:srgbClr val="FFFFFF"/>
                </a:solidFill>
              </a:rPr>
              <a:t> no volume</a:t>
            </a:r>
          </a:p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endParaRPr lang="en-US" sz="1200" dirty="0">
              <a:solidFill>
                <a:srgbClr val="FFFFFF"/>
              </a:solidFill>
            </a:endParaRPr>
          </a:p>
          <a:p>
            <a:pPr marL="7620" marR="254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tabLst/>
              <a:defRPr/>
            </a:pPr>
            <a:r>
              <a:rPr lang="en-US" sz="1200" i="1" dirty="0">
                <a:solidFill>
                  <a:srgbClr val="FFFFFF"/>
                </a:solidFill>
              </a:rPr>
              <a:t>* </a:t>
            </a:r>
            <a:r>
              <a:rPr lang="en-US" sz="1200" i="1" dirty="0" err="1">
                <a:solidFill>
                  <a:srgbClr val="FFFFFF"/>
                </a:solidFill>
              </a:rPr>
              <a:t>Não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analisamos</a:t>
            </a:r>
            <a:r>
              <a:rPr lang="en-US" sz="1200" i="1" dirty="0">
                <a:solidFill>
                  <a:srgbClr val="FFFFFF"/>
                </a:solidFill>
              </a:rPr>
              <a:t> o tempo de Atendimento </a:t>
            </a:r>
            <a:r>
              <a:rPr lang="en-US" sz="1200" i="1" dirty="0" err="1">
                <a:solidFill>
                  <a:srgbClr val="FFFFFF"/>
                </a:solidFill>
              </a:rPr>
              <a:t>ainda</a:t>
            </a:r>
            <a:r>
              <a:rPr lang="en-US" sz="1200" i="1" dirty="0">
                <a:solidFill>
                  <a:srgbClr val="FFFFFF"/>
                </a:solidFill>
              </a:rPr>
              <a:t>, </a:t>
            </a:r>
            <a:r>
              <a:rPr lang="en-US" sz="1200" i="1" dirty="0" err="1">
                <a:solidFill>
                  <a:srgbClr val="FFFFFF"/>
                </a:solidFill>
              </a:rPr>
              <a:t>fizemos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esse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enriquecimento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na</a:t>
            </a:r>
            <a:r>
              <a:rPr lang="en-US" sz="1200" i="1" dirty="0">
                <a:solidFill>
                  <a:srgbClr val="FFFFFF"/>
                </a:solidFill>
              </a:rPr>
              <a:t> base mas </a:t>
            </a:r>
            <a:r>
              <a:rPr lang="en-US" sz="1200" i="1" dirty="0" err="1">
                <a:solidFill>
                  <a:srgbClr val="FFFFFF"/>
                </a:solidFill>
              </a:rPr>
              <a:t>não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houve</a:t>
            </a:r>
            <a:r>
              <a:rPr lang="en-US" sz="1200" i="1" dirty="0">
                <a:solidFill>
                  <a:srgbClr val="FFFFFF"/>
                </a:solidFill>
              </a:rPr>
              <a:t> tempo para </a:t>
            </a:r>
            <a:r>
              <a:rPr lang="en-US" sz="1200" i="1" dirty="0" err="1">
                <a:solidFill>
                  <a:srgbClr val="FFFFFF"/>
                </a:solidFill>
              </a:rPr>
              <a:t>avaliar</a:t>
            </a:r>
            <a:r>
              <a:rPr lang="en-US" sz="1200" i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9025B-7739-87DA-D3CA-2C74B88B93D1}"/>
              </a:ext>
            </a:extLst>
          </p:cNvPr>
          <p:cNvSpPr/>
          <p:nvPr/>
        </p:nvSpPr>
        <p:spPr>
          <a:xfrm>
            <a:off x="1442301" y="3657600"/>
            <a:ext cx="782425" cy="4053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13543-BAB7-48C0-38BF-204EFB580295}"/>
              </a:ext>
            </a:extLst>
          </p:cNvPr>
          <p:cNvSpPr/>
          <p:nvPr/>
        </p:nvSpPr>
        <p:spPr>
          <a:xfrm>
            <a:off x="3853736" y="3702410"/>
            <a:ext cx="782425" cy="3605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39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14586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Ánálise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correlação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kendall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74C7E-CACE-8D37-6A16-2D36EDCF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8" y="2167822"/>
            <a:ext cx="7565906" cy="4395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92E3F-1424-025A-3846-1299C9EB4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58" y="2151967"/>
            <a:ext cx="7565906" cy="441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4711AB-38D3-AC6C-66A0-A96223416D69}"/>
              </a:ext>
            </a:extLst>
          </p:cNvPr>
          <p:cNvSpPr/>
          <p:nvPr/>
        </p:nvSpPr>
        <p:spPr>
          <a:xfrm>
            <a:off x="3921552" y="3702408"/>
            <a:ext cx="782425" cy="3605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421;p14">
            <a:extLst>
              <a:ext uri="{FF2B5EF4-FFF2-40B4-BE49-F238E27FC236}">
                <a16:creationId xmlns:a16="http://schemas.microsoft.com/office/drawing/2014/main" id="{13DA873A-EDB5-813D-1CD5-EC86FC44095A}"/>
              </a:ext>
            </a:extLst>
          </p:cNvPr>
          <p:cNvSpPr txBox="1"/>
          <p:nvPr/>
        </p:nvSpPr>
        <p:spPr>
          <a:xfrm>
            <a:off x="8153400" y="2080656"/>
            <a:ext cx="3809215" cy="259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IDENTIICA </a:t>
            </a:r>
            <a:r>
              <a:rPr lang="en-US" sz="1200" b="1" dirty="0">
                <a:solidFill>
                  <a:srgbClr val="FFFFFF"/>
                </a:solidFill>
              </a:rPr>
              <a:t>SE ALGUMA VAIRÁVEL INFLUENCIA NA QTD DE ATENDIMENTO (UOR 9188)</a:t>
            </a:r>
          </a:p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Horário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é algo </a:t>
            </a:r>
            <a:r>
              <a:rPr lang="en-US" sz="1200" dirty="0">
                <a:solidFill>
                  <a:srgbClr val="FFFFFF"/>
                </a:solidFill>
              </a:rPr>
              <a:t>que </a:t>
            </a:r>
            <a:r>
              <a:rPr lang="en-US" sz="1200" dirty="0" err="1">
                <a:solidFill>
                  <a:srgbClr val="FFFFFF"/>
                </a:solidFill>
              </a:rPr>
              <a:t>influência</a:t>
            </a:r>
            <a:r>
              <a:rPr lang="en-US" sz="1200" dirty="0">
                <a:solidFill>
                  <a:srgbClr val="FFFFFF"/>
                </a:solidFill>
              </a:rPr>
              <a:t> no volume</a:t>
            </a:r>
          </a:p>
          <a:p>
            <a:pPr marL="179070" marR="254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0000"/>
              <a:buFont typeface="Courier New" panose="02070309020205020404" pitchFamily="49" charset="0"/>
              <a:buChar char="o"/>
              <a:tabLst/>
              <a:defRPr/>
            </a:pPr>
            <a:endParaRPr lang="en-US" sz="1200" dirty="0">
              <a:solidFill>
                <a:srgbClr val="FFFFFF"/>
              </a:solidFill>
            </a:endParaRPr>
          </a:p>
          <a:p>
            <a:pPr marL="7620" marR="2540">
              <a:lnSpc>
                <a:spcPct val="200000"/>
              </a:lnSpc>
              <a:buClr>
                <a:srgbClr val="FFFFFF"/>
              </a:buClr>
              <a:buSzPct val="110000"/>
            </a:pPr>
            <a:r>
              <a:rPr lang="en-US" sz="1200" i="1" dirty="0">
                <a:solidFill>
                  <a:srgbClr val="FFFFFF"/>
                </a:solidFill>
              </a:rPr>
              <a:t>* </a:t>
            </a:r>
            <a:r>
              <a:rPr lang="en-US" sz="1200" i="1" dirty="0" err="1">
                <a:solidFill>
                  <a:srgbClr val="FFFFFF"/>
                </a:solidFill>
              </a:rPr>
              <a:t>Não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analisamos</a:t>
            </a:r>
            <a:r>
              <a:rPr lang="en-US" sz="1200" i="1" dirty="0">
                <a:solidFill>
                  <a:srgbClr val="FFFFFF"/>
                </a:solidFill>
              </a:rPr>
              <a:t> o tempo de Atendimento </a:t>
            </a:r>
            <a:r>
              <a:rPr lang="en-US" sz="1200" i="1" dirty="0" err="1">
                <a:solidFill>
                  <a:srgbClr val="FFFFFF"/>
                </a:solidFill>
              </a:rPr>
              <a:t>ainda</a:t>
            </a:r>
            <a:r>
              <a:rPr lang="en-US" sz="1200" i="1" dirty="0">
                <a:solidFill>
                  <a:srgbClr val="FFFFFF"/>
                </a:solidFill>
              </a:rPr>
              <a:t>, </a:t>
            </a:r>
            <a:r>
              <a:rPr lang="en-US" sz="1200" i="1" dirty="0" err="1">
                <a:solidFill>
                  <a:srgbClr val="FFFFFF"/>
                </a:solidFill>
              </a:rPr>
              <a:t>fizemos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esse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enriquecimento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na</a:t>
            </a:r>
            <a:r>
              <a:rPr lang="en-US" sz="1200" i="1" dirty="0">
                <a:solidFill>
                  <a:srgbClr val="FFFFFF"/>
                </a:solidFill>
              </a:rPr>
              <a:t> base mas </a:t>
            </a:r>
            <a:r>
              <a:rPr lang="en-US" sz="1200" i="1" dirty="0" err="1">
                <a:solidFill>
                  <a:srgbClr val="FFFFFF"/>
                </a:solidFill>
              </a:rPr>
              <a:t>não</a:t>
            </a:r>
            <a:r>
              <a:rPr lang="en-US" sz="1200" i="1" dirty="0">
                <a:solidFill>
                  <a:srgbClr val="FFFFFF"/>
                </a:solidFill>
              </a:rPr>
              <a:t> </a:t>
            </a:r>
            <a:r>
              <a:rPr lang="en-US" sz="1200" i="1" dirty="0" err="1">
                <a:solidFill>
                  <a:srgbClr val="FFFFFF"/>
                </a:solidFill>
              </a:rPr>
              <a:t>houve</a:t>
            </a:r>
            <a:r>
              <a:rPr lang="en-US" sz="1200" i="1" dirty="0">
                <a:solidFill>
                  <a:srgbClr val="FFFFFF"/>
                </a:solidFill>
              </a:rPr>
              <a:t> tempo para </a:t>
            </a:r>
            <a:r>
              <a:rPr lang="en-US" sz="1200" i="1" dirty="0" err="1">
                <a:solidFill>
                  <a:srgbClr val="FFFFFF"/>
                </a:solidFill>
              </a:rPr>
              <a:t>avaliar</a:t>
            </a:r>
            <a:r>
              <a:rPr lang="en-US" sz="1200" i="1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rtl="0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0" i="0">
                <a:solidFill>
                  <a:srgbClr val="002C4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750" b="0" i="0">
              <a:solidFill>
                <a:srgbClr val="002C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rtl="0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/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2"/>
                </a:solidFill>
              </a:rPr>
              <a:t>09</a:t>
            </a:r>
            <a:endParaRPr lang="pt-BR" sz="1061">
              <a:solidFill>
                <a:schemeClr val="lt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837" y="313437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 dirty="0"/>
              <a:t>CONCLUSÕES E PRÓXIMAS ETAPAS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68837" y="1162405"/>
            <a:ext cx="10853940" cy="431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285750" marR="2540" indent="-285750">
              <a:lnSpc>
                <a:spcPct val="200000"/>
              </a:lnSpc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/>
                </a:solidFill>
              </a:rPr>
              <a:t>Aparentemente um modelo não seria necessário, já que há um padrão bem definido de volume de atendimentos;</a:t>
            </a:r>
          </a:p>
          <a:p>
            <a:pPr marL="285750" marR="2540" indent="-285750">
              <a:lnSpc>
                <a:spcPct val="200000"/>
              </a:lnSpc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/>
                </a:solidFill>
              </a:rPr>
              <a:t>Continuar as análises exploratórias dos dados;</a:t>
            </a:r>
          </a:p>
          <a:p>
            <a:pPr marL="285750" marR="2540" indent="-285750">
              <a:lnSpc>
                <a:spcPct val="200000"/>
              </a:lnSpc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2"/>
                </a:solidFill>
              </a:rPr>
              <a:t>Definir</a:t>
            </a:r>
            <a:r>
              <a:rPr lang="en-US" sz="2000" b="1" dirty="0">
                <a:solidFill>
                  <a:schemeClr val="tx2"/>
                </a:solidFill>
              </a:rPr>
              <a:t> o que é </a:t>
            </a:r>
            <a:r>
              <a:rPr lang="en-US" sz="2000" b="1" dirty="0" err="1">
                <a:solidFill>
                  <a:schemeClr val="tx2"/>
                </a:solidFill>
              </a:rPr>
              <a:t>pico</a:t>
            </a:r>
            <a:r>
              <a:rPr lang="en-US" sz="2000" b="1" dirty="0">
                <a:solidFill>
                  <a:schemeClr val="tx2"/>
                </a:solidFill>
              </a:rPr>
              <a:t> de Atendimento</a:t>
            </a:r>
          </a:p>
          <a:p>
            <a:pPr marR="2540" lvl="5">
              <a:lnSpc>
                <a:spcPct val="200000"/>
              </a:lnSpc>
              <a:buClr>
                <a:schemeClr val="tx2"/>
              </a:buClr>
              <a:buSzPct val="110000"/>
            </a:pPr>
            <a:r>
              <a:rPr lang="en-US" sz="2000" dirty="0">
                <a:solidFill>
                  <a:schemeClr val="tx2"/>
                </a:solidFill>
              </a:rPr>
              <a:t>	Podemos </a:t>
            </a:r>
            <a:r>
              <a:rPr lang="en-US" sz="2000" dirty="0" err="1">
                <a:solidFill>
                  <a:schemeClr val="tx2"/>
                </a:solidFill>
              </a:rPr>
              <a:t>utilizar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alguma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técnica</a:t>
            </a:r>
            <a:r>
              <a:rPr lang="en-US" sz="2000" dirty="0">
                <a:solidFill>
                  <a:schemeClr val="tx2"/>
                </a:solidFill>
              </a:rPr>
              <a:t> para </a:t>
            </a:r>
            <a:r>
              <a:rPr lang="en-US" sz="2000" b="1" dirty="0" err="1">
                <a:solidFill>
                  <a:schemeClr val="tx2"/>
                </a:solidFill>
              </a:rPr>
              <a:t>definir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picos</a:t>
            </a:r>
            <a:r>
              <a:rPr lang="en-US" sz="2000" b="1" dirty="0">
                <a:solidFill>
                  <a:schemeClr val="tx2"/>
                </a:solidFill>
              </a:rPr>
              <a:t> de forma </a:t>
            </a:r>
            <a:r>
              <a:rPr lang="en-US" sz="2000" b="1" dirty="0" err="1">
                <a:solidFill>
                  <a:schemeClr val="tx2"/>
                </a:solidFill>
              </a:rPr>
              <a:t>automática</a:t>
            </a:r>
            <a:r>
              <a:rPr lang="en-US" sz="2000" b="1" dirty="0">
                <a:solidFill>
                  <a:schemeClr val="tx2"/>
                </a:solidFill>
              </a:rPr>
              <a:t>;</a:t>
            </a:r>
          </a:p>
          <a:p>
            <a:pPr marR="2540" lvl="2">
              <a:lnSpc>
                <a:spcPct val="200000"/>
              </a:lnSpc>
              <a:buClr>
                <a:schemeClr val="tx2"/>
              </a:buClr>
              <a:buSzPct val="110000"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err="1">
                <a:solidFill>
                  <a:schemeClr val="tx2"/>
                </a:solidFill>
              </a:rPr>
              <a:t>Ou</a:t>
            </a:r>
            <a:r>
              <a:rPr lang="en-US" sz="2000" dirty="0">
                <a:solidFill>
                  <a:schemeClr val="tx2"/>
                </a:solidFill>
              </a:rPr>
              <a:t>, Podemos utilizer </a:t>
            </a:r>
            <a:r>
              <a:rPr lang="en-US" sz="2000" dirty="0" err="1">
                <a:solidFill>
                  <a:schemeClr val="tx2"/>
                </a:solidFill>
              </a:rPr>
              <a:t>alguma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regra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negocial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para definer </a:t>
            </a:r>
            <a:r>
              <a:rPr lang="en-US" sz="2000" dirty="0" err="1">
                <a:solidFill>
                  <a:schemeClr val="tx2"/>
                </a:solidFill>
              </a:rPr>
              <a:t>picos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marL="285750" marR="2540" lvl="2" indent="-285750">
              <a:lnSpc>
                <a:spcPct val="200000"/>
              </a:lnSpc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/>
                </a:solidFill>
              </a:rPr>
              <a:t>Utilizar outra estratégia de análise</a:t>
            </a:r>
            <a:r>
              <a:rPr lang="pt-BR" sz="2000">
                <a:solidFill>
                  <a:schemeClr val="tx2"/>
                </a:solidFill>
              </a:rPr>
              <a:t>: utilizar </a:t>
            </a:r>
            <a:r>
              <a:rPr lang="pt-BR" sz="2000" dirty="0">
                <a:solidFill>
                  <a:schemeClr val="tx2"/>
                </a:solidFill>
              </a:rPr>
              <a:t>tempo de atendimento</a:t>
            </a:r>
            <a:r>
              <a:rPr lang="pt-BR" sz="2000">
                <a:solidFill>
                  <a:schemeClr val="tx2"/>
                </a:solidFill>
              </a:rPr>
              <a:t>/espera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 flipV="1">
            <a:off x="894233" y="341492"/>
            <a:ext cx="8257643" cy="53059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64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8"/>
          <p:cNvSpPr txBox="1"/>
          <p:nvPr/>
        </p:nvSpPr>
        <p:spPr>
          <a:xfrm>
            <a:off x="5299658" y="3573509"/>
            <a:ext cx="4813171" cy="26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t" anchorCtr="0">
            <a:spAutoFit/>
          </a:bodyPr>
          <a:lstStyle/>
          <a:p>
            <a:pPr marL="7620" marR="2540" lvl="0" indent="0" algn="l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95" name="Google Shape;495;p18"/>
          <p:cNvGrpSpPr/>
          <p:nvPr/>
        </p:nvGrpSpPr>
        <p:grpSpPr>
          <a:xfrm>
            <a:off x="8709558" y="1071402"/>
            <a:ext cx="2104244" cy="1559213"/>
            <a:chOff x="8709558" y="1071402"/>
            <a:chExt cx="2104244" cy="1559213"/>
          </a:xfrm>
        </p:grpSpPr>
        <p:sp>
          <p:nvSpPr>
            <p:cNvPr id="496" name="Google Shape;496;p18"/>
            <p:cNvSpPr/>
            <p:nvPr/>
          </p:nvSpPr>
          <p:spPr>
            <a:xfrm>
              <a:off x="8709558" y="1071402"/>
              <a:ext cx="441284" cy="441284"/>
            </a:xfrm>
            <a:custGeom>
              <a:avLst/>
              <a:gdLst/>
              <a:ahLst/>
              <a:cxnLst/>
              <a:rect l="l" t="t" r="r" b="b"/>
              <a:pathLst>
                <a:path w="727709" h="727710" extrusionOk="0">
                  <a:moveTo>
                    <a:pt x="727517" y="363758"/>
                  </a:moveTo>
                  <a:lnTo>
                    <a:pt x="724196" y="413119"/>
                  </a:lnTo>
                  <a:lnTo>
                    <a:pt x="714523" y="460462"/>
                  </a:lnTo>
                  <a:lnTo>
                    <a:pt x="698930" y="505352"/>
                  </a:lnTo>
                  <a:lnTo>
                    <a:pt x="677852" y="547357"/>
                  </a:lnTo>
                  <a:lnTo>
                    <a:pt x="651722" y="586043"/>
                  </a:lnTo>
                  <a:lnTo>
                    <a:pt x="620973" y="620977"/>
                  </a:lnTo>
                  <a:lnTo>
                    <a:pt x="586038" y="651725"/>
                  </a:lnTo>
                  <a:lnTo>
                    <a:pt x="547352" y="677854"/>
                  </a:lnTo>
                  <a:lnTo>
                    <a:pt x="505348" y="698932"/>
                  </a:lnTo>
                  <a:lnTo>
                    <a:pt x="460458" y="714523"/>
                  </a:lnTo>
                  <a:lnTo>
                    <a:pt x="413117" y="724196"/>
                  </a:lnTo>
                  <a:lnTo>
                    <a:pt x="363758" y="727517"/>
                  </a:lnTo>
                  <a:lnTo>
                    <a:pt x="314397" y="724196"/>
                  </a:lnTo>
                  <a:lnTo>
                    <a:pt x="267054" y="714523"/>
                  </a:lnTo>
                  <a:lnTo>
                    <a:pt x="222164" y="698932"/>
                  </a:lnTo>
                  <a:lnTo>
                    <a:pt x="180159" y="677854"/>
                  </a:lnTo>
                  <a:lnTo>
                    <a:pt x="141473" y="651725"/>
                  </a:lnTo>
                  <a:lnTo>
                    <a:pt x="106539" y="620977"/>
                  </a:lnTo>
                  <a:lnTo>
                    <a:pt x="75791" y="586043"/>
                  </a:lnTo>
                  <a:lnTo>
                    <a:pt x="49662" y="547357"/>
                  </a:lnTo>
                  <a:lnTo>
                    <a:pt x="28585" y="505352"/>
                  </a:lnTo>
                  <a:lnTo>
                    <a:pt x="12993" y="460462"/>
                  </a:lnTo>
                  <a:lnTo>
                    <a:pt x="3320" y="413119"/>
                  </a:lnTo>
                  <a:lnTo>
                    <a:pt x="0" y="363758"/>
                  </a:lnTo>
                  <a:lnTo>
                    <a:pt x="3320" y="314397"/>
                  </a:lnTo>
                  <a:lnTo>
                    <a:pt x="12993" y="267054"/>
                  </a:lnTo>
                  <a:lnTo>
                    <a:pt x="28585" y="222164"/>
                  </a:lnTo>
                  <a:lnTo>
                    <a:pt x="49662" y="180159"/>
                  </a:lnTo>
                  <a:lnTo>
                    <a:pt x="75791" y="141473"/>
                  </a:lnTo>
                  <a:lnTo>
                    <a:pt x="106539" y="106539"/>
                  </a:lnTo>
                  <a:lnTo>
                    <a:pt x="141473" y="75791"/>
                  </a:lnTo>
                  <a:lnTo>
                    <a:pt x="180159" y="49662"/>
                  </a:lnTo>
                  <a:lnTo>
                    <a:pt x="222164" y="28585"/>
                  </a:lnTo>
                  <a:lnTo>
                    <a:pt x="267054" y="12993"/>
                  </a:lnTo>
                  <a:lnTo>
                    <a:pt x="314397" y="3320"/>
                  </a:lnTo>
                  <a:lnTo>
                    <a:pt x="363758" y="0"/>
                  </a:lnTo>
                  <a:lnTo>
                    <a:pt x="413117" y="3320"/>
                  </a:lnTo>
                  <a:lnTo>
                    <a:pt x="460458" y="12993"/>
                  </a:lnTo>
                  <a:lnTo>
                    <a:pt x="505348" y="28585"/>
                  </a:lnTo>
                  <a:lnTo>
                    <a:pt x="547352" y="49662"/>
                  </a:lnTo>
                  <a:lnTo>
                    <a:pt x="586038" y="75791"/>
                  </a:lnTo>
                  <a:lnTo>
                    <a:pt x="620973" y="106539"/>
                  </a:lnTo>
                  <a:lnTo>
                    <a:pt x="651722" y="141473"/>
                  </a:lnTo>
                  <a:lnTo>
                    <a:pt x="677852" y="180159"/>
                  </a:lnTo>
                  <a:lnTo>
                    <a:pt x="698930" y="222164"/>
                  </a:lnTo>
                  <a:lnTo>
                    <a:pt x="714523" y="267054"/>
                  </a:lnTo>
                  <a:lnTo>
                    <a:pt x="724196" y="314397"/>
                  </a:lnTo>
                  <a:lnTo>
                    <a:pt x="727517" y="363758"/>
                  </a:lnTo>
                  <a:close/>
                </a:path>
              </a:pathLst>
            </a:custGeom>
            <a:noFill/>
            <a:ln w="31400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9017176" y="1681790"/>
              <a:ext cx="267235" cy="267235"/>
            </a:xfrm>
            <a:custGeom>
              <a:avLst/>
              <a:gdLst/>
              <a:ahLst/>
              <a:cxnLst/>
              <a:rect l="l" t="t" r="r" b="b"/>
              <a:pathLst>
                <a:path w="440690" h="440689" extrusionOk="0">
                  <a:moveTo>
                    <a:pt x="220234" y="0"/>
                  </a:moveTo>
                  <a:lnTo>
                    <a:pt x="175849" y="4474"/>
                  </a:lnTo>
                  <a:lnTo>
                    <a:pt x="134509" y="17307"/>
                  </a:lnTo>
                  <a:lnTo>
                    <a:pt x="97100" y="37613"/>
                  </a:lnTo>
                  <a:lnTo>
                    <a:pt x="64505" y="64507"/>
                  </a:lnTo>
                  <a:lnTo>
                    <a:pt x="37613" y="97102"/>
                  </a:lnTo>
                  <a:lnTo>
                    <a:pt x="17307" y="134514"/>
                  </a:lnTo>
                  <a:lnTo>
                    <a:pt x="4474" y="175856"/>
                  </a:lnTo>
                  <a:lnTo>
                    <a:pt x="0" y="220244"/>
                  </a:lnTo>
                  <a:lnTo>
                    <a:pt x="4474" y="264629"/>
                  </a:lnTo>
                  <a:lnTo>
                    <a:pt x="17307" y="305970"/>
                  </a:lnTo>
                  <a:lnTo>
                    <a:pt x="37613" y="343381"/>
                  </a:lnTo>
                  <a:lnTo>
                    <a:pt x="64505" y="375978"/>
                  </a:lnTo>
                  <a:lnTo>
                    <a:pt x="97100" y="402872"/>
                  </a:lnTo>
                  <a:lnTo>
                    <a:pt x="134509" y="423180"/>
                  </a:lnTo>
                  <a:lnTo>
                    <a:pt x="175849" y="436014"/>
                  </a:lnTo>
                  <a:lnTo>
                    <a:pt x="220234" y="440489"/>
                  </a:lnTo>
                  <a:lnTo>
                    <a:pt x="264621" y="436014"/>
                  </a:lnTo>
                  <a:lnTo>
                    <a:pt x="305964" y="423180"/>
                  </a:lnTo>
                  <a:lnTo>
                    <a:pt x="343376" y="402872"/>
                  </a:lnTo>
                  <a:lnTo>
                    <a:pt x="375971" y="375978"/>
                  </a:lnTo>
                  <a:lnTo>
                    <a:pt x="402865" y="343381"/>
                  </a:lnTo>
                  <a:lnTo>
                    <a:pt x="423171" y="305970"/>
                  </a:lnTo>
                  <a:lnTo>
                    <a:pt x="436004" y="264629"/>
                  </a:lnTo>
                  <a:lnTo>
                    <a:pt x="440478" y="220244"/>
                  </a:lnTo>
                  <a:lnTo>
                    <a:pt x="436004" y="175856"/>
                  </a:lnTo>
                  <a:lnTo>
                    <a:pt x="423171" y="134514"/>
                  </a:lnTo>
                  <a:lnTo>
                    <a:pt x="402865" y="97102"/>
                  </a:lnTo>
                  <a:lnTo>
                    <a:pt x="375971" y="64507"/>
                  </a:lnTo>
                  <a:lnTo>
                    <a:pt x="343376" y="37613"/>
                  </a:lnTo>
                  <a:lnTo>
                    <a:pt x="305964" y="17307"/>
                  </a:lnTo>
                  <a:lnTo>
                    <a:pt x="264621" y="4474"/>
                  </a:lnTo>
                  <a:lnTo>
                    <a:pt x="220234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8" name="Google Shape;498;p18"/>
            <p:cNvGrpSpPr/>
            <p:nvPr/>
          </p:nvGrpSpPr>
          <p:grpSpPr>
            <a:xfrm>
              <a:off x="8833191" y="1154918"/>
              <a:ext cx="1980611" cy="1475697"/>
              <a:chOff x="14565881" y="1904545"/>
              <a:chExt cx="3266174" cy="2433533"/>
            </a:xfrm>
          </p:grpSpPr>
          <p:sp>
            <p:nvSpPr>
              <p:cNvPr id="499" name="Google Shape;499;p18"/>
              <p:cNvSpPr/>
              <p:nvPr/>
            </p:nvSpPr>
            <p:spPr>
              <a:xfrm>
                <a:off x="15469220" y="1904545"/>
                <a:ext cx="2362835" cy="1399540"/>
              </a:xfrm>
              <a:custGeom>
                <a:avLst/>
                <a:gdLst/>
                <a:ahLst/>
                <a:cxnLst/>
                <a:rect l="l" t="t" r="r" b="b"/>
                <a:pathLst>
                  <a:path w="2362834" h="1399539" extrusionOk="0">
                    <a:moveTo>
                      <a:pt x="2362420" y="0"/>
                    </a:moveTo>
                    <a:lnTo>
                      <a:pt x="0" y="1399213"/>
                    </a:lnTo>
                  </a:path>
                </a:pathLst>
              </a:custGeom>
              <a:noFill/>
              <a:ln w="31400" cap="flat" cmpd="sng">
                <a:solidFill>
                  <a:srgbClr val="F0F0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14565881" y="3343668"/>
                <a:ext cx="1678305" cy="994410"/>
              </a:xfrm>
              <a:custGeom>
                <a:avLst/>
                <a:gdLst/>
                <a:ahLst/>
                <a:cxnLst/>
                <a:rect l="l" t="t" r="r" b="b"/>
                <a:pathLst>
                  <a:path w="1678305" h="994410" extrusionOk="0">
                    <a:moveTo>
                      <a:pt x="1677938" y="0"/>
                    </a:moveTo>
                    <a:lnTo>
                      <a:pt x="0" y="993812"/>
                    </a:lnTo>
                  </a:path>
                </a:pathLst>
              </a:custGeom>
              <a:noFill/>
              <a:ln w="31400" cap="flat" cmpd="sng">
                <a:solidFill>
                  <a:srgbClr val="F7F7F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15360088" y="2031556"/>
                <a:ext cx="427990" cy="342265"/>
              </a:xfrm>
              <a:custGeom>
                <a:avLst/>
                <a:gdLst/>
                <a:ahLst/>
                <a:cxnLst/>
                <a:rect l="l" t="t" r="r" b="b"/>
                <a:pathLst>
                  <a:path w="427990" h="342264" extrusionOk="0">
                    <a:moveTo>
                      <a:pt x="213878" y="0"/>
                    </a:moveTo>
                    <a:lnTo>
                      <a:pt x="0" y="342020"/>
                    </a:lnTo>
                    <a:lnTo>
                      <a:pt x="427767" y="342020"/>
                    </a:lnTo>
                    <a:lnTo>
                      <a:pt x="213878" y="0"/>
                    </a:lnTo>
                    <a:close/>
                  </a:path>
                </a:pathLst>
              </a:custGeom>
              <a:solidFill>
                <a:srgbClr val="062C4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2" name="Google Shape;502;p18"/>
          <p:cNvSpPr txBox="1">
            <a:spLocks noGrp="1"/>
          </p:cNvSpPr>
          <p:nvPr>
            <p:ph type="title"/>
          </p:nvPr>
        </p:nvSpPr>
        <p:spPr>
          <a:xfrm>
            <a:off x="1574063" y="2338668"/>
            <a:ext cx="38167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 lvl="0" indent="0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Obrigado.</a:t>
            </a:r>
          </a:p>
        </p:txBody>
      </p:sp>
      <p:sp>
        <p:nvSpPr>
          <p:cNvPr id="503" name="Google Shape;503;p18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2C4F"/>
                </a:solidFill>
              </a:rPr>
              <a:t>10</a:t>
            </a:r>
            <a:endParaRPr lang="en-US" sz="1050">
              <a:solidFill>
                <a:srgbClr val="002C4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4"/>
          <p:cNvGrpSpPr/>
          <p:nvPr/>
        </p:nvGrpSpPr>
        <p:grpSpPr>
          <a:xfrm>
            <a:off x="79246" y="4228563"/>
            <a:ext cx="2492029" cy="2629317"/>
            <a:chOff x="79246" y="4228563"/>
            <a:chExt cx="2492029" cy="2629317"/>
          </a:xfrm>
        </p:grpSpPr>
        <p:sp>
          <p:nvSpPr>
            <p:cNvPr id="415" name="Google Shape;415;p14"/>
            <p:cNvSpPr/>
            <p:nvPr/>
          </p:nvSpPr>
          <p:spPr>
            <a:xfrm>
              <a:off x="524284" y="4228563"/>
              <a:ext cx="441284" cy="441284"/>
            </a:xfrm>
            <a:custGeom>
              <a:avLst/>
              <a:gdLst/>
              <a:ahLst/>
              <a:cxnLst/>
              <a:rect l="l" t="t" r="r" b="b"/>
              <a:pathLst>
                <a:path w="727710" h="727709" extrusionOk="0">
                  <a:moveTo>
                    <a:pt x="727517" y="363758"/>
                  </a:moveTo>
                  <a:lnTo>
                    <a:pt x="724196" y="413119"/>
                  </a:lnTo>
                  <a:lnTo>
                    <a:pt x="714523" y="460462"/>
                  </a:lnTo>
                  <a:lnTo>
                    <a:pt x="698930" y="505352"/>
                  </a:lnTo>
                  <a:lnTo>
                    <a:pt x="677852" y="547357"/>
                  </a:lnTo>
                  <a:lnTo>
                    <a:pt x="651722" y="586043"/>
                  </a:lnTo>
                  <a:lnTo>
                    <a:pt x="620973" y="620977"/>
                  </a:lnTo>
                  <a:lnTo>
                    <a:pt x="586038" y="651725"/>
                  </a:lnTo>
                  <a:lnTo>
                    <a:pt x="547352" y="677854"/>
                  </a:lnTo>
                  <a:lnTo>
                    <a:pt x="505348" y="698932"/>
                  </a:lnTo>
                  <a:lnTo>
                    <a:pt x="460458" y="714523"/>
                  </a:lnTo>
                  <a:lnTo>
                    <a:pt x="413117" y="724196"/>
                  </a:lnTo>
                  <a:lnTo>
                    <a:pt x="363758" y="727517"/>
                  </a:lnTo>
                  <a:lnTo>
                    <a:pt x="314399" y="724196"/>
                  </a:lnTo>
                  <a:lnTo>
                    <a:pt x="267058" y="714523"/>
                  </a:lnTo>
                  <a:lnTo>
                    <a:pt x="222168" y="698932"/>
                  </a:lnTo>
                  <a:lnTo>
                    <a:pt x="180164" y="677854"/>
                  </a:lnTo>
                  <a:lnTo>
                    <a:pt x="141478" y="651725"/>
                  </a:lnTo>
                  <a:lnTo>
                    <a:pt x="106543" y="620977"/>
                  </a:lnTo>
                  <a:lnTo>
                    <a:pt x="75794" y="586043"/>
                  </a:lnTo>
                  <a:lnTo>
                    <a:pt x="49664" y="547357"/>
                  </a:lnTo>
                  <a:lnTo>
                    <a:pt x="28586" y="505352"/>
                  </a:lnTo>
                  <a:lnTo>
                    <a:pt x="12994" y="460462"/>
                  </a:lnTo>
                  <a:lnTo>
                    <a:pt x="3320" y="413119"/>
                  </a:lnTo>
                  <a:lnTo>
                    <a:pt x="0" y="363758"/>
                  </a:lnTo>
                  <a:lnTo>
                    <a:pt x="3320" y="314397"/>
                  </a:lnTo>
                  <a:lnTo>
                    <a:pt x="12994" y="267054"/>
                  </a:lnTo>
                  <a:lnTo>
                    <a:pt x="28586" y="222164"/>
                  </a:lnTo>
                  <a:lnTo>
                    <a:pt x="49664" y="180159"/>
                  </a:lnTo>
                  <a:lnTo>
                    <a:pt x="75794" y="141473"/>
                  </a:lnTo>
                  <a:lnTo>
                    <a:pt x="106543" y="106539"/>
                  </a:lnTo>
                  <a:lnTo>
                    <a:pt x="141478" y="75791"/>
                  </a:lnTo>
                  <a:lnTo>
                    <a:pt x="180164" y="49662"/>
                  </a:lnTo>
                  <a:lnTo>
                    <a:pt x="222168" y="28585"/>
                  </a:lnTo>
                  <a:lnTo>
                    <a:pt x="267058" y="12993"/>
                  </a:lnTo>
                  <a:lnTo>
                    <a:pt x="314399" y="3320"/>
                  </a:lnTo>
                  <a:lnTo>
                    <a:pt x="363758" y="0"/>
                  </a:lnTo>
                  <a:lnTo>
                    <a:pt x="413117" y="3320"/>
                  </a:lnTo>
                  <a:lnTo>
                    <a:pt x="460458" y="12993"/>
                  </a:lnTo>
                  <a:lnTo>
                    <a:pt x="505348" y="28585"/>
                  </a:lnTo>
                  <a:lnTo>
                    <a:pt x="547352" y="49662"/>
                  </a:lnTo>
                  <a:lnTo>
                    <a:pt x="586038" y="75791"/>
                  </a:lnTo>
                  <a:lnTo>
                    <a:pt x="620973" y="106539"/>
                  </a:lnTo>
                  <a:lnTo>
                    <a:pt x="651722" y="141473"/>
                  </a:lnTo>
                  <a:lnTo>
                    <a:pt x="677852" y="180159"/>
                  </a:lnTo>
                  <a:lnTo>
                    <a:pt x="698930" y="222164"/>
                  </a:lnTo>
                  <a:lnTo>
                    <a:pt x="714523" y="267054"/>
                  </a:lnTo>
                  <a:lnTo>
                    <a:pt x="724196" y="314397"/>
                  </a:lnTo>
                  <a:lnTo>
                    <a:pt x="727517" y="363758"/>
                  </a:lnTo>
                  <a:close/>
                </a:path>
              </a:pathLst>
            </a:custGeom>
            <a:noFill/>
            <a:ln w="31400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641084" y="5048740"/>
              <a:ext cx="267235" cy="267235"/>
            </a:xfrm>
            <a:custGeom>
              <a:avLst/>
              <a:gdLst/>
              <a:ahLst/>
              <a:cxnLst/>
              <a:rect l="l" t="t" r="r" b="b"/>
              <a:pathLst>
                <a:path w="440690" h="440690" extrusionOk="0">
                  <a:moveTo>
                    <a:pt x="220244" y="0"/>
                  </a:moveTo>
                  <a:lnTo>
                    <a:pt x="175856" y="4474"/>
                  </a:lnTo>
                  <a:lnTo>
                    <a:pt x="134514" y="17307"/>
                  </a:lnTo>
                  <a:lnTo>
                    <a:pt x="97102" y="37613"/>
                  </a:lnTo>
                  <a:lnTo>
                    <a:pt x="64507" y="64507"/>
                  </a:lnTo>
                  <a:lnTo>
                    <a:pt x="37613" y="97102"/>
                  </a:lnTo>
                  <a:lnTo>
                    <a:pt x="17307" y="134514"/>
                  </a:lnTo>
                  <a:lnTo>
                    <a:pt x="4474" y="175856"/>
                  </a:lnTo>
                  <a:lnTo>
                    <a:pt x="0" y="220244"/>
                  </a:lnTo>
                  <a:lnTo>
                    <a:pt x="4474" y="264628"/>
                  </a:lnTo>
                  <a:lnTo>
                    <a:pt x="17307" y="305968"/>
                  </a:lnTo>
                  <a:lnTo>
                    <a:pt x="37613" y="343378"/>
                  </a:lnTo>
                  <a:lnTo>
                    <a:pt x="64507" y="375972"/>
                  </a:lnTo>
                  <a:lnTo>
                    <a:pt x="97102" y="402865"/>
                  </a:lnTo>
                  <a:lnTo>
                    <a:pt x="134514" y="423171"/>
                  </a:lnTo>
                  <a:lnTo>
                    <a:pt x="175856" y="436004"/>
                  </a:lnTo>
                  <a:lnTo>
                    <a:pt x="220244" y="440478"/>
                  </a:lnTo>
                  <a:lnTo>
                    <a:pt x="264632" y="436004"/>
                  </a:lnTo>
                  <a:lnTo>
                    <a:pt x="305974" y="423171"/>
                  </a:lnTo>
                  <a:lnTo>
                    <a:pt x="343386" y="402865"/>
                  </a:lnTo>
                  <a:lnTo>
                    <a:pt x="375982" y="375972"/>
                  </a:lnTo>
                  <a:lnTo>
                    <a:pt x="402875" y="343378"/>
                  </a:lnTo>
                  <a:lnTo>
                    <a:pt x="423181" y="305968"/>
                  </a:lnTo>
                  <a:lnTo>
                    <a:pt x="436014" y="264628"/>
                  </a:lnTo>
                  <a:lnTo>
                    <a:pt x="440489" y="220244"/>
                  </a:lnTo>
                  <a:lnTo>
                    <a:pt x="436014" y="175856"/>
                  </a:lnTo>
                  <a:lnTo>
                    <a:pt x="423181" y="134514"/>
                  </a:lnTo>
                  <a:lnTo>
                    <a:pt x="402875" y="97102"/>
                  </a:lnTo>
                  <a:lnTo>
                    <a:pt x="375982" y="64507"/>
                  </a:lnTo>
                  <a:lnTo>
                    <a:pt x="343386" y="37613"/>
                  </a:lnTo>
                  <a:lnTo>
                    <a:pt x="305974" y="17307"/>
                  </a:lnTo>
                  <a:lnTo>
                    <a:pt x="264632" y="4474"/>
                  </a:lnTo>
                  <a:lnTo>
                    <a:pt x="220244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7" name="Google Shape;417;p14"/>
            <p:cNvGrpSpPr/>
            <p:nvPr/>
          </p:nvGrpSpPr>
          <p:grpSpPr>
            <a:xfrm>
              <a:off x="79246" y="4660008"/>
              <a:ext cx="2492029" cy="2197872"/>
              <a:chOff x="129977" y="7684699"/>
              <a:chExt cx="4109541" cy="3624454"/>
            </a:xfrm>
          </p:grpSpPr>
          <p:sp>
            <p:nvSpPr>
              <p:cNvPr id="418" name="Google Shape;418;p14"/>
              <p:cNvSpPr/>
              <p:nvPr/>
            </p:nvSpPr>
            <p:spPr>
              <a:xfrm>
                <a:off x="1876683" y="8066620"/>
                <a:ext cx="2362835" cy="1399540"/>
              </a:xfrm>
              <a:custGeom>
                <a:avLst/>
                <a:gdLst/>
                <a:ahLst/>
                <a:cxnLst/>
                <a:rect l="l" t="t" r="r" b="b"/>
                <a:pathLst>
                  <a:path w="2362835" h="1399540" extrusionOk="0">
                    <a:moveTo>
                      <a:pt x="2362420" y="0"/>
                    </a:moveTo>
                    <a:lnTo>
                      <a:pt x="0" y="1399224"/>
                    </a:lnTo>
                  </a:path>
                </a:pathLst>
              </a:custGeom>
              <a:noFill/>
              <a:ln w="31400" cap="flat" cmpd="sng">
                <a:solidFill>
                  <a:srgbClr val="F0F0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129977" y="9505753"/>
                <a:ext cx="3044190" cy="1803400"/>
              </a:xfrm>
              <a:custGeom>
                <a:avLst/>
                <a:gdLst/>
                <a:ahLst/>
                <a:cxnLst/>
                <a:rect l="l" t="t" r="r" b="b"/>
                <a:pathLst>
                  <a:path w="3044190" h="1803400" extrusionOk="0">
                    <a:moveTo>
                      <a:pt x="3043835" y="0"/>
                    </a:moveTo>
                    <a:lnTo>
                      <a:pt x="0" y="1802802"/>
                    </a:lnTo>
                  </a:path>
                </a:pathLst>
              </a:custGeom>
              <a:noFill/>
              <a:ln w="31400" cap="flat" cmpd="sng">
                <a:solidFill>
                  <a:srgbClr val="F7F7F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2319419" y="7684699"/>
                <a:ext cx="427990" cy="342265"/>
              </a:xfrm>
              <a:custGeom>
                <a:avLst/>
                <a:gdLst/>
                <a:ahLst/>
                <a:cxnLst/>
                <a:rect l="l" t="t" r="r" b="b"/>
                <a:pathLst>
                  <a:path w="427989" h="342265" extrusionOk="0">
                    <a:moveTo>
                      <a:pt x="213888" y="0"/>
                    </a:moveTo>
                    <a:lnTo>
                      <a:pt x="0" y="342010"/>
                    </a:lnTo>
                    <a:lnTo>
                      <a:pt x="427767" y="342010"/>
                    </a:lnTo>
                    <a:lnTo>
                      <a:pt x="213888" y="0"/>
                    </a:lnTo>
                    <a:close/>
                  </a:path>
                </a:pathLst>
              </a:custGeom>
              <a:solidFill>
                <a:srgbClr val="062C4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1" name="Google Shape;421;p14"/>
          <p:cNvSpPr txBox="1"/>
          <p:nvPr/>
        </p:nvSpPr>
        <p:spPr>
          <a:xfrm>
            <a:off x="1195699" y="1660669"/>
            <a:ext cx="10776341" cy="14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>
              <a:lnSpc>
                <a:spcPct val="200000"/>
              </a:lnSpc>
            </a:pPr>
            <a:r>
              <a:rPr lang="pt-BR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Entendimento de negócio e fluxo de atendimento</a:t>
            </a:r>
          </a:p>
          <a:p>
            <a:pPr marL="7620" marR="2540">
              <a:lnSpc>
                <a:spcPct val="200000"/>
              </a:lnSpc>
            </a:pPr>
            <a:r>
              <a:rPr lang="pt-BR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Entendimento das tabelas/dados</a:t>
            </a:r>
          </a:p>
          <a:p>
            <a:pPr marL="7620" marR="2540">
              <a:lnSpc>
                <a:spcPct val="200000"/>
              </a:lnSpc>
            </a:pPr>
            <a:r>
              <a:rPr lang="pt-BR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Iniciar análise exploratória dos dados de algumas UOR</a:t>
            </a:r>
          </a:p>
        </p:txBody>
      </p:sp>
      <p:sp>
        <p:nvSpPr>
          <p:cNvPr id="422" name="Google Shape;422;p14"/>
          <p:cNvSpPr txBox="1">
            <a:spLocks noGrp="1"/>
          </p:cNvSpPr>
          <p:nvPr>
            <p:ph type="title"/>
          </p:nvPr>
        </p:nvSpPr>
        <p:spPr>
          <a:xfrm>
            <a:off x="868837" y="71075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OBJETIVOS SPRINT</a:t>
            </a:r>
          </a:p>
        </p:txBody>
      </p:sp>
      <p:sp>
        <p:nvSpPr>
          <p:cNvPr id="423" name="Google Shape;423;p14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2C4F"/>
                </a:solidFill>
              </a:rPr>
              <a:t>01</a:t>
            </a:r>
            <a:endParaRPr lang="pt-BR" sz="106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Google Shape;438;p15">
            <a:extLst>
              <a:ext uri="{FF2B5EF4-FFF2-40B4-BE49-F238E27FC236}">
                <a16:creationId xmlns:a16="http://schemas.microsoft.com/office/drawing/2014/main" id="{BA7109C7-A7BF-44CD-BE52-7FD4AB9AE35F}"/>
              </a:ext>
            </a:extLst>
          </p:cNvPr>
          <p:cNvSpPr/>
          <p:nvPr/>
        </p:nvSpPr>
        <p:spPr>
          <a:xfrm>
            <a:off x="894234" y="1269405"/>
            <a:ext cx="4528298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40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rtl="0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0" i="0">
                <a:solidFill>
                  <a:srgbClr val="002C4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750" b="0" i="0">
              <a:solidFill>
                <a:srgbClr val="002C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rtl="0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/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2"/>
                </a:solidFill>
              </a:rPr>
              <a:t>02</a:t>
            </a:r>
            <a:endParaRPr lang="pt-BR" sz="1061">
              <a:solidFill>
                <a:schemeClr val="lt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5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>
              <a:lnSpc>
                <a:spcPct val="200000"/>
              </a:lnSpc>
            </a:pPr>
            <a:r>
              <a:rPr lang="pt-BR" sz="2000" b="1" dirty="0">
                <a:solidFill>
                  <a:schemeClr val="bg1"/>
                </a:solidFill>
              </a:rPr>
              <a:t>Entendimento de negócio e fluxo de atendimento</a:t>
            </a:r>
          </a:p>
          <a:p>
            <a:pPr marL="7620" marR="2540">
              <a:lnSpc>
                <a:spcPct val="200000"/>
              </a:lnSpc>
            </a:pPr>
            <a:r>
              <a:rPr lang="en-US" sz="2000" dirty="0" err="1">
                <a:solidFill>
                  <a:schemeClr val="tx2"/>
                </a:solidFill>
              </a:rPr>
              <a:t>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andamento</a:t>
            </a:r>
            <a:r>
              <a:rPr lang="en-US" sz="2000" dirty="0">
                <a:solidFill>
                  <a:schemeClr val="tx2"/>
                </a:solidFill>
              </a:rPr>
              <a:t>, de </a:t>
            </a:r>
            <a:r>
              <a:rPr lang="en-US" sz="2000" dirty="0" err="1">
                <a:solidFill>
                  <a:schemeClr val="tx2"/>
                </a:solidFill>
              </a:rPr>
              <a:t>acordo</a:t>
            </a:r>
            <a:r>
              <a:rPr lang="en-US" sz="2000" dirty="0">
                <a:solidFill>
                  <a:schemeClr val="tx2"/>
                </a:solidFill>
              </a:rPr>
              <a:t> com as </a:t>
            </a:r>
            <a:r>
              <a:rPr lang="en-US" sz="2000" dirty="0" err="1">
                <a:solidFill>
                  <a:schemeClr val="tx2"/>
                </a:solidFill>
              </a:rPr>
              <a:t>análises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estamos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realizando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surgem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novos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questionamentos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negociais</a:t>
            </a:r>
            <a:endParaRPr lang="en-US" sz="2000" dirty="0">
              <a:solidFill>
                <a:schemeClr val="tx2"/>
              </a:solidFill>
            </a:endParaRPr>
          </a:p>
          <a:p>
            <a:pPr marL="7620" marR="2540">
              <a:lnSpc>
                <a:spcPct val="200000"/>
              </a:lnSpc>
            </a:pPr>
            <a:r>
              <a:rPr lang="pt-BR" sz="2000" b="1" dirty="0">
                <a:solidFill>
                  <a:schemeClr val="bg1"/>
                </a:solidFill>
              </a:rPr>
              <a:t>Entendimento das tabelas/dados</a:t>
            </a:r>
          </a:p>
          <a:p>
            <a:pPr marL="7620" marR="2540">
              <a:lnSpc>
                <a:spcPct val="200000"/>
              </a:lnSpc>
            </a:pPr>
            <a:r>
              <a:rPr lang="en-US" sz="2000" dirty="0" err="1">
                <a:solidFill>
                  <a:schemeClr val="tx2"/>
                </a:solidFill>
              </a:rPr>
              <a:t>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andamento</a:t>
            </a:r>
            <a:r>
              <a:rPr lang="en-US" sz="2000" dirty="0">
                <a:solidFill>
                  <a:schemeClr val="tx2"/>
                </a:solidFill>
              </a:rPr>
              <a:t>, de </a:t>
            </a:r>
            <a:r>
              <a:rPr lang="en-US" sz="2000" dirty="0" err="1">
                <a:solidFill>
                  <a:schemeClr val="tx2"/>
                </a:solidFill>
              </a:rPr>
              <a:t>acordo</a:t>
            </a:r>
            <a:r>
              <a:rPr lang="en-US" sz="2000" dirty="0">
                <a:solidFill>
                  <a:schemeClr val="tx2"/>
                </a:solidFill>
              </a:rPr>
              <a:t> com as </a:t>
            </a:r>
            <a:r>
              <a:rPr lang="en-US" sz="2000" dirty="0" err="1">
                <a:solidFill>
                  <a:schemeClr val="tx2"/>
                </a:solidFill>
              </a:rPr>
              <a:t>análises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estamos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realizando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surgem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novos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questionamentos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sobre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os</a:t>
            </a:r>
            <a:r>
              <a:rPr lang="en-US" sz="2000" dirty="0">
                <a:solidFill>
                  <a:schemeClr val="tx2"/>
                </a:solidFill>
              </a:rPr>
              <a:t> dados, </a:t>
            </a:r>
            <a:r>
              <a:rPr lang="en-US" sz="2000" dirty="0" err="1">
                <a:solidFill>
                  <a:schemeClr val="tx2"/>
                </a:solidFill>
              </a:rPr>
              <a:t>campos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relacionamentos</a:t>
            </a:r>
            <a:r>
              <a:rPr lang="en-US" sz="2000" dirty="0">
                <a:solidFill>
                  <a:schemeClr val="tx2"/>
                </a:solidFill>
              </a:rPr>
              <a:t> das </a:t>
            </a:r>
            <a:r>
              <a:rPr lang="en-US" sz="2000" dirty="0" err="1">
                <a:solidFill>
                  <a:schemeClr val="tx2"/>
                </a:solidFill>
              </a:rPr>
              <a:t>tabelas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etc</a:t>
            </a:r>
            <a:endParaRPr lang="pt-BR" sz="2000" b="1" dirty="0">
              <a:solidFill>
                <a:schemeClr val="bg1"/>
              </a:solidFill>
            </a:endParaRPr>
          </a:p>
          <a:p>
            <a:pPr marL="7620" marR="2540">
              <a:lnSpc>
                <a:spcPct val="200000"/>
              </a:lnSpc>
            </a:pPr>
            <a:r>
              <a:rPr lang="pt-BR" sz="2000" b="1" dirty="0">
                <a:solidFill>
                  <a:schemeClr val="bg1"/>
                </a:solidFill>
              </a:rPr>
              <a:t>Iniciar análise exploratória dos dados de algumas UOR</a:t>
            </a:r>
          </a:p>
          <a:p>
            <a:pPr marL="7620" marR="2540">
              <a:lnSpc>
                <a:spcPct val="200000"/>
              </a:lnSpc>
            </a:pPr>
            <a:r>
              <a:rPr lang="en-US" sz="2000" dirty="0" err="1">
                <a:solidFill>
                  <a:schemeClr val="tx2"/>
                </a:solidFill>
              </a:rPr>
              <a:t>Em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andamento</a:t>
            </a:r>
            <a:endParaRPr lang="en-US" sz="2000" dirty="0">
              <a:solidFill>
                <a:schemeClr val="tx2"/>
              </a:solidFill>
            </a:endParaRPr>
          </a:p>
          <a:p>
            <a:pPr marL="7620" marR="2540">
              <a:lnSpc>
                <a:spcPct val="200000"/>
              </a:lnSpc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Análises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das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UOR 9188 e 86742,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NOV/22 a NOV/23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08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C0FE5-F308-62AE-D31B-8462C3E7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6" y="2681162"/>
            <a:ext cx="7937033" cy="3857004"/>
          </a:xfrm>
          <a:prstGeom prst="rect">
            <a:avLst/>
          </a:prstGeom>
        </p:spPr>
      </p:pic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20533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Quantidade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clientes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21;p14">
            <a:extLst>
              <a:ext uri="{FF2B5EF4-FFF2-40B4-BE49-F238E27FC236}">
                <a16:creationId xmlns:a16="http://schemas.microsoft.com/office/drawing/2014/main" id="{E4158739-9C03-E995-2A3C-44915D756096}"/>
              </a:ext>
            </a:extLst>
          </p:cNvPr>
          <p:cNvSpPr txBox="1"/>
          <p:nvPr/>
        </p:nvSpPr>
        <p:spPr>
          <a:xfrm>
            <a:off x="8434896" y="2675917"/>
            <a:ext cx="3538469" cy="222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Em</a:t>
            </a:r>
            <a:r>
              <a:rPr lang="en-US" sz="1200" dirty="0">
                <a:solidFill>
                  <a:schemeClr val="tx2"/>
                </a:solidFill>
              </a:rPr>
              <a:t> ambas as UORs </a:t>
            </a:r>
            <a:r>
              <a:rPr lang="en-US" sz="1200" dirty="0" err="1">
                <a:solidFill>
                  <a:schemeClr val="tx2"/>
                </a:solidFill>
              </a:rPr>
              <a:t>possuem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uma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quantidade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discrepante</a:t>
            </a:r>
            <a:r>
              <a:rPr lang="en-US" sz="1200" dirty="0">
                <a:solidFill>
                  <a:schemeClr val="tx2"/>
                </a:solidFill>
              </a:rPr>
              <a:t> (</a:t>
            </a:r>
            <a:r>
              <a:rPr lang="en-US" sz="1200" b="1" dirty="0">
                <a:solidFill>
                  <a:schemeClr val="tx2"/>
                </a:solidFill>
              </a:rPr>
              <a:t>&gt; 400 e &gt;120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</a:rPr>
              <a:t>Mas </a:t>
            </a:r>
            <a:r>
              <a:rPr lang="en-US" sz="1200" dirty="0" err="1">
                <a:solidFill>
                  <a:schemeClr val="tx2"/>
                </a:solidFill>
              </a:rPr>
              <a:t>em</a:t>
            </a:r>
            <a:r>
              <a:rPr lang="en-US" sz="1200" dirty="0">
                <a:solidFill>
                  <a:schemeClr val="tx2"/>
                </a:solidFill>
              </a:rPr>
              <a:t> ambas as UORs </a:t>
            </a:r>
            <a:r>
              <a:rPr lang="en-US" sz="1200" dirty="0" err="1">
                <a:solidFill>
                  <a:schemeClr val="tx2"/>
                </a:solidFill>
              </a:rPr>
              <a:t>possuem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uma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distribuição</a:t>
            </a:r>
            <a:r>
              <a:rPr lang="en-US" sz="1200" dirty="0">
                <a:solidFill>
                  <a:schemeClr val="tx2"/>
                </a:solidFill>
              </a:rPr>
              <a:t> normal e a </a:t>
            </a:r>
            <a:r>
              <a:rPr lang="en-US" sz="1200" dirty="0" err="1">
                <a:solidFill>
                  <a:schemeClr val="tx2"/>
                </a:solidFill>
              </a:rPr>
              <a:t>quantidade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concentra</a:t>
            </a:r>
            <a:r>
              <a:rPr lang="en-US" sz="1200" dirty="0">
                <a:solidFill>
                  <a:schemeClr val="tx2"/>
                </a:solidFill>
              </a:rPr>
              <a:t>-se entre 200 e 350, 70 e 90, </a:t>
            </a:r>
            <a:r>
              <a:rPr lang="en-US" sz="1200" dirty="0" err="1">
                <a:solidFill>
                  <a:schemeClr val="tx2"/>
                </a:solidFill>
              </a:rPr>
              <a:t>respectivamente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1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14586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Quantidade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clientes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82090-7667-241A-1855-A6A5E82B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6" y="2151098"/>
            <a:ext cx="7177428" cy="4365832"/>
          </a:xfrm>
          <a:prstGeom prst="rect">
            <a:avLst/>
          </a:prstGeom>
        </p:spPr>
      </p:pic>
      <p:sp>
        <p:nvSpPr>
          <p:cNvPr id="8" name="Google Shape;421;p14">
            <a:extLst>
              <a:ext uri="{FF2B5EF4-FFF2-40B4-BE49-F238E27FC236}">
                <a16:creationId xmlns:a16="http://schemas.microsoft.com/office/drawing/2014/main" id="{FBDB43AB-4F2A-F522-0B36-4643EDC14960}"/>
              </a:ext>
            </a:extLst>
          </p:cNvPr>
          <p:cNvSpPr txBox="1"/>
          <p:nvPr/>
        </p:nvSpPr>
        <p:spPr>
          <a:xfrm>
            <a:off x="7765942" y="2080657"/>
            <a:ext cx="4328648" cy="333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Em</a:t>
            </a:r>
            <a:r>
              <a:rPr lang="en-US" sz="1200" dirty="0">
                <a:solidFill>
                  <a:schemeClr val="tx2"/>
                </a:solidFill>
              </a:rPr>
              <a:t> ambas as UORs </a:t>
            </a:r>
            <a:r>
              <a:rPr lang="en-US" sz="1200" dirty="0" err="1">
                <a:solidFill>
                  <a:schemeClr val="tx2"/>
                </a:solidFill>
              </a:rPr>
              <a:t>possuem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uma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quantidade</a:t>
            </a:r>
            <a:r>
              <a:rPr lang="en-US" sz="1200" dirty="0">
                <a:solidFill>
                  <a:schemeClr val="tx2"/>
                </a:solidFill>
              </a:rPr>
              <a:t> de </a:t>
            </a:r>
            <a:r>
              <a:rPr lang="en-US" sz="1200" dirty="0" err="1">
                <a:solidFill>
                  <a:schemeClr val="tx2"/>
                </a:solidFill>
              </a:rPr>
              <a:t>clientes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bem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aleatórias</a:t>
            </a:r>
            <a:r>
              <a:rPr lang="en-US" sz="1200" dirty="0">
                <a:solidFill>
                  <a:schemeClr val="tx2"/>
                </a:solidFill>
              </a:rPr>
              <a:t>, com </a:t>
            </a:r>
            <a:r>
              <a:rPr lang="en-US" sz="1200" dirty="0" err="1">
                <a:solidFill>
                  <a:schemeClr val="tx2"/>
                </a:solidFill>
              </a:rPr>
              <a:t>alguns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picos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mais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significativos</a:t>
            </a:r>
            <a:r>
              <a:rPr lang="en-US" sz="1200" dirty="0">
                <a:solidFill>
                  <a:schemeClr val="tx2"/>
                </a:solidFill>
              </a:rPr>
              <a:t> (</a:t>
            </a:r>
            <a:r>
              <a:rPr lang="en-US" sz="1200" dirty="0" err="1">
                <a:solidFill>
                  <a:schemeClr val="tx2"/>
                </a:solidFill>
              </a:rPr>
              <a:t>circulo</a:t>
            </a:r>
            <a:r>
              <a:rPr lang="en-US" sz="1200" dirty="0">
                <a:solidFill>
                  <a:schemeClr val="tx2"/>
                </a:solidFill>
              </a:rPr>
              <a:t> Vermelho).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valores</a:t>
            </a:r>
            <a:r>
              <a:rPr lang="en-US" sz="1200" dirty="0">
                <a:solidFill>
                  <a:schemeClr val="tx2"/>
                </a:solidFill>
              </a:rPr>
              <a:t> media e </a:t>
            </a:r>
            <a:r>
              <a:rPr lang="en-US" sz="1200" dirty="0" err="1">
                <a:solidFill>
                  <a:schemeClr val="tx2"/>
                </a:solidFill>
              </a:rPr>
              <a:t>mediana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estão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próximos</a:t>
            </a:r>
            <a:r>
              <a:rPr lang="en-US" sz="1200" dirty="0">
                <a:solidFill>
                  <a:schemeClr val="tx2"/>
                </a:solidFill>
              </a:rPr>
              <a:t> e </a:t>
            </a:r>
            <a:r>
              <a:rPr lang="en-US" sz="1200" dirty="0" err="1">
                <a:solidFill>
                  <a:schemeClr val="tx2"/>
                </a:solidFill>
              </a:rPr>
              <a:t>ao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centro</a:t>
            </a:r>
            <a:r>
              <a:rPr lang="en-US" sz="1200" dirty="0">
                <a:solidFill>
                  <a:schemeClr val="tx2"/>
                </a:solidFill>
              </a:rPr>
              <a:t> do </a:t>
            </a:r>
            <a:r>
              <a:rPr lang="en-US" sz="1200" dirty="0" err="1">
                <a:solidFill>
                  <a:schemeClr val="tx2"/>
                </a:solidFill>
              </a:rPr>
              <a:t>comportamento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ao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longo</a:t>
            </a:r>
            <a:r>
              <a:rPr lang="en-US" sz="1200" dirty="0">
                <a:solidFill>
                  <a:schemeClr val="tx2"/>
                </a:solidFill>
              </a:rPr>
              <a:t> do tempo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Aparentemente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há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alguns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ciclos</a:t>
            </a:r>
            <a:r>
              <a:rPr lang="en-US" sz="1200" dirty="0">
                <a:solidFill>
                  <a:schemeClr val="tx2"/>
                </a:solidFill>
              </a:rPr>
              <a:t> da </a:t>
            </a:r>
            <a:r>
              <a:rPr lang="en-US" sz="1200" dirty="0" err="1">
                <a:solidFill>
                  <a:schemeClr val="tx2"/>
                </a:solidFill>
              </a:rPr>
              <a:t>frequência</a:t>
            </a:r>
            <a:r>
              <a:rPr lang="en-US" sz="1200" dirty="0">
                <a:solidFill>
                  <a:schemeClr val="tx2"/>
                </a:solidFill>
              </a:rPr>
              <a:t> de </a:t>
            </a:r>
            <a:r>
              <a:rPr lang="en-US" sz="1200" dirty="0" err="1">
                <a:solidFill>
                  <a:schemeClr val="tx2"/>
                </a:solidFill>
              </a:rPr>
              <a:t>clientes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na</a:t>
            </a:r>
            <a:r>
              <a:rPr lang="en-US" sz="1200" dirty="0">
                <a:solidFill>
                  <a:schemeClr val="tx2"/>
                </a:solidFill>
              </a:rPr>
              <a:t> UOR 9188 (</a:t>
            </a:r>
            <a:r>
              <a:rPr lang="en-US" sz="1200" dirty="0" err="1">
                <a:solidFill>
                  <a:schemeClr val="tx2"/>
                </a:solidFill>
              </a:rPr>
              <a:t>circulo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verde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179070" marR="2540" lvl="1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CC710-BE55-29FC-2473-2C86EB7F6257}"/>
              </a:ext>
            </a:extLst>
          </p:cNvPr>
          <p:cNvSpPr/>
          <p:nvPr/>
        </p:nvSpPr>
        <p:spPr>
          <a:xfrm>
            <a:off x="6491969" y="2592370"/>
            <a:ext cx="956076" cy="101809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3A53F2-4C00-C82F-9C50-A6117FC21497}"/>
              </a:ext>
            </a:extLst>
          </p:cNvPr>
          <p:cNvSpPr/>
          <p:nvPr/>
        </p:nvSpPr>
        <p:spPr>
          <a:xfrm>
            <a:off x="2912882" y="2509397"/>
            <a:ext cx="890220" cy="101809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793DB7-BFD7-6E35-1976-D633B4040B48}"/>
              </a:ext>
            </a:extLst>
          </p:cNvPr>
          <p:cNvSpPr/>
          <p:nvPr/>
        </p:nvSpPr>
        <p:spPr>
          <a:xfrm>
            <a:off x="4533505" y="2294981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734829-0A23-0088-848B-C491845335C6}"/>
              </a:ext>
            </a:extLst>
          </p:cNvPr>
          <p:cNvSpPr/>
          <p:nvPr/>
        </p:nvSpPr>
        <p:spPr>
          <a:xfrm>
            <a:off x="5095359" y="2377483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CE5990-CF37-93BA-6C43-C12CC0BE1169}"/>
              </a:ext>
            </a:extLst>
          </p:cNvPr>
          <p:cNvSpPr/>
          <p:nvPr/>
        </p:nvSpPr>
        <p:spPr>
          <a:xfrm>
            <a:off x="4048027" y="2446600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5C3B22-853A-D73C-7752-6EC220A13E58}"/>
              </a:ext>
            </a:extLst>
          </p:cNvPr>
          <p:cNvSpPr/>
          <p:nvPr/>
        </p:nvSpPr>
        <p:spPr>
          <a:xfrm>
            <a:off x="4958499" y="4428487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765515-65D1-B3DF-B380-58C0ABF53755}"/>
              </a:ext>
            </a:extLst>
          </p:cNvPr>
          <p:cNvSpPr/>
          <p:nvPr/>
        </p:nvSpPr>
        <p:spPr>
          <a:xfrm>
            <a:off x="2432899" y="4577839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51C320-ACA8-315C-4854-636F0652AB50}"/>
              </a:ext>
            </a:extLst>
          </p:cNvPr>
          <p:cNvSpPr/>
          <p:nvPr/>
        </p:nvSpPr>
        <p:spPr>
          <a:xfrm>
            <a:off x="5444638" y="2613587"/>
            <a:ext cx="1047332" cy="101809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2CCBB0-1A37-F765-083A-C36EDAB67730}"/>
              </a:ext>
            </a:extLst>
          </p:cNvPr>
          <p:cNvSpPr/>
          <p:nvPr/>
        </p:nvSpPr>
        <p:spPr>
          <a:xfrm>
            <a:off x="3837886" y="2530443"/>
            <a:ext cx="890220" cy="101809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8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14586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Quantidade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clientes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espaço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atendimento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7DE11-1E9E-E1BC-FE7E-1F905777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6" y="2124049"/>
            <a:ext cx="7269238" cy="4402579"/>
          </a:xfrm>
          <a:prstGeom prst="rect">
            <a:avLst/>
          </a:prstGeom>
        </p:spPr>
      </p:pic>
      <p:sp>
        <p:nvSpPr>
          <p:cNvPr id="8" name="Google Shape;421;p14">
            <a:extLst>
              <a:ext uri="{FF2B5EF4-FFF2-40B4-BE49-F238E27FC236}">
                <a16:creationId xmlns:a16="http://schemas.microsoft.com/office/drawing/2014/main" id="{56E9F51C-37DC-9D54-3592-3335795334B2}"/>
              </a:ext>
            </a:extLst>
          </p:cNvPr>
          <p:cNvSpPr txBox="1"/>
          <p:nvPr/>
        </p:nvSpPr>
        <p:spPr>
          <a:xfrm>
            <a:off x="7765942" y="2080657"/>
            <a:ext cx="4328648" cy="222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tx2"/>
                </a:solidFill>
              </a:rPr>
              <a:t>UOR 9188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há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mais</a:t>
            </a:r>
            <a:r>
              <a:rPr lang="en-US" sz="1200" dirty="0">
                <a:solidFill>
                  <a:schemeClr val="tx2"/>
                </a:solidFill>
              </a:rPr>
              <a:t> Atendimento no </a:t>
            </a:r>
            <a:r>
              <a:rPr lang="en-US" sz="1200" b="1" dirty="0" err="1">
                <a:solidFill>
                  <a:schemeClr val="tx2"/>
                </a:solidFill>
              </a:rPr>
              <a:t>espaço</a:t>
            </a:r>
            <a:r>
              <a:rPr lang="en-US" sz="1200" b="1" dirty="0">
                <a:solidFill>
                  <a:schemeClr val="tx2"/>
                </a:solidFill>
              </a:rPr>
              <a:t> 2, </a:t>
            </a:r>
            <a:r>
              <a:rPr lang="en-US" sz="1200" dirty="0" err="1">
                <a:solidFill>
                  <a:schemeClr val="tx2"/>
                </a:solidFill>
              </a:rPr>
              <a:t>justamente</a:t>
            </a:r>
            <a:r>
              <a:rPr lang="en-US" sz="1200" dirty="0">
                <a:solidFill>
                  <a:schemeClr val="tx2"/>
                </a:solidFill>
              </a:rPr>
              <a:t> o que </a:t>
            </a:r>
            <a:r>
              <a:rPr lang="en-US" sz="1200" dirty="0" err="1">
                <a:solidFill>
                  <a:schemeClr val="tx2"/>
                </a:solidFill>
              </a:rPr>
              <a:t>caracterizou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picos</a:t>
            </a:r>
            <a:r>
              <a:rPr lang="en-US" sz="1200" dirty="0">
                <a:solidFill>
                  <a:schemeClr val="tx2"/>
                </a:solidFill>
              </a:rPr>
              <a:t> e </a:t>
            </a:r>
            <a:r>
              <a:rPr lang="en-US" sz="1200" dirty="0" err="1">
                <a:solidFill>
                  <a:schemeClr val="tx2"/>
                </a:solidFill>
              </a:rPr>
              <a:t>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ciclos</a:t>
            </a:r>
            <a:endParaRPr lang="en-US" sz="1200" dirty="0">
              <a:solidFill>
                <a:schemeClr val="tx2"/>
              </a:solidFill>
            </a:endParaRP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tx2"/>
                </a:solidFill>
              </a:rPr>
              <a:t>UOR 86742 </a:t>
            </a:r>
            <a:r>
              <a:rPr lang="en-US" sz="1200" dirty="0" err="1">
                <a:solidFill>
                  <a:schemeClr val="tx2"/>
                </a:solidFill>
              </a:rPr>
              <a:t>tem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atendimentos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equilibrados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dois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espaços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uma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leve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sobreposição</a:t>
            </a:r>
            <a:r>
              <a:rPr lang="en-US" sz="1200" dirty="0">
                <a:solidFill>
                  <a:schemeClr val="tx2"/>
                </a:solidFill>
              </a:rPr>
              <a:t> para  o </a:t>
            </a:r>
            <a:r>
              <a:rPr lang="en-US" sz="1200" b="1" dirty="0" err="1">
                <a:solidFill>
                  <a:schemeClr val="tx2"/>
                </a:solidFill>
              </a:rPr>
              <a:t>espaço</a:t>
            </a:r>
            <a:r>
              <a:rPr lang="en-US" sz="1200" b="1" dirty="0">
                <a:solidFill>
                  <a:schemeClr val="tx2"/>
                </a:solidFill>
              </a:rPr>
              <a:t> 1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onde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picos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aconteceram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também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  <a:endParaRPr lang="en-US" sz="1200" b="1" dirty="0">
              <a:solidFill>
                <a:schemeClr val="tx2"/>
              </a:solidFill>
            </a:endParaRPr>
          </a:p>
          <a:p>
            <a:pPr marL="179070" marR="2540" lvl="1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254ACA-4532-82FB-3F81-7E8D79200F10}"/>
              </a:ext>
            </a:extLst>
          </p:cNvPr>
          <p:cNvSpPr/>
          <p:nvPr/>
        </p:nvSpPr>
        <p:spPr>
          <a:xfrm>
            <a:off x="4114269" y="2405138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C8EFB-BD3C-6FFF-566F-5A7E9FEF2A99}"/>
              </a:ext>
            </a:extLst>
          </p:cNvPr>
          <p:cNvSpPr/>
          <p:nvPr/>
        </p:nvSpPr>
        <p:spPr>
          <a:xfrm>
            <a:off x="4564929" y="2228788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D0331D-4519-FA19-DECB-4A414A0AC82D}"/>
              </a:ext>
            </a:extLst>
          </p:cNvPr>
          <p:cNvSpPr/>
          <p:nvPr/>
        </p:nvSpPr>
        <p:spPr>
          <a:xfrm>
            <a:off x="5078791" y="2405138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575339-98DB-C0BE-ECAE-AD085EFDE6DD}"/>
              </a:ext>
            </a:extLst>
          </p:cNvPr>
          <p:cNvSpPr/>
          <p:nvPr/>
        </p:nvSpPr>
        <p:spPr>
          <a:xfrm>
            <a:off x="4989923" y="4409035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E7247-1320-39E6-0581-0DB252EDB935}"/>
              </a:ext>
            </a:extLst>
          </p:cNvPr>
          <p:cNvSpPr/>
          <p:nvPr/>
        </p:nvSpPr>
        <p:spPr>
          <a:xfrm>
            <a:off x="2456841" y="4838800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2C2E1F-1D30-0FC2-6902-F482F0DD8C62}"/>
              </a:ext>
            </a:extLst>
          </p:cNvPr>
          <p:cNvSpPr/>
          <p:nvPr/>
        </p:nvSpPr>
        <p:spPr>
          <a:xfrm>
            <a:off x="2933167" y="4838801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7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14586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Quantidade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clientes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hora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6AC55-76DF-4F49-DF29-79C2B432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4" y="2242287"/>
            <a:ext cx="7128468" cy="4331294"/>
          </a:xfrm>
          <a:prstGeom prst="rect">
            <a:avLst/>
          </a:prstGeom>
        </p:spPr>
      </p:pic>
      <p:sp>
        <p:nvSpPr>
          <p:cNvPr id="7" name="Google Shape;421;p14">
            <a:extLst>
              <a:ext uri="{FF2B5EF4-FFF2-40B4-BE49-F238E27FC236}">
                <a16:creationId xmlns:a16="http://schemas.microsoft.com/office/drawing/2014/main" id="{4C605C01-635B-2E43-C4D1-56D58FEE10B9}"/>
              </a:ext>
            </a:extLst>
          </p:cNvPr>
          <p:cNvSpPr txBox="1"/>
          <p:nvPr/>
        </p:nvSpPr>
        <p:spPr>
          <a:xfrm>
            <a:off x="7633967" y="2242287"/>
            <a:ext cx="4328648" cy="222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Confirma</a:t>
            </a:r>
            <a:r>
              <a:rPr lang="en-US" sz="1200" dirty="0">
                <a:solidFill>
                  <a:schemeClr val="tx2"/>
                </a:solidFill>
              </a:rPr>
              <a:t> que </a:t>
            </a:r>
            <a:r>
              <a:rPr lang="en-US" sz="1200" dirty="0" err="1">
                <a:solidFill>
                  <a:schemeClr val="tx2"/>
                </a:solidFill>
              </a:rPr>
              <a:t>na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UOR 9188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há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mais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atendimento</a:t>
            </a:r>
            <a:r>
              <a:rPr lang="en-US" sz="1200" dirty="0">
                <a:solidFill>
                  <a:schemeClr val="tx2"/>
                </a:solidFill>
              </a:rPr>
              <a:t> no </a:t>
            </a:r>
            <a:r>
              <a:rPr lang="en-US" sz="1200" b="1" dirty="0" err="1">
                <a:solidFill>
                  <a:schemeClr val="tx2"/>
                </a:solidFill>
              </a:rPr>
              <a:t>espaço</a:t>
            </a:r>
            <a:r>
              <a:rPr lang="en-US" sz="1200" b="1" dirty="0">
                <a:solidFill>
                  <a:schemeClr val="tx2"/>
                </a:solidFill>
              </a:rPr>
              <a:t> 2 </a:t>
            </a:r>
            <a:r>
              <a:rPr lang="en-US" sz="1200" dirty="0">
                <a:solidFill>
                  <a:schemeClr val="tx2"/>
                </a:solidFill>
              </a:rPr>
              <a:t>e </a:t>
            </a:r>
            <a:r>
              <a:rPr lang="en-US" sz="1200" dirty="0" err="1">
                <a:solidFill>
                  <a:schemeClr val="tx2"/>
                </a:solidFill>
              </a:rPr>
              <a:t>na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UOR 86742 </a:t>
            </a:r>
            <a:r>
              <a:rPr lang="en-US" sz="1200" dirty="0">
                <a:solidFill>
                  <a:schemeClr val="tx2"/>
                </a:solidFill>
              </a:rPr>
              <a:t>um </a:t>
            </a:r>
            <a:r>
              <a:rPr lang="en-US" sz="1200" dirty="0" err="1">
                <a:solidFill>
                  <a:schemeClr val="tx2"/>
                </a:solidFill>
              </a:rPr>
              <a:t>pouco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mais</a:t>
            </a:r>
            <a:r>
              <a:rPr lang="en-US" sz="1200" dirty="0">
                <a:solidFill>
                  <a:schemeClr val="tx2"/>
                </a:solidFill>
              </a:rPr>
              <a:t> no </a:t>
            </a:r>
            <a:r>
              <a:rPr lang="en-US" sz="1200" b="1" dirty="0" err="1">
                <a:solidFill>
                  <a:schemeClr val="tx2"/>
                </a:solidFill>
              </a:rPr>
              <a:t>espaço</a:t>
            </a:r>
            <a:r>
              <a:rPr lang="en-US" sz="1200" b="1" dirty="0">
                <a:solidFill>
                  <a:schemeClr val="tx2"/>
                </a:solidFill>
              </a:rPr>
              <a:t> 1, </a:t>
            </a:r>
            <a:r>
              <a:rPr lang="en-US" sz="1200" dirty="0" err="1">
                <a:solidFill>
                  <a:schemeClr val="tx2"/>
                </a:solidFill>
              </a:rPr>
              <a:t>independente</a:t>
            </a:r>
            <a:r>
              <a:rPr lang="en-US" sz="1200" dirty="0">
                <a:solidFill>
                  <a:schemeClr val="tx2"/>
                </a:solidFill>
              </a:rPr>
              <a:t> do </a:t>
            </a:r>
            <a:r>
              <a:rPr lang="en-US" sz="1200" dirty="0" err="1">
                <a:solidFill>
                  <a:schemeClr val="tx2"/>
                </a:solidFill>
              </a:rPr>
              <a:t>horário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  <a:endParaRPr lang="en-US" sz="1200" b="1" dirty="0">
              <a:solidFill>
                <a:schemeClr val="tx2"/>
              </a:solidFill>
            </a:endParaRP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Em</a:t>
            </a:r>
            <a:r>
              <a:rPr lang="en-US" sz="1200" dirty="0">
                <a:solidFill>
                  <a:schemeClr val="tx2"/>
                </a:solidFill>
              </a:rPr>
              <a:t> ambas Podemos observer que o volume é </a:t>
            </a:r>
            <a:r>
              <a:rPr lang="en-US" sz="1200" dirty="0" err="1">
                <a:solidFill>
                  <a:schemeClr val="tx2"/>
                </a:solidFill>
              </a:rPr>
              <a:t>maior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horários</a:t>
            </a:r>
            <a:r>
              <a:rPr lang="en-US" sz="1200" dirty="0">
                <a:solidFill>
                  <a:schemeClr val="tx2"/>
                </a:solidFill>
              </a:rPr>
              <a:t> das 10h, 11h e 14h (e 15h para UOR 86742)</a:t>
            </a:r>
          </a:p>
          <a:p>
            <a:pPr marL="179070" marR="2540" lvl="1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97E16F-43C7-3716-67AB-B2693E6DE5CE}"/>
              </a:ext>
            </a:extLst>
          </p:cNvPr>
          <p:cNvCxnSpPr/>
          <p:nvPr/>
        </p:nvCxnSpPr>
        <p:spPr>
          <a:xfrm>
            <a:off x="2403835" y="2564091"/>
            <a:ext cx="1225485" cy="697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0EC26C-31D3-EB2C-E7BA-8B7CD1F4457C}"/>
              </a:ext>
            </a:extLst>
          </p:cNvPr>
          <p:cNvCxnSpPr>
            <a:cxnSpLocks/>
          </p:cNvCxnSpPr>
          <p:nvPr/>
        </p:nvCxnSpPr>
        <p:spPr>
          <a:xfrm flipV="1">
            <a:off x="3689809" y="3110845"/>
            <a:ext cx="1140643" cy="150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086BA8-F558-2E10-A9B0-24CB8F40BCC5}"/>
              </a:ext>
            </a:extLst>
          </p:cNvPr>
          <p:cNvCxnSpPr>
            <a:cxnSpLocks/>
          </p:cNvCxnSpPr>
          <p:nvPr/>
        </p:nvCxnSpPr>
        <p:spPr>
          <a:xfrm>
            <a:off x="2226470" y="4671435"/>
            <a:ext cx="2175848" cy="1042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4574-B52B-6510-1EF5-8FF952807E51}"/>
              </a:ext>
            </a:extLst>
          </p:cNvPr>
          <p:cNvCxnSpPr>
            <a:cxnSpLocks/>
          </p:cNvCxnSpPr>
          <p:nvPr/>
        </p:nvCxnSpPr>
        <p:spPr>
          <a:xfrm flipV="1">
            <a:off x="4534293" y="5505254"/>
            <a:ext cx="1178350" cy="208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14586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Quantidade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clientes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da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semana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998A6-DBD1-E72D-EEC2-2F6CEC31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6" y="2252035"/>
            <a:ext cx="6935644" cy="4201019"/>
          </a:xfrm>
          <a:prstGeom prst="rect">
            <a:avLst/>
          </a:prstGeom>
        </p:spPr>
      </p:pic>
      <p:sp>
        <p:nvSpPr>
          <p:cNvPr id="8" name="Google Shape;421;p14">
            <a:extLst>
              <a:ext uri="{FF2B5EF4-FFF2-40B4-BE49-F238E27FC236}">
                <a16:creationId xmlns:a16="http://schemas.microsoft.com/office/drawing/2014/main" id="{795F7189-27E4-FEF4-56E4-A5B5D83A9384}"/>
              </a:ext>
            </a:extLst>
          </p:cNvPr>
          <p:cNvSpPr txBox="1"/>
          <p:nvPr/>
        </p:nvSpPr>
        <p:spPr>
          <a:xfrm>
            <a:off x="7532016" y="2242287"/>
            <a:ext cx="4430599" cy="259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Não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há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nenhum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dia</a:t>
            </a:r>
            <a:r>
              <a:rPr lang="en-US" sz="1200" dirty="0">
                <a:solidFill>
                  <a:schemeClr val="tx2"/>
                </a:solidFill>
              </a:rPr>
              <a:t> da </a:t>
            </a:r>
            <a:r>
              <a:rPr lang="en-US" sz="1200" dirty="0" err="1">
                <a:solidFill>
                  <a:schemeClr val="tx2"/>
                </a:solidFill>
              </a:rPr>
              <a:t>semana</a:t>
            </a:r>
            <a:r>
              <a:rPr lang="en-US" sz="1200" dirty="0">
                <a:solidFill>
                  <a:schemeClr val="tx2"/>
                </a:solidFill>
              </a:rPr>
              <a:t> com </a:t>
            </a:r>
            <a:r>
              <a:rPr lang="en-US" sz="1200" dirty="0" err="1">
                <a:solidFill>
                  <a:schemeClr val="tx2"/>
                </a:solidFill>
              </a:rPr>
              <a:t>algum</a:t>
            </a:r>
            <a:r>
              <a:rPr lang="en-US" sz="1200" dirty="0">
                <a:solidFill>
                  <a:schemeClr val="tx2"/>
                </a:solidFill>
              </a:rPr>
              <a:t> volume de Atendimento </a:t>
            </a:r>
            <a:r>
              <a:rPr lang="en-US" sz="1200" dirty="0" err="1">
                <a:solidFill>
                  <a:schemeClr val="tx2"/>
                </a:solidFill>
              </a:rPr>
              <a:t>discrepante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independente</a:t>
            </a:r>
            <a:r>
              <a:rPr lang="en-US" sz="1200" dirty="0">
                <a:solidFill>
                  <a:schemeClr val="tx2"/>
                </a:solidFill>
              </a:rPr>
              <a:t> do </a:t>
            </a:r>
            <a:r>
              <a:rPr lang="en-US" sz="1200" dirty="0" err="1">
                <a:solidFill>
                  <a:schemeClr val="tx2"/>
                </a:solidFill>
              </a:rPr>
              <a:t>espaço</a:t>
            </a:r>
            <a:r>
              <a:rPr lang="en-US" sz="1200" dirty="0">
                <a:solidFill>
                  <a:schemeClr val="tx2"/>
                </a:solidFill>
              </a:rPr>
              <a:t>;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Observa</a:t>
            </a:r>
            <a:r>
              <a:rPr lang="en-US" sz="1200" dirty="0">
                <a:solidFill>
                  <a:schemeClr val="tx2"/>
                </a:solidFill>
              </a:rPr>
              <a:t>-se que o </a:t>
            </a:r>
            <a:r>
              <a:rPr lang="en-US" sz="1200" dirty="0" err="1">
                <a:solidFill>
                  <a:schemeClr val="tx2"/>
                </a:solidFill>
              </a:rPr>
              <a:t>ao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decorrer</a:t>
            </a:r>
            <a:r>
              <a:rPr lang="en-US" sz="1200" dirty="0">
                <a:solidFill>
                  <a:schemeClr val="tx2"/>
                </a:solidFill>
              </a:rPr>
              <a:t> da </a:t>
            </a:r>
            <a:r>
              <a:rPr lang="en-US" sz="1200" dirty="0" err="1">
                <a:solidFill>
                  <a:schemeClr val="tx2"/>
                </a:solidFill>
              </a:rPr>
              <a:t>semana</a:t>
            </a:r>
            <a:r>
              <a:rPr lang="en-US" sz="1200" dirty="0">
                <a:solidFill>
                  <a:schemeClr val="tx2"/>
                </a:solidFill>
              </a:rPr>
              <a:t> o volume de Atendimento </a:t>
            </a:r>
            <a:r>
              <a:rPr lang="en-US" sz="1200" dirty="0" err="1">
                <a:solidFill>
                  <a:schemeClr val="tx2"/>
                </a:solidFill>
              </a:rPr>
              <a:t>vai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diminuindo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suavimente</a:t>
            </a:r>
            <a:r>
              <a:rPr lang="en-US" sz="1200" dirty="0">
                <a:solidFill>
                  <a:schemeClr val="tx2"/>
                </a:solidFill>
              </a:rPr>
              <a:t>;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</a:rPr>
              <a:t>Na </a:t>
            </a:r>
            <a:r>
              <a:rPr lang="en-US" sz="1200" dirty="0" err="1">
                <a:solidFill>
                  <a:schemeClr val="tx2"/>
                </a:solidFill>
              </a:rPr>
              <a:t>sexta</a:t>
            </a:r>
            <a:r>
              <a:rPr lang="en-US" sz="1200" dirty="0">
                <a:solidFill>
                  <a:schemeClr val="tx2"/>
                </a:solidFill>
              </a:rPr>
              <a:t> (6) </a:t>
            </a:r>
            <a:r>
              <a:rPr lang="en-US" sz="1200" dirty="0" err="1">
                <a:solidFill>
                  <a:schemeClr val="tx2"/>
                </a:solidFill>
              </a:rPr>
              <a:t>há</a:t>
            </a:r>
            <a:r>
              <a:rPr lang="en-US" sz="1200" dirty="0">
                <a:solidFill>
                  <a:schemeClr val="tx2"/>
                </a:solidFill>
              </a:rPr>
              <a:t> um </a:t>
            </a:r>
            <a:r>
              <a:rPr lang="en-US" sz="1200" dirty="0" err="1">
                <a:solidFill>
                  <a:schemeClr val="tx2"/>
                </a:solidFill>
              </a:rPr>
              <a:t>leve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crescimento</a:t>
            </a:r>
            <a:r>
              <a:rPr lang="en-US" sz="1200" dirty="0">
                <a:solidFill>
                  <a:schemeClr val="tx2"/>
                </a:solidFill>
              </a:rPr>
              <a:t> de Atendimento </a:t>
            </a:r>
            <a:r>
              <a:rPr lang="en-US" sz="1200" dirty="0" err="1">
                <a:solidFill>
                  <a:schemeClr val="tx2"/>
                </a:solidFill>
              </a:rPr>
              <a:t>em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relação</a:t>
            </a:r>
            <a:r>
              <a:rPr lang="en-US" sz="1200" dirty="0">
                <a:solidFill>
                  <a:schemeClr val="tx2"/>
                </a:solidFill>
              </a:rPr>
              <a:t> a </a:t>
            </a:r>
            <a:r>
              <a:rPr lang="en-US" sz="1200" dirty="0" err="1">
                <a:solidFill>
                  <a:schemeClr val="tx2"/>
                </a:solidFill>
              </a:rPr>
              <a:t>quinta</a:t>
            </a:r>
            <a:r>
              <a:rPr lang="en-US" sz="1200" dirty="0">
                <a:solidFill>
                  <a:schemeClr val="tx2"/>
                </a:solidFill>
              </a:rPr>
              <a:t>(5), mas nada </a:t>
            </a:r>
            <a:r>
              <a:rPr lang="en-US" sz="1200" dirty="0" err="1">
                <a:solidFill>
                  <a:schemeClr val="tx2"/>
                </a:solidFill>
              </a:rPr>
              <a:t>significamente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considerável</a:t>
            </a:r>
            <a:r>
              <a:rPr lang="en-US" sz="1200" dirty="0">
                <a:solidFill>
                  <a:schemeClr val="tx2"/>
                </a:solidFill>
              </a:rPr>
              <a:t> (</a:t>
            </a:r>
            <a:r>
              <a:rPr lang="en-US" sz="1200" i="1" dirty="0">
                <a:solidFill>
                  <a:schemeClr val="tx2"/>
                </a:solidFill>
              </a:rPr>
              <a:t>Podemos </a:t>
            </a:r>
            <a:r>
              <a:rPr lang="en-US" sz="1200" i="1" dirty="0" err="1">
                <a:solidFill>
                  <a:schemeClr val="tx2"/>
                </a:solidFill>
              </a:rPr>
              <a:t>aplicar</a:t>
            </a:r>
            <a:r>
              <a:rPr lang="en-US" sz="1200" i="1" dirty="0">
                <a:solidFill>
                  <a:schemeClr val="tx2"/>
                </a:solidFill>
              </a:rPr>
              <a:t> </a:t>
            </a:r>
            <a:r>
              <a:rPr lang="en-US" sz="1200" i="1" dirty="0" err="1">
                <a:solidFill>
                  <a:schemeClr val="tx2"/>
                </a:solidFill>
              </a:rPr>
              <a:t>alguns</a:t>
            </a:r>
            <a:r>
              <a:rPr lang="en-US" sz="1200" i="1" dirty="0">
                <a:solidFill>
                  <a:schemeClr val="tx2"/>
                </a:solidFill>
              </a:rPr>
              <a:t> testes de </a:t>
            </a:r>
            <a:r>
              <a:rPr lang="en-US" sz="1200" i="1" dirty="0" err="1">
                <a:solidFill>
                  <a:schemeClr val="tx2"/>
                </a:solidFill>
              </a:rPr>
              <a:t>hipotese</a:t>
            </a:r>
            <a:r>
              <a:rPr lang="en-US" sz="1200" i="1" dirty="0">
                <a:solidFill>
                  <a:schemeClr val="tx2"/>
                </a:solidFill>
              </a:rPr>
              <a:t> para </a:t>
            </a:r>
            <a:r>
              <a:rPr lang="en-US" sz="1200" i="1" dirty="0" err="1">
                <a:solidFill>
                  <a:schemeClr val="tx2"/>
                </a:solidFill>
              </a:rPr>
              <a:t>confirmar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97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4038600" y="6453055"/>
            <a:ext cx="4114800" cy="1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7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750" b="0" i="0" u="none" strike="noStrike" kern="0" cap="none" spc="0" normalizeH="0" baseline="0" noProof="0">
                <a:ln>
                  <a:noFill/>
                </a:ln>
                <a:solidFill>
                  <a:srgbClr val="002C4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750" b="0" i="0" u="none" strike="noStrike" kern="0" cap="none" spc="0" normalizeH="0" baseline="0" noProof="0">
              <a:ln>
                <a:noFill/>
              </a:ln>
              <a:solidFill>
                <a:srgbClr val="002C4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10204131" y="880753"/>
            <a:ext cx="1987673" cy="1113270"/>
            <a:chOff x="16826661" y="1452427"/>
            <a:chExt cx="3277821" cy="1835864"/>
          </a:xfrm>
        </p:grpSpPr>
        <p:sp>
          <p:nvSpPr>
            <p:cNvPr id="442" name="Google Shape;442;p15"/>
            <p:cNvSpPr/>
            <p:nvPr/>
          </p:nvSpPr>
          <p:spPr>
            <a:xfrm>
              <a:off x="16826661" y="191689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8201513" y="3006986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4" extrusionOk="0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7457167" y="1452427"/>
              <a:ext cx="2647315" cy="1567815"/>
            </a:xfrm>
            <a:custGeom>
              <a:avLst/>
              <a:gdLst/>
              <a:ahLst/>
              <a:cxnLst/>
              <a:rect l="l" t="t" r="r" b="b"/>
              <a:pathLst>
                <a:path w="2647315" h="1567814" extrusionOk="0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 cap="flat" cmpd="sng">
              <a:solidFill>
                <a:srgbClr val="F0F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5"/>
          <p:cNvSpPr/>
          <p:nvPr/>
        </p:nvSpPr>
        <p:spPr>
          <a:xfrm>
            <a:off x="8821107" y="1388790"/>
            <a:ext cx="330770" cy="264539"/>
          </a:xfrm>
          <a:custGeom>
            <a:avLst/>
            <a:gdLst/>
            <a:ahLst/>
            <a:cxnLst/>
            <a:rect l="l" t="t" r="r" b="b"/>
            <a:pathLst>
              <a:path w="545465" h="436244" extrusionOk="0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9763" y="6399867"/>
            <a:ext cx="174819" cy="32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18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61" b="0" i="0" u="none" strike="noStrike" kern="0" cap="none" spc="0" normalizeH="0" baseline="0" noProof="0">
                <a:ln>
                  <a:noFill/>
                </a:ln>
                <a:solidFill>
                  <a:srgbClr val="002C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07836" y="6356385"/>
            <a:ext cx="277965" cy="17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endParaRPr kumimoji="0" lang="pt-BR" sz="10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22;p14">
            <a:extLst>
              <a:ext uri="{FF2B5EF4-FFF2-40B4-BE49-F238E27FC236}">
                <a16:creationId xmlns:a16="http://schemas.microsoft.com/office/drawing/2014/main" id="{3448880D-5357-4FBE-9C47-46B88D1D6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57" y="243399"/>
            <a:ext cx="10865260" cy="5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0" rIns="0" bIns="0" anchor="ctr" anchorCtr="0">
            <a:spAutoFit/>
          </a:bodyPr>
          <a:lstStyle/>
          <a:p>
            <a:pPr marL="7620" marR="2540">
              <a:lnSpc>
                <a:spcPct val="100499"/>
              </a:lnSpc>
            </a:pPr>
            <a:r>
              <a:rPr lang="en-US"/>
              <a:t>ENTREGAS</a:t>
            </a:r>
          </a:p>
        </p:txBody>
      </p:sp>
      <p:sp>
        <p:nvSpPr>
          <p:cNvPr id="3" name="Google Shape;421;p14">
            <a:extLst>
              <a:ext uri="{FF2B5EF4-FFF2-40B4-BE49-F238E27FC236}">
                <a16:creationId xmlns:a16="http://schemas.microsoft.com/office/drawing/2014/main" id="{6FE5B733-08DE-4B94-A6D9-521ACC18F97B}"/>
              </a:ext>
            </a:extLst>
          </p:cNvPr>
          <p:cNvSpPr txBox="1"/>
          <p:nvPr/>
        </p:nvSpPr>
        <p:spPr>
          <a:xfrm>
            <a:off x="887589" y="880193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FCFB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Iniciar análise exploratória dos dados de algumas UOR</a:t>
            </a:r>
          </a:p>
        </p:txBody>
      </p:sp>
      <p:sp>
        <p:nvSpPr>
          <p:cNvPr id="26" name="Google Shape;438;p15">
            <a:extLst>
              <a:ext uri="{FF2B5EF4-FFF2-40B4-BE49-F238E27FC236}">
                <a16:creationId xmlns:a16="http://schemas.microsoft.com/office/drawing/2014/main" id="{D0E6C602-6F37-4334-B032-EE09CA8A6D42}"/>
              </a:ext>
            </a:extLst>
          </p:cNvPr>
          <p:cNvSpPr/>
          <p:nvPr/>
        </p:nvSpPr>
        <p:spPr>
          <a:xfrm>
            <a:off x="884074" y="832525"/>
            <a:ext cx="2969662" cy="0"/>
          </a:xfrm>
          <a:custGeom>
            <a:avLst/>
            <a:gdLst/>
            <a:ahLst/>
            <a:cxnLst/>
            <a:rect l="l" t="t" r="r" b="b"/>
            <a:pathLst>
              <a:path w="3897630" h="120000" extrusionOk="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 cap="flat" cmpd="sng">
            <a:solidFill>
              <a:srgbClr val="FAF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92" b="0" i="0" u="none" strike="noStrike" kern="0" cap="none" spc="0" normalizeH="0" baseline="0" noProof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21;p14">
            <a:extLst>
              <a:ext uri="{FF2B5EF4-FFF2-40B4-BE49-F238E27FC236}">
                <a16:creationId xmlns:a16="http://schemas.microsoft.com/office/drawing/2014/main" id="{74745828-2838-404E-1A11-C8091C1C71B6}"/>
              </a:ext>
            </a:extLst>
          </p:cNvPr>
          <p:cNvSpPr txBox="1"/>
          <p:nvPr/>
        </p:nvSpPr>
        <p:spPr>
          <a:xfrm>
            <a:off x="887589" y="1458671"/>
            <a:ext cx="10995749" cy="6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7620" marR="254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Quantidade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clientes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do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mês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FCFB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444C7-570E-AA0F-2122-66DB4DF4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0" y="2080656"/>
            <a:ext cx="7556025" cy="4518979"/>
          </a:xfrm>
          <a:prstGeom prst="rect">
            <a:avLst/>
          </a:prstGeom>
        </p:spPr>
      </p:pic>
      <p:sp>
        <p:nvSpPr>
          <p:cNvPr id="7" name="Google Shape;421;p14">
            <a:extLst>
              <a:ext uri="{FF2B5EF4-FFF2-40B4-BE49-F238E27FC236}">
                <a16:creationId xmlns:a16="http://schemas.microsoft.com/office/drawing/2014/main" id="{63D974CD-B473-E868-6ED1-2A01EEAD7F47}"/>
              </a:ext>
            </a:extLst>
          </p:cNvPr>
          <p:cNvSpPr txBox="1"/>
          <p:nvPr/>
        </p:nvSpPr>
        <p:spPr>
          <a:xfrm>
            <a:off x="8153400" y="2080656"/>
            <a:ext cx="3809215" cy="14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spAutoFit/>
          </a:bodyPr>
          <a:lstStyle/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Ao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longo</a:t>
            </a:r>
            <a:r>
              <a:rPr lang="en-US" sz="1200" dirty="0">
                <a:solidFill>
                  <a:schemeClr val="tx2"/>
                </a:solidFill>
              </a:rPr>
              <a:t> do </a:t>
            </a:r>
            <a:r>
              <a:rPr lang="en-US" sz="1200" dirty="0" err="1">
                <a:solidFill>
                  <a:schemeClr val="tx2"/>
                </a:solidFill>
              </a:rPr>
              <a:t>mês</a:t>
            </a:r>
            <a:r>
              <a:rPr lang="en-US" sz="1200" dirty="0">
                <a:solidFill>
                  <a:schemeClr val="tx2"/>
                </a:solidFill>
              </a:rPr>
              <a:t> o volume é </a:t>
            </a:r>
            <a:r>
              <a:rPr lang="en-US" sz="1200" dirty="0" err="1">
                <a:solidFill>
                  <a:schemeClr val="tx2"/>
                </a:solidFill>
              </a:rPr>
              <a:t>aleatório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sendo</a:t>
            </a:r>
            <a:r>
              <a:rPr lang="en-US" sz="1200" dirty="0">
                <a:solidFill>
                  <a:schemeClr val="tx2"/>
                </a:solidFill>
              </a:rPr>
              <a:t> que entre </a:t>
            </a:r>
            <a:r>
              <a:rPr lang="en-US" sz="1200" dirty="0" err="1">
                <a:solidFill>
                  <a:schemeClr val="tx2"/>
                </a:solidFill>
              </a:rPr>
              <a:t>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dias</a:t>
            </a:r>
            <a:r>
              <a:rPr lang="en-US" sz="1200" dirty="0">
                <a:solidFill>
                  <a:schemeClr val="tx2"/>
                </a:solidFill>
              </a:rPr>
              <a:t> 3 e 6 </a:t>
            </a:r>
            <a:r>
              <a:rPr lang="en-US" sz="1200" dirty="0" err="1">
                <a:solidFill>
                  <a:schemeClr val="tx2"/>
                </a:solidFill>
              </a:rPr>
              <a:t>possue</a:t>
            </a:r>
            <a:r>
              <a:rPr lang="en-US" sz="1200" dirty="0">
                <a:solidFill>
                  <a:schemeClr val="tx2"/>
                </a:solidFill>
              </a:rPr>
              <a:t> um volume </a:t>
            </a:r>
            <a:r>
              <a:rPr lang="en-US" sz="1200" dirty="0" err="1">
                <a:solidFill>
                  <a:schemeClr val="tx2"/>
                </a:solidFill>
              </a:rPr>
              <a:t>maior</a:t>
            </a:r>
            <a:r>
              <a:rPr lang="en-US" sz="1200" dirty="0">
                <a:solidFill>
                  <a:schemeClr val="tx2"/>
                </a:solidFill>
              </a:rPr>
              <a:t>;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chemeClr val="tx2"/>
                </a:solidFill>
              </a:rPr>
              <a:t>Há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alguns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picos</a:t>
            </a:r>
            <a:r>
              <a:rPr lang="en-US" sz="1200" dirty="0">
                <a:solidFill>
                  <a:schemeClr val="tx2"/>
                </a:solidFill>
              </a:rPr>
              <a:t> de Atendimento (</a:t>
            </a:r>
            <a:r>
              <a:rPr lang="en-US" sz="1200" dirty="0" err="1">
                <a:solidFill>
                  <a:schemeClr val="tx2"/>
                </a:solidFill>
              </a:rPr>
              <a:t>circulo</a:t>
            </a:r>
            <a:r>
              <a:rPr lang="en-US" sz="1200" dirty="0">
                <a:solidFill>
                  <a:schemeClr val="tx2"/>
                </a:solidFill>
              </a:rPr>
              <a:t> Vermelho)</a:t>
            </a:r>
          </a:p>
          <a:p>
            <a:pPr marL="179070" marR="2540" indent="-171450">
              <a:lnSpc>
                <a:spcPct val="200000"/>
              </a:lnSpc>
              <a:buClr>
                <a:schemeClr val="tx2"/>
              </a:buClr>
              <a:buSzPct val="110000"/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3307EB-B643-127F-CF1A-FA8343475BE9}"/>
              </a:ext>
            </a:extLst>
          </p:cNvPr>
          <p:cNvSpPr/>
          <p:nvPr/>
        </p:nvSpPr>
        <p:spPr>
          <a:xfrm>
            <a:off x="1146515" y="2228788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FF1FE-AE34-1FAD-4539-DE2397EE988B}"/>
              </a:ext>
            </a:extLst>
          </p:cNvPr>
          <p:cNvSpPr/>
          <p:nvPr/>
        </p:nvSpPr>
        <p:spPr>
          <a:xfrm>
            <a:off x="1806394" y="2228787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5AB99-40D4-246B-B389-16FBDE82382B}"/>
              </a:ext>
            </a:extLst>
          </p:cNvPr>
          <p:cNvSpPr/>
          <p:nvPr/>
        </p:nvSpPr>
        <p:spPr>
          <a:xfrm>
            <a:off x="1052247" y="4479395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4234EE-9839-B067-B4A6-4A024FC0E91E}"/>
              </a:ext>
            </a:extLst>
          </p:cNvPr>
          <p:cNvSpPr/>
          <p:nvPr/>
        </p:nvSpPr>
        <p:spPr>
          <a:xfrm>
            <a:off x="1742004" y="4628089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454348-016E-0A5F-3B1F-E418AB7C5CD5}"/>
              </a:ext>
            </a:extLst>
          </p:cNvPr>
          <p:cNvSpPr/>
          <p:nvPr/>
        </p:nvSpPr>
        <p:spPr>
          <a:xfrm>
            <a:off x="2644258" y="4628088"/>
            <a:ext cx="424994" cy="297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38775"/>
      </p:ext>
    </p:extLst>
  </p:cSld>
  <p:clrMapOvr>
    <a:masterClrMapping/>
  </p:clrMapOvr>
</p:sld>
</file>

<file path=ppt/theme/theme1.xml><?xml version="1.0" encoding="utf-8"?>
<a:theme xmlns:a="http://schemas.openxmlformats.org/drawingml/2006/main" name="bb_corporativo">
  <a:themeElements>
    <a:clrScheme name="BB_CORP">
      <a:dk1>
        <a:srgbClr val="002C4B"/>
      </a:dk1>
      <a:lt1>
        <a:srgbClr val="FCFB30"/>
      </a:lt1>
      <a:dk2>
        <a:srgbClr val="9186AE"/>
      </a:dk2>
      <a:lt2>
        <a:srgbClr val="FFFFFF"/>
      </a:lt2>
      <a:accent1>
        <a:srgbClr val="9186AE"/>
      </a:accent1>
      <a:accent2>
        <a:srgbClr val="B37D7D"/>
      </a:accent2>
      <a:accent3>
        <a:srgbClr val="69696D"/>
      </a:accent3>
      <a:accent4>
        <a:srgbClr val="AEAEAE"/>
      </a:accent4>
      <a:accent5>
        <a:srgbClr val="59AAA0"/>
      </a:accent5>
      <a:accent6>
        <a:srgbClr val="88C3BE"/>
      </a:accent6>
      <a:hlink>
        <a:srgbClr val="FCFB30"/>
      </a:hlink>
      <a:folHlink>
        <a:srgbClr val="002B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D58CFB9A34F84FB4590CCD7042A4B5" ma:contentTypeVersion="7" ma:contentTypeDescription="Crie um novo documento." ma:contentTypeScope="" ma:versionID="c15f1fd965e52f535bfa298faadc1171">
  <xsd:schema xmlns:xsd="http://www.w3.org/2001/XMLSchema" xmlns:xs="http://www.w3.org/2001/XMLSchema" xmlns:p="http://schemas.microsoft.com/office/2006/metadata/properties" xmlns:ns2="139d7a42-1842-4c07-b001-1e4ec163a0ba" targetNamespace="http://schemas.microsoft.com/office/2006/metadata/properties" ma:root="true" ma:fieldsID="9075f594ac6cf6d32b2be70eb4cc8e0d" ns2:_="">
    <xsd:import namespace="139d7a42-1842-4c07-b001-1e4ec163a0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d7a42-1842-4c07-b001-1e4ec163a0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0E9C8-F5DF-42D5-BB6F-AA00215588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48902D-F52C-489E-AA78-DC0E8B1138B8}"/>
</file>

<file path=customXml/itemProps3.xml><?xml version="1.0" encoding="utf-8"?>
<ds:datastoreItem xmlns:ds="http://schemas.openxmlformats.org/officeDocument/2006/customXml" ds:itemID="{DAD24654-69E2-4AD1-B4D1-EED2024001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Words>785</Words>
  <Application>Microsoft Office PowerPoint</Application>
  <PresentationFormat>Widescreen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bb_corporativo</vt:lpstr>
      <vt:lpstr>Review –  Unidade de Atendimento ao Clientes - UAC</vt:lpstr>
      <vt:lpstr>OBJETIVOS SPRINT</vt:lpstr>
      <vt:lpstr>ENTREGAS</vt:lpstr>
      <vt:lpstr>ENTREGAS</vt:lpstr>
      <vt:lpstr>ENTREGAS</vt:lpstr>
      <vt:lpstr>ENTREGAS</vt:lpstr>
      <vt:lpstr>ENTREGAS</vt:lpstr>
      <vt:lpstr>ENTREGAS</vt:lpstr>
      <vt:lpstr>ENTREGAS</vt:lpstr>
      <vt:lpstr>ENTREGAS</vt:lpstr>
      <vt:lpstr>ENTREGAS</vt:lpstr>
      <vt:lpstr>ENTREGAS</vt:lpstr>
      <vt:lpstr>CONCLUSÕES E PRÓXIMAS ETAPAS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Microsoft Office User</dc:creator>
  <cp:lastModifiedBy>Gabriel LimaGomes</cp:lastModifiedBy>
  <cp:revision>1</cp:revision>
  <dcterms:created xsi:type="dcterms:W3CDTF">2020-10-02T18:49:15Z</dcterms:created>
  <dcterms:modified xsi:type="dcterms:W3CDTF">2023-11-16T15:21:31Z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iteId">
    <vt:lpwstr>ea0c2907-38d2-4181-8750-b0b190b60443</vt:lpwstr>
  </property>
  <property fmtid="{D5CDD505-2E9C-101B-9397-08002B2CF9AE}" pid="4" name="MSIP_Label_40881dc9-f7f2-41de-a334-ceff3dc15b31_Owner">
    <vt:lpwstr>lfmrezende@bb.com.br</vt:lpwstr>
  </property>
  <property fmtid="{D5CDD505-2E9C-101B-9397-08002B2CF9AE}" pid="5" name="MSIP_Label_40881dc9-f7f2-41de-a334-ceff3dc15b31_SetDate">
    <vt:lpwstr>2021-01-26T20:26:19.0587810Z</vt:lpwstr>
  </property>
  <property fmtid="{D5CDD505-2E9C-101B-9397-08002B2CF9AE}" pid="6" name="MSIP_Label_40881dc9-f7f2-41de-a334-ceff3dc15b31_Name">
    <vt:lpwstr>#Interna</vt:lpwstr>
  </property>
  <property fmtid="{D5CDD505-2E9C-101B-9397-08002B2CF9AE}" pid="7" name="MSIP_Label_40881dc9-f7f2-41de-a334-ceff3dc15b31_Application">
    <vt:lpwstr>Microsoft Azure Information Protection</vt:lpwstr>
  </property>
  <property fmtid="{D5CDD505-2E9C-101B-9397-08002B2CF9AE}" pid="8" name="MSIP_Label_40881dc9-f7f2-41de-a334-ceff3dc15b31_ActionId">
    <vt:lpwstr>0a99f95d-71c8-4f8d-be9f-a423964abd38</vt:lpwstr>
  </property>
  <property fmtid="{D5CDD505-2E9C-101B-9397-08002B2CF9AE}" pid="9" name="MSIP_Label_40881dc9-f7f2-41de-a334-ceff3dc15b31_Extended_MSFT_Method">
    <vt:lpwstr>Automatic</vt:lpwstr>
  </property>
  <property fmtid="{D5CDD505-2E9C-101B-9397-08002B2CF9AE}" pid="10" name="ContentTypeId">
    <vt:lpwstr>0x0101008AD58CFB9A34F84FB4590CCD7042A4B5</vt:lpwstr>
  </property>
</Properties>
</file>