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FAB622-24CE-44B6-9141-5C52E52D119E}">
  <a:tblStyle styleId="{30FAB622-24CE-44B6-9141-5C52E52D11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ed1787b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ed1787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aed1787b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aed1787b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ed1787b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ed1787b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aed1787b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aed1787b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06d924a4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06d924a4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ed1787b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aed1787b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aed1787b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aed1787b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aed1787b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aed1787b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ed1787b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ed1787b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ed1787b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ed1787b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brunoreolon/demandas-api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2100" y="1689000"/>
            <a:ext cx="8520600" cy="12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Demandas Unipar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44850" y="2095650"/>
            <a:ext cx="84951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Protótipos(Inscrição)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188" y="1069725"/>
            <a:ext cx="580963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Protótipos(Envio)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538" y="1108350"/>
            <a:ext cx="52809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12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 do Grupo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32100" y="2247375"/>
            <a:ext cx="8495100" cy="24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952500" y="269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{30FAB622-24CE-44B6-9141-5C52E52D119E}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Bruno Neres Reolon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00199726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Rodrigo José dos Santos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00200965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Fabio Parize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00202518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Luiz Felipe Issao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00201567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32875" y="1838075"/>
            <a:ext cx="7831200" cy="1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Bruno: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pt-BR">
                <a:solidFill>
                  <a:srgbClr val="FFFFFF"/>
                </a:solidFill>
              </a:rPr>
              <a:t>Desenvolvimento da api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Rodrigo, Fabio, Felipe: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pt-BR">
                <a:solidFill>
                  <a:srgbClr val="FFFFFF"/>
                </a:solidFill>
              </a:rPr>
              <a:t>Desenvolvimento do site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Todos: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pt-BR">
                <a:solidFill>
                  <a:srgbClr val="FFFFFF"/>
                </a:solidFill>
              </a:rPr>
              <a:t>Desenvolvimento do app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classes(Atualizado)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675" y="1108375"/>
            <a:ext cx="46186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432475" y="1220225"/>
            <a:ext cx="7831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Link:</a:t>
            </a:r>
            <a:r>
              <a:rPr lang="pt-BR"/>
              <a:t> </a:t>
            </a:r>
            <a:r>
              <a:rPr lang="pt-BR" sz="1100" u="sng">
                <a:solidFill>
                  <a:schemeClr val="hlink"/>
                </a:solidFill>
                <a:hlinkClick r:id="rId3"/>
              </a:rPr>
              <a:t>https://github.com/brunoreolon/demandas-api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725" y="1712550"/>
            <a:ext cx="5968559" cy="31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Protótipos(Cadastro de Usuário)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425" y="1077425"/>
            <a:ext cx="683515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Protótipos(Cadastro da Demanda)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538" y="1131500"/>
            <a:ext cx="55389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Protótipos(Análise de Demandas)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363" y="1085175"/>
            <a:ext cx="527727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Protótipos(Lista de Demandas)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913" y="1131500"/>
            <a:ext cx="566816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