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41DC02-2E6D-4B0A-8B5B-391E24260EF8}">
  <a:tblStyle styleId="{9C41DC02-2E6D-4B0A-8B5B-391E24260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6d924a4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6d924a4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6d924a4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6d924a4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6d924a4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6d924a4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6d924a4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6d924a4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06d924a4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06d924a4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Demandas Unipar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32100" y="2247375"/>
            <a:ext cx="8495100" cy="24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52500" y="26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{9C41DC02-2E6D-4B0A-8B5B-391E24260EF8}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Bruno Neres Reolon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00199726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Rodrigo José dos Santos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00200965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Fabio Parize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00202518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Felipe Issao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</a:rPr>
                        <a:t>00201567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Análise do Problema</a:t>
            </a:r>
            <a:endParaRPr sz="3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Como é feita uma demanda atualmente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O que é preciso para fazer uma requisição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Qual a área de abrangência do projeto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Quem pode fazer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 Solução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Onde estará disponível esse novo meio de criação de demandas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Quem poderá utilizar esse sistema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>
                <a:solidFill>
                  <a:srgbClr val="FFFFFF"/>
                </a:solidFill>
              </a:rPr>
              <a:t>Qual linguagem será usada no desenvolvimento do sistema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WEB:								Banco: Postgresql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Frontend: React JS.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Backend: API REST Java.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Mobile:  </a:t>
            </a:r>
            <a:endParaRPr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React Native.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Requisitos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5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Requisitos Funcionais: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Cadastro do usuário no site (Aluno, Professor, Empresa ou pessoa física);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Formulário para Inscrição da demanda;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Editar/excluir informações da demanda;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Aprovação/Reprovação da demanda pelo coordenador;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Envio do  feedback de recusa (por parte do coordenador);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Listagem das demandas aprovadas no sistema;;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Filtro de demandas(Por Plataforma(Web, Mobile, Desktop), por Status(Todos, Recebendo proposta, Concluídos);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Os  alunos podem se inscrever em uma ou várias demandas;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Ao se inscrever deve ser enviado uma proposta;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O aluno pode cancelar a inscrição;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O aluno pode visualizar uma lista com as demandas em que se inscreveu;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Solicitante pode cancelar a demanda;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Geração de relatórios de término (por parte do demandante);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Requisitos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Requisitos não funcionais:</a:t>
            </a:r>
            <a:endParaRPr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Compatibilidade com diferentes plataformas;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O sistema deverá se comunicar com o banco de dados;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Senhas com verificação em duas etapas;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O sistema deve fornecer telas apropriadas para o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pt-BR" sz="1100">
                <a:solidFill>
                  <a:srgbClr val="FFFFFF"/>
                </a:solidFill>
              </a:rPr>
              <a:t>usuário ler os documentos no repositório de documentos;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0" y="1048625"/>
            <a:ext cx="50354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