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69" r:id="rId11"/>
    <p:sldId id="271" r:id="rId12"/>
    <p:sldId id="273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59" r:id="rId21"/>
    <p:sldId id="282" r:id="rId22"/>
    <p:sldId id="283" r:id="rId23"/>
    <p:sldId id="268" r:id="rId24"/>
    <p:sldId id="256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236" d="100"/>
          <a:sy n="236" d="100"/>
        </p:scale>
        <p:origin x="-5536" y="-3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2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0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35154" y="527975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6B8CAA-FADD-0A47-94FC-BCBE9935E02A}"/>
              </a:ext>
            </a:extLst>
          </p:cNvPr>
          <p:cNvSpPr/>
          <p:nvPr/>
        </p:nvSpPr>
        <p:spPr>
          <a:xfrm>
            <a:off x="6555105" y="52259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59C9F4-7E8C-8F40-AA2D-809574AF7DA9}"/>
              </a:ext>
            </a:extLst>
          </p:cNvPr>
          <p:cNvGrpSpPr/>
          <p:nvPr/>
        </p:nvGrpSpPr>
        <p:grpSpPr>
          <a:xfrm>
            <a:off x="3123799" y="985175"/>
            <a:ext cx="4019951" cy="3175345"/>
            <a:chOff x="3123799" y="985175"/>
            <a:chExt cx="5040630" cy="4783927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43AFBE3-5465-B543-AC63-6571C55B390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799" y="991709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B0F6A2-C225-F449-B5FE-ECAD0C80630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29" y="985175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36F0CF-8377-5A4F-9BDA-C854B9DCED9E}"/>
              </a:ext>
            </a:extLst>
          </p:cNvPr>
          <p:cNvCxnSpPr>
            <a:cxnSpLocks/>
          </p:cNvCxnSpPr>
          <p:nvPr/>
        </p:nvCxnSpPr>
        <p:spPr>
          <a:xfrm flipV="1">
            <a:off x="3123799" y="139511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8CEC66-3854-694A-BF83-48912DC2C8DF}"/>
              </a:ext>
            </a:extLst>
          </p:cNvPr>
          <p:cNvGrpSpPr/>
          <p:nvPr/>
        </p:nvGrpSpPr>
        <p:grpSpPr>
          <a:xfrm>
            <a:off x="3882093" y="1743930"/>
            <a:ext cx="2503363" cy="2049858"/>
            <a:chOff x="4148893" y="2362122"/>
            <a:chExt cx="2990441" cy="262135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0E5DB1-8ABE-C049-A5C9-EF0A400D0996}"/>
                </a:ext>
              </a:extLst>
            </p:cNvPr>
            <p:cNvSpPr/>
            <p:nvPr/>
          </p:nvSpPr>
          <p:spPr>
            <a:xfrm>
              <a:off x="4148893" y="2362122"/>
              <a:ext cx="2990441" cy="2621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0" rIns="0" bIns="0"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Naïve </a:t>
              </a:r>
              <a:r>
                <a:rPr lang="en-US" sz="1400" b="1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ask parity</a:t>
              </a:r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message</a:t>
              </a:r>
            </a:p>
            <a:p>
              <a:pPr algn="ctr"/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</a:t>
              </a:r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Shuffle =</a:t>
              </a:r>
            </a:p>
            <a:p>
              <a:endParaRPr lang="en-US" sz="14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start = 2</a:t>
              </a: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length = 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B788C11-7E85-9746-AFD6-A247A4DE8517}"/>
                </a:ext>
              </a:extLst>
            </p:cNvPr>
            <p:cNvSpPr/>
            <p:nvPr/>
          </p:nvSpPr>
          <p:spPr>
            <a:xfrm>
              <a:off x="5233703" y="3081825"/>
              <a:ext cx="761999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 → 3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 → 1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 → 2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 →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98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D643B5-67CC-C046-A518-73DA0A482F44}"/>
              </a:ext>
            </a:extLst>
          </p:cNvPr>
          <p:cNvGrpSpPr/>
          <p:nvPr/>
        </p:nvGrpSpPr>
        <p:grpSpPr>
          <a:xfrm>
            <a:off x="2259385" y="2912320"/>
            <a:ext cx="1981200" cy="696686"/>
            <a:chOff x="4454071" y="2362200"/>
            <a:chExt cx="1981200" cy="6966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5C938F-386C-A846-BF06-71906F81301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B116B4-9CDF-5D4D-AF7C-7EA31E01FBDF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2455C0F-588E-964A-B3E2-85C987FFC6F2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05C1B4-8820-2D41-B107-F609EF0BF7F5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B7B881-8B5E-3A4A-814B-6477CFB17F77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95F63A-4594-C44E-BC0F-4CDA2F2AA4CF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62EF9E-3462-9D48-A1AE-6B463C929FDD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99340-B697-5D4A-8755-0C1263DFC5D3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0EE4F94-F17F-5B4C-8DDB-A5E2DDF1FB79}"/>
              </a:ext>
            </a:extLst>
          </p:cNvPr>
          <p:cNvCxnSpPr>
            <a:cxnSpLocks/>
          </p:cNvCxnSpPr>
          <p:nvPr/>
        </p:nvCxnSpPr>
        <p:spPr>
          <a:xfrm>
            <a:off x="254676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A053A4-CFFE-144E-93B1-92FA98FB29FC}"/>
              </a:ext>
            </a:extLst>
          </p:cNvPr>
          <p:cNvCxnSpPr>
            <a:cxnSpLocks/>
          </p:cNvCxnSpPr>
          <p:nvPr/>
        </p:nvCxnSpPr>
        <p:spPr>
          <a:xfrm>
            <a:off x="303277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BF6035-20B6-7341-A692-3DA4CD96811B}"/>
              </a:ext>
            </a:extLst>
          </p:cNvPr>
          <p:cNvCxnSpPr>
            <a:cxnSpLocks/>
          </p:cNvCxnSpPr>
          <p:nvPr/>
        </p:nvCxnSpPr>
        <p:spPr>
          <a:xfrm>
            <a:off x="3528274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D846D1-322C-D84D-A9F5-A45C8405080B}"/>
              </a:ext>
            </a:extLst>
          </p:cNvPr>
          <p:cNvCxnSpPr>
            <a:cxnSpLocks/>
          </p:cNvCxnSpPr>
          <p:nvPr/>
        </p:nvCxnSpPr>
        <p:spPr>
          <a:xfrm>
            <a:off x="4012738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705CEB-7F2B-9F40-8821-F27B4C3435D3}"/>
              </a:ext>
            </a:extLst>
          </p:cNvPr>
          <p:cNvGrpSpPr/>
          <p:nvPr/>
        </p:nvGrpSpPr>
        <p:grpSpPr>
          <a:xfrm>
            <a:off x="3619805" y="4702870"/>
            <a:ext cx="990600" cy="696686"/>
            <a:chOff x="7429500" y="3995057"/>
            <a:chExt cx="990600" cy="6966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AB8CF4-9EDA-AE45-908D-F007E7143520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D87680-B17B-B048-B8A7-33C5BE1A40EC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5AAB98-66C7-BB40-A906-84F0DB9861F2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789083-7D41-B142-A623-FA2618DD945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288FA6F-4505-B547-B9DE-491B7B1252A7}"/>
              </a:ext>
            </a:extLst>
          </p:cNvPr>
          <p:cNvSpPr/>
          <p:nvPr/>
        </p:nvSpPr>
        <p:spPr>
          <a:xfrm>
            <a:off x="2860096" y="4681098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3B11C1-E03B-D144-86EF-AA4310048C99}"/>
              </a:ext>
            </a:extLst>
          </p:cNvPr>
          <p:cNvCxnSpPr>
            <a:cxnSpLocks/>
          </p:cNvCxnSpPr>
          <p:nvPr/>
        </p:nvCxnSpPr>
        <p:spPr>
          <a:xfrm>
            <a:off x="3535771" y="3736756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9247B1-7195-C74E-A68E-669006912BEA}"/>
              </a:ext>
            </a:extLst>
          </p:cNvPr>
          <p:cNvCxnSpPr>
            <a:cxnSpLocks/>
          </p:cNvCxnSpPr>
          <p:nvPr/>
        </p:nvCxnSpPr>
        <p:spPr>
          <a:xfrm>
            <a:off x="4008988" y="3736756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236ACD-BF58-754D-BFA5-565B631DD0E3}"/>
              </a:ext>
            </a:extLst>
          </p:cNvPr>
          <p:cNvSpPr/>
          <p:nvPr/>
        </p:nvSpPr>
        <p:spPr>
          <a:xfrm>
            <a:off x="800973" y="2792223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EE0E9D-F1EE-FC4A-8715-F38D6D7BC697}"/>
              </a:ext>
            </a:extLst>
          </p:cNvPr>
          <p:cNvSpPr/>
          <p:nvPr/>
        </p:nvSpPr>
        <p:spPr>
          <a:xfrm>
            <a:off x="4644551" y="2074120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623475-987C-E84B-90F8-793517C6D3DB}"/>
              </a:ext>
            </a:extLst>
          </p:cNvPr>
          <p:cNvSpPr/>
          <p:nvPr/>
        </p:nvSpPr>
        <p:spPr>
          <a:xfrm>
            <a:off x="5543817" y="225101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800EC6-11D3-0848-BE7F-4A881689814F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4072760" y="2493220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E8D76E-36A5-5741-AB03-34C57D020B0F}"/>
              </a:ext>
            </a:extLst>
          </p:cNvPr>
          <p:cNvSpPr/>
          <p:nvPr/>
        </p:nvSpPr>
        <p:spPr>
          <a:xfrm>
            <a:off x="3669732" y="5426522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4724484" y="4735479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044E20-2545-FC45-A726-378A015B2A28}"/>
              </a:ext>
            </a:extLst>
          </p:cNvPr>
          <p:cNvCxnSpPr>
            <a:cxnSpLocks/>
          </p:cNvCxnSpPr>
          <p:nvPr/>
        </p:nvCxnSpPr>
        <p:spPr>
          <a:xfrm flipH="1">
            <a:off x="2545491" y="2286392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C92BE9-B042-A244-B92C-12E29C74D90E}"/>
              </a:ext>
            </a:extLst>
          </p:cNvPr>
          <p:cNvCxnSpPr>
            <a:cxnSpLocks/>
          </p:cNvCxnSpPr>
          <p:nvPr/>
        </p:nvCxnSpPr>
        <p:spPr>
          <a:xfrm>
            <a:off x="2545490" y="2286392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65E0DC9-0CE5-3548-9EDF-76F38EB61928}"/>
              </a:ext>
            </a:extLst>
          </p:cNvPr>
          <p:cNvCxnSpPr>
            <a:cxnSpLocks/>
          </p:cNvCxnSpPr>
          <p:nvPr/>
        </p:nvCxnSpPr>
        <p:spPr>
          <a:xfrm>
            <a:off x="3520057" y="2297428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>
            <a:off x="3032349" y="229742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40E4EE-88DE-DF4C-AFD2-6F822F0D5CE1}"/>
              </a:ext>
            </a:extLst>
          </p:cNvPr>
          <p:cNvCxnSpPr>
            <a:cxnSpLocks/>
          </p:cNvCxnSpPr>
          <p:nvPr/>
        </p:nvCxnSpPr>
        <p:spPr>
          <a:xfrm>
            <a:off x="4987512" y="1287702"/>
            <a:ext cx="3978041" cy="737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EEFA30-6893-8741-9A12-4B5665166535}"/>
              </a:ext>
            </a:extLst>
          </p:cNvPr>
          <p:cNvGrpSpPr/>
          <p:nvPr/>
        </p:nvGrpSpPr>
        <p:grpSpPr>
          <a:xfrm>
            <a:off x="7079392" y="1570034"/>
            <a:ext cx="2503363" cy="2049858"/>
            <a:chOff x="4148893" y="2362122"/>
            <a:chExt cx="2990441" cy="262135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F949E75-FFB0-8A4E-8105-24274012B251}"/>
                </a:ext>
              </a:extLst>
            </p:cNvPr>
            <p:cNvSpPr/>
            <p:nvPr/>
          </p:nvSpPr>
          <p:spPr>
            <a:xfrm>
              <a:off x="4148893" y="2362122"/>
              <a:ext cx="2990441" cy="2621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0" rIns="0" bIns="0"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Naïve</a:t>
              </a:r>
              <a:r>
                <a:rPr lang="en-US" sz="1400" b="1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Ask parity</a:t>
              </a:r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message</a:t>
              </a:r>
            </a:p>
            <a:p>
              <a:pPr algn="ctr"/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</a:t>
              </a:r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Shuffle =</a:t>
              </a:r>
            </a:p>
            <a:p>
              <a:endParaRPr lang="en-US" sz="14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start = 2</a:t>
              </a: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length = 2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8FC0E77-7073-CB4F-8592-D0EA02E7A070}"/>
                </a:ext>
              </a:extLst>
            </p:cNvPr>
            <p:cNvSpPr/>
            <p:nvPr/>
          </p:nvSpPr>
          <p:spPr>
            <a:xfrm>
              <a:off x="5233703" y="3081825"/>
              <a:ext cx="761999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 → 3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 → 1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 → 2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 →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64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206CD6A-3DC8-8846-BC94-6262AF861755}"/>
              </a:ext>
            </a:extLst>
          </p:cNvPr>
          <p:cNvSpPr/>
          <p:nvPr/>
        </p:nvSpPr>
        <p:spPr>
          <a:xfrm>
            <a:off x="7948276" y="1001764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83C1D7E-B7F5-8847-868F-D6591722F6A8}"/>
              </a:ext>
            </a:extLst>
          </p:cNvPr>
          <p:cNvSpPr/>
          <p:nvPr/>
        </p:nvSpPr>
        <p:spPr>
          <a:xfrm>
            <a:off x="8932723" y="992472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8991A8-AA09-384D-B643-52FF27E38AA1}"/>
              </a:ext>
            </a:extLst>
          </p:cNvPr>
          <p:cNvCxnSpPr>
            <a:cxnSpLocks/>
          </p:cNvCxnSpPr>
          <p:nvPr/>
        </p:nvCxnSpPr>
        <p:spPr>
          <a:xfrm flipH="1">
            <a:off x="8292878" y="818517"/>
            <a:ext cx="209568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E687B8D-50F8-DF41-8382-4B38C3976CB4}"/>
              </a:ext>
            </a:extLst>
          </p:cNvPr>
          <p:cNvSpPr/>
          <p:nvPr/>
        </p:nvSpPr>
        <p:spPr>
          <a:xfrm>
            <a:off x="10482709" y="673498"/>
            <a:ext cx="13194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Need parity over these key bits.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2B3F51-524C-634D-B643-6FE940ED5222}"/>
              </a:ext>
            </a:extLst>
          </p:cNvPr>
          <p:cNvCxnSpPr>
            <a:cxnSpLocks/>
          </p:cNvCxnSpPr>
          <p:nvPr/>
        </p:nvCxnSpPr>
        <p:spPr>
          <a:xfrm>
            <a:off x="8293819" y="815195"/>
            <a:ext cx="1" cy="1779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0096C6-2DD8-9843-BE01-410F8587E230}"/>
              </a:ext>
            </a:extLst>
          </p:cNvPr>
          <p:cNvCxnSpPr>
            <a:cxnSpLocks/>
          </p:cNvCxnSpPr>
          <p:nvPr/>
        </p:nvCxnSpPr>
        <p:spPr>
          <a:xfrm>
            <a:off x="9268693" y="813123"/>
            <a:ext cx="1" cy="1779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0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6933966" y="174182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3320224" y="2441158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2005874" y="244115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3359051" y="3720157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3628834" y="174182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5765587" y="1741826"/>
            <a:ext cx="0" cy="2527809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 flipV="1">
            <a:off x="3562839" y="3169470"/>
            <a:ext cx="0" cy="5190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40E4EE-88DE-DF4C-AFD2-6F822F0D5CE1}"/>
              </a:ext>
            </a:extLst>
          </p:cNvPr>
          <p:cNvCxnSpPr>
            <a:cxnSpLocks/>
          </p:cNvCxnSpPr>
          <p:nvPr/>
        </p:nvCxnSpPr>
        <p:spPr>
          <a:xfrm>
            <a:off x="5588802" y="2667378"/>
            <a:ext cx="20412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F949E75-FFB0-8A4E-8105-24274012B251}"/>
              </a:ext>
            </a:extLst>
          </p:cNvPr>
          <p:cNvSpPr/>
          <p:nvPr/>
        </p:nvSpPr>
        <p:spPr>
          <a:xfrm>
            <a:off x="6096000" y="2870979"/>
            <a:ext cx="2853222" cy="1116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Better</a:t>
            </a:r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Ask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</a:p>
          <a:p>
            <a:endParaRPr lang="en-US" sz="1400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Avenir Book" panose="02000503020000020003" pitchFamily="2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Unshuffled key indexes = 0, 2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7FFB473-4783-A043-B946-F24F2F077758}"/>
              </a:ext>
            </a:extLst>
          </p:cNvPr>
          <p:cNvSpPr/>
          <p:nvPr/>
        </p:nvSpPr>
        <p:spPr>
          <a:xfrm>
            <a:off x="3250387" y="2368789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D4F9B46-5721-C74A-A3D9-323A5716E838}"/>
              </a:ext>
            </a:extLst>
          </p:cNvPr>
          <p:cNvSpPr/>
          <p:nvPr/>
        </p:nvSpPr>
        <p:spPr>
          <a:xfrm>
            <a:off x="4234834" y="2359497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ECD9A4-026E-074A-9C4F-21FC707BA32C}"/>
              </a:ext>
            </a:extLst>
          </p:cNvPr>
          <p:cNvCxnSpPr>
            <a:cxnSpLocks/>
          </p:cNvCxnSpPr>
          <p:nvPr/>
        </p:nvCxnSpPr>
        <p:spPr>
          <a:xfrm flipV="1">
            <a:off x="4558474" y="3169470"/>
            <a:ext cx="0" cy="5190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9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35154" y="527975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6B8CAA-FADD-0A47-94FC-BCBE9935E02A}"/>
              </a:ext>
            </a:extLst>
          </p:cNvPr>
          <p:cNvSpPr/>
          <p:nvPr/>
        </p:nvSpPr>
        <p:spPr>
          <a:xfrm>
            <a:off x="6555105" y="52259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59C9F4-7E8C-8F40-AA2D-809574AF7DA9}"/>
              </a:ext>
            </a:extLst>
          </p:cNvPr>
          <p:cNvGrpSpPr/>
          <p:nvPr/>
        </p:nvGrpSpPr>
        <p:grpSpPr>
          <a:xfrm>
            <a:off x="3123799" y="985175"/>
            <a:ext cx="4019951" cy="3175345"/>
            <a:chOff x="3123799" y="985175"/>
            <a:chExt cx="5040630" cy="4783927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43AFBE3-5465-B543-AC63-6571C55B390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799" y="991709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B0F6A2-C225-F449-B5FE-ECAD0C80630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29" y="985175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36F0CF-8377-5A4F-9BDA-C854B9DCED9E}"/>
              </a:ext>
            </a:extLst>
          </p:cNvPr>
          <p:cNvCxnSpPr>
            <a:cxnSpLocks/>
          </p:cNvCxnSpPr>
          <p:nvPr/>
        </p:nvCxnSpPr>
        <p:spPr>
          <a:xfrm flipV="1">
            <a:off x="3123799" y="114689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50E5DB1-8ABE-C049-A5C9-EF0A400D0996}"/>
              </a:ext>
            </a:extLst>
          </p:cNvPr>
          <p:cNvSpPr/>
          <p:nvPr/>
        </p:nvSpPr>
        <p:spPr>
          <a:xfrm>
            <a:off x="3882093" y="1495710"/>
            <a:ext cx="2503363" cy="530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Ask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52C62-0433-4041-8058-E2497882B9FD}"/>
              </a:ext>
            </a:extLst>
          </p:cNvPr>
          <p:cNvCxnSpPr>
            <a:cxnSpLocks/>
          </p:cNvCxnSpPr>
          <p:nvPr/>
        </p:nvCxnSpPr>
        <p:spPr>
          <a:xfrm flipH="1" flipV="1">
            <a:off x="3123799" y="246191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4C0376-FB74-DF41-8625-F8A10E04C817}"/>
              </a:ext>
            </a:extLst>
          </p:cNvPr>
          <p:cNvSpPr/>
          <p:nvPr/>
        </p:nvSpPr>
        <p:spPr>
          <a:xfrm>
            <a:off x="3882093" y="2924888"/>
            <a:ext cx="2503363" cy="93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Reply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US" sz="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</a:p>
        </p:txBody>
      </p:sp>
    </p:spTree>
    <p:extLst>
      <p:ext uri="{BB962C8B-B14F-4D97-AF65-F5344CB8AC3E}">
        <p14:creationId xmlns:p14="http://schemas.microsoft.com/office/powerpoint/2010/main" val="415232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6E4CE3-82CA-934C-9328-276A714F2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86990"/>
              </p:ext>
            </p:extLst>
          </p:nvPr>
        </p:nvGraphicFramePr>
        <p:xfrm>
          <a:off x="2032000" y="719666"/>
          <a:ext cx="8519694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284">
                  <a:extLst>
                    <a:ext uri="{9D8B030D-6E8A-4147-A177-3AD203B41FA5}">
                      <a16:colId xmlns:a16="http://schemas.microsoft.com/office/drawing/2014/main" val="1222797228"/>
                    </a:ext>
                  </a:extLst>
                </a:gridCol>
                <a:gridCol w="2767263">
                  <a:extLst>
                    <a:ext uri="{9D8B030D-6E8A-4147-A177-3AD203B41FA5}">
                      <a16:colId xmlns:a16="http://schemas.microsoft.com/office/drawing/2014/main" val="1829001625"/>
                    </a:ext>
                  </a:extLst>
                </a:gridCol>
                <a:gridCol w="3104147">
                  <a:extLst>
                    <a:ext uri="{9D8B030D-6E8A-4147-A177-3AD203B41FA5}">
                      <a16:colId xmlns:a16="http://schemas.microsoft.com/office/drawing/2014/main" val="322811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Current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(Parity of block in Bob’s noisy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Correct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(Parity of block in Alice’s correct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Error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(Odd or even number of errors in block)</a:t>
                      </a:r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6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Even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Odd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0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Odd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2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Even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5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4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457200"/>
            <a:chOff x="6629400" y="2351455"/>
            <a:chExt cx="3962400" cy="457200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2923672"/>
            <a:ext cx="1981200" cy="457200"/>
            <a:chOff x="5334000" y="2732455"/>
            <a:chExt cx="1981200" cy="457200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2923672"/>
            <a:ext cx="1981200" cy="457200"/>
            <a:chOff x="7817758" y="2732455"/>
            <a:chExt cx="1981200" cy="457200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1523027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Parent block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FA4E888-5C00-064A-88C3-6928A5ED3A09}"/>
              </a:ext>
            </a:extLst>
          </p:cNvPr>
          <p:cNvSpPr/>
          <p:nvPr/>
        </p:nvSpPr>
        <p:spPr>
          <a:xfrm>
            <a:off x="8254636" y="2870496"/>
            <a:ext cx="2104553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Right sub-block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D8C0154-97FB-7044-A0A0-102A81526896}"/>
              </a:ext>
            </a:extLst>
          </p:cNvPr>
          <p:cNvSpPr/>
          <p:nvPr/>
        </p:nvSpPr>
        <p:spPr>
          <a:xfrm>
            <a:off x="2023882" y="2902579"/>
            <a:ext cx="1654595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Left sub-block</a:t>
            </a:r>
          </a:p>
        </p:txBody>
      </p:sp>
    </p:spTree>
    <p:extLst>
      <p:ext uri="{BB962C8B-B14F-4D97-AF65-F5344CB8AC3E}">
        <p14:creationId xmlns:p14="http://schemas.microsoft.com/office/powerpoint/2010/main" val="45008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B34696-D132-1C42-87F4-5D5E63ADE3AA}"/>
              </a:ext>
            </a:extLst>
          </p:cNvPr>
          <p:cNvGrpSpPr/>
          <p:nvPr/>
        </p:nvGrpSpPr>
        <p:grpSpPr>
          <a:xfrm>
            <a:off x="1067980" y="1536748"/>
            <a:ext cx="3179168" cy="953260"/>
            <a:chOff x="3630706" y="2042073"/>
            <a:chExt cx="4464958" cy="133879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104C74A-8D87-844F-BF9E-207727AA7F16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9202419-C5C9-9F43-B5C6-6195EA30B0FA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DD1D9D7-3929-2043-ACAA-C7CCDA86C56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F74F177-F34D-F94E-A057-A365B2BCA8F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A54003F-39C4-6C40-B4D5-71064D00BB93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B36E46C-AB09-124F-971C-686E4F605EBC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CDCB691-94A4-7946-9EC6-B39921199C4F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FA28179C-05F2-314C-AADC-0ED406725C29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66F0635-660C-5542-A85D-0B8D5DC94388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96B486-ED77-E748-A385-96F70C66197C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7BE3082-D834-DC43-BD8D-83721A25D99B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41BB7D6-B751-DD4B-8083-6687BA103A6C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C88C0CE-FEBB-2D42-933A-ECF11653240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7DC0BB8-12E9-E54D-8752-342A1259D612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D743A2-0C26-D14D-9728-FE0F808ED80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ACE03A6D-4A6E-2E4E-8F53-8F22971DD7A9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ED253F0-90AD-2744-AA9B-E139280C626D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9D287DB-C9EA-9E43-B926-2ABE7A036A89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AAE56A8-EFEF-AF47-9916-0214EB9F2A11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7736A6DB-3670-DC44-8D57-2A90056DA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B1DA8D43-B7A0-A54F-A14A-26DA263E45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24B5E66E-A4DD-6543-9B84-9D95BDB613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E884FDBD-7533-224C-A73F-8A6061B56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239505F7-AB2C-3743-A73D-1509FCCD3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586DE7AA-9F3E-B047-9E4B-AB4484DF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19256FC6-25FC-A148-96BC-6737CE91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BBD287F-912E-1B4D-A4B6-B3EE9B96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DCFA05-68D3-C64F-8C99-3F4DEE414E8C}"/>
              </a:ext>
            </a:extLst>
          </p:cNvPr>
          <p:cNvGrpSpPr/>
          <p:nvPr/>
        </p:nvGrpSpPr>
        <p:grpSpPr>
          <a:xfrm>
            <a:off x="4765686" y="1550230"/>
            <a:ext cx="3179168" cy="953260"/>
            <a:chOff x="3630706" y="2042073"/>
            <a:chExt cx="4464958" cy="133879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E736730-DCCD-D74D-9929-7FA003CF26FB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B1DF96-A648-704E-9198-7476F6910816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F280D13-3C11-E945-B828-F94B280613F3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3F0ECAC-BB09-E04A-83F7-73325FEAB10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751153-258C-9B4D-9B46-B368DBC74B9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D239186-B934-A64F-A04F-E601E5AF4E72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E62DD57-C697-CC4B-8A6F-08D9B2BDCA01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772987E-017F-2B45-BD0B-157537DF3B82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FCE41C-33EB-1741-B80C-17D87A0A437C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3BC1F0-20FE-F243-B783-5DB240F4CC55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A5BCB3-5C96-F646-97CA-131E6F6ECDBE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CD1418-A2C4-6D4F-82A5-33AA98C83F28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2148533-4720-F44E-9CE1-40482F19A9C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A165A-9DCE-6E47-87B3-DB59452B1B1D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59BE279-B036-224E-B1FF-C89DF3390A86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7E571B-16E3-EC46-85DA-C6A0A48ACF42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0FB7DD-0831-C344-9B81-4CA62A271AE2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40FD07-927B-1C47-807B-1DD4012835B8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F876D51-FBC4-C345-8A2E-72774469A37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944BC1-4679-6A4B-978D-1BFB643D0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A26401-C61D-3243-8467-24C1A3EBB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B6A080-9A6F-F04D-8FE0-03828B6DE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D94CA9-0B89-EB41-8711-F48833738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F284940-DE4D-184E-8066-29C5F61D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F0EA4B-D7FE-7840-A1F4-E6F283D19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8069DF-A5F7-D146-9183-72BD6771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E5927F-0F28-1643-9A23-414830267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D33D2A-F7A1-0B4B-B679-7D09E0BE749E}"/>
              </a:ext>
            </a:extLst>
          </p:cNvPr>
          <p:cNvGrpSpPr/>
          <p:nvPr/>
        </p:nvGrpSpPr>
        <p:grpSpPr>
          <a:xfrm>
            <a:off x="8463392" y="1563712"/>
            <a:ext cx="3179168" cy="953260"/>
            <a:chOff x="3630706" y="2042073"/>
            <a:chExt cx="4464958" cy="133879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29A1DF2-378E-DD40-BA62-8CA4E931D398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461242C-1F05-7044-A145-6A192E05E73D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B42879-6986-8140-A841-686E0BD3C1B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DE0EF54-D20E-1C4A-AFA2-11DCC8F86263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36ADE98-D1DE-1343-A10B-6B64B94C095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34794D6-97FC-C948-8962-CAD6EA3699B3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EB5FD10-9037-B548-9F46-40C8351B2CAA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BBFC5D0-CAB8-034A-BAC8-14FE6F8BA6FB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D6F6380-1369-584A-B0BE-6E71E50391D9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D9A8CB-B9B6-314F-A071-E29897CB3B4A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A733D3-0931-ED4D-AD42-8A397462C244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96633EE-3041-DA41-AF7E-ECDEB78336D6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C2CF3E-0D68-6145-95FD-BCC4B53A6AE5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1A122FA-FBAF-C945-A405-56CCF330D9BC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DBBB54-81E0-0749-B902-360F7DA6483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2E834D-568F-354E-90F5-76DAC5207CCB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F522D3-02A8-8B48-966D-227B18DECCCB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245694-5FB5-164E-A4D1-CCA650DAB53C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E445C2-AB9A-6044-BA10-297573173C3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B3F7959-F6F0-A04C-8C89-C9A54B2DA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52A690E-E78D-784C-85F4-4EA04C6BE7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5E38A25-9CB3-E840-809B-9124D89A50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2374BC-3879-AF49-912A-F40E7F79DF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C926019-14E4-7F43-AC99-EC4A567CA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C2B6207-0AEF-A84C-81BF-3632A0A07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24E2C83-AEE8-A947-8111-DB1D16B24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7B0F1EB-1EB5-3C44-B071-179709142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F42DDED7-022A-064E-AF0C-2EE6670F627C}"/>
              </a:ext>
            </a:extLst>
          </p:cNvPr>
          <p:cNvSpPr/>
          <p:nvPr/>
        </p:nvSpPr>
        <p:spPr>
          <a:xfrm>
            <a:off x="1219776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1EE296-A984-4F48-AC12-2A42A60BBD6C}"/>
              </a:ext>
            </a:extLst>
          </p:cNvPr>
          <p:cNvSpPr/>
          <p:nvPr/>
        </p:nvSpPr>
        <p:spPr>
          <a:xfrm>
            <a:off x="4919942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A7949C6-4FCE-5B41-A9AD-1CFE15EC7FF7}"/>
              </a:ext>
            </a:extLst>
          </p:cNvPr>
          <p:cNvSpPr/>
          <p:nvPr/>
        </p:nvSpPr>
        <p:spPr>
          <a:xfrm>
            <a:off x="8618704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D23A50-0D6B-B642-8CCB-519776A45D79}"/>
              </a:ext>
            </a:extLst>
          </p:cNvPr>
          <p:cNvSpPr/>
          <p:nvPr/>
        </p:nvSpPr>
        <p:spPr>
          <a:xfrm>
            <a:off x="1073902" y="2444271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CD89C0-4B9D-2043-82B1-7C9670643BAA}"/>
              </a:ext>
            </a:extLst>
          </p:cNvPr>
          <p:cNvSpPr/>
          <p:nvPr/>
        </p:nvSpPr>
        <p:spPr>
          <a:xfrm>
            <a:off x="2833203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7DD43E-68B3-D143-9D67-D058F072118C}"/>
              </a:ext>
            </a:extLst>
          </p:cNvPr>
          <p:cNvSpPr/>
          <p:nvPr/>
        </p:nvSpPr>
        <p:spPr>
          <a:xfrm>
            <a:off x="4765709" y="2453005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7B0A04-6DCD-364F-ACC2-305653A2A018}"/>
              </a:ext>
            </a:extLst>
          </p:cNvPr>
          <p:cNvSpPr/>
          <p:nvPr/>
        </p:nvSpPr>
        <p:spPr>
          <a:xfrm>
            <a:off x="6544148" y="2444046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4F4916-212C-7642-8075-3B9E37C8F91A}"/>
              </a:ext>
            </a:extLst>
          </p:cNvPr>
          <p:cNvSpPr/>
          <p:nvPr/>
        </p:nvSpPr>
        <p:spPr>
          <a:xfrm>
            <a:off x="8468097" y="2452947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530FE-70BC-0D47-806D-61FE900FF76C}"/>
              </a:ext>
            </a:extLst>
          </p:cNvPr>
          <p:cNvSpPr/>
          <p:nvPr/>
        </p:nvSpPr>
        <p:spPr>
          <a:xfrm>
            <a:off x="10221008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96314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B34696-D132-1C42-87F4-5D5E63ADE3AA}"/>
              </a:ext>
            </a:extLst>
          </p:cNvPr>
          <p:cNvGrpSpPr/>
          <p:nvPr/>
        </p:nvGrpSpPr>
        <p:grpSpPr>
          <a:xfrm>
            <a:off x="1067980" y="1536748"/>
            <a:ext cx="3179168" cy="953260"/>
            <a:chOff x="3630706" y="2042073"/>
            <a:chExt cx="4464958" cy="1338799"/>
          </a:xfrm>
          <a:noFill/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104C74A-8D87-844F-BF9E-207727AA7F16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9202419-C5C9-9F43-B5C6-6195EA30B0FA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DD1D9D7-3929-2043-ACAA-C7CCDA86C56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F74F177-F34D-F94E-A057-A365B2BCA8F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A54003F-39C4-6C40-B4D5-71064D00BB93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B36E46C-AB09-124F-971C-686E4F605EBC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CDCB691-94A4-7946-9EC6-B39921199C4F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FA28179C-05F2-314C-AADC-0ED406725C29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66F0635-660C-5542-A85D-0B8D5DC94388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96B486-ED77-E748-A385-96F70C66197C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7BE3082-D834-DC43-BD8D-83721A25D99B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41BB7D6-B751-DD4B-8083-6687BA103A6C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C88C0CE-FEBB-2D42-933A-ECF11653240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7DC0BB8-12E9-E54D-8752-342A1259D612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D743A2-0C26-D14D-9728-FE0F808ED80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ACE03A6D-4A6E-2E4E-8F53-8F22971DD7A9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ED253F0-90AD-2744-AA9B-E139280C626D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9D287DB-C9EA-9E43-B926-2ABE7A036A89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AAE56A8-EFEF-AF47-9916-0214EB9F2A11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7736A6DB-3670-DC44-8D57-2A90056DA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B1DA8D43-B7A0-A54F-A14A-26DA263E45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24B5E66E-A4DD-6543-9B84-9D95BDB613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E884FDBD-7533-224C-A73F-8A6061B56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239505F7-AB2C-3743-A73D-1509FCCD3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586DE7AA-9F3E-B047-9E4B-AB4484DF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19256FC6-25FC-A148-96BC-6737CE91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BBD287F-912E-1B4D-A4B6-B3EE9B96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DCFA05-68D3-C64F-8C99-3F4DEE414E8C}"/>
              </a:ext>
            </a:extLst>
          </p:cNvPr>
          <p:cNvGrpSpPr/>
          <p:nvPr/>
        </p:nvGrpSpPr>
        <p:grpSpPr>
          <a:xfrm>
            <a:off x="4765686" y="1550230"/>
            <a:ext cx="3179168" cy="953260"/>
            <a:chOff x="3630706" y="2042073"/>
            <a:chExt cx="4464958" cy="1338799"/>
          </a:xfrm>
          <a:noFill/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E736730-DCCD-D74D-9929-7FA003CF26FB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B1DF96-A648-704E-9198-7476F6910816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F280D13-3C11-E945-B828-F94B280613F3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3F0ECAC-BB09-E04A-83F7-73325FEAB10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751153-258C-9B4D-9B46-B368DBC74B9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D239186-B934-A64F-A04F-E601E5AF4E72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E62DD57-C697-CC4B-8A6F-08D9B2BDCA01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772987E-017F-2B45-BD0B-157537DF3B82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FCE41C-33EB-1741-B80C-17D87A0A437C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3BC1F0-20FE-F243-B783-5DB240F4CC55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A5BCB3-5C96-F646-97CA-131E6F6ECDBE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CD1418-A2C4-6D4F-82A5-33AA98C83F28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2148533-4720-F44E-9CE1-40482F19A9C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A165A-9DCE-6E47-87B3-DB59452B1B1D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59BE279-B036-224E-B1FF-C89DF3390A86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7E571B-16E3-EC46-85DA-C6A0A48ACF42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0FB7DD-0831-C344-9B81-4CA62A271AE2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40FD07-927B-1C47-807B-1DD4012835B8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F876D51-FBC4-C345-8A2E-72774469A37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944BC1-4679-6A4B-978D-1BFB643D0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A26401-C61D-3243-8467-24C1A3EBB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B6A080-9A6F-F04D-8FE0-03828B6DE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D94CA9-0B89-EB41-8711-F48833738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F284940-DE4D-184E-8066-29C5F61D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F0EA4B-D7FE-7840-A1F4-E6F283D19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8069DF-A5F7-D146-9183-72BD6771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E5927F-0F28-1643-9A23-414830267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D33D2A-F7A1-0B4B-B679-7D09E0BE749E}"/>
              </a:ext>
            </a:extLst>
          </p:cNvPr>
          <p:cNvGrpSpPr/>
          <p:nvPr/>
        </p:nvGrpSpPr>
        <p:grpSpPr>
          <a:xfrm>
            <a:off x="8463392" y="1563712"/>
            <a:ext cx="3179168" cy="953260"/>
            <a:chOff x="3630706" y="2042073"/>
            <a:chExt cx="4464958" cy="1338799"/>
          </a:xfrm>
          <a:noFill/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29A1DF2-378E-DD40-BA62-8CA4E931D398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461242C-1F05-7044-A145-6A192E05E73D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B42879-6986-8140-A841-686E0BD3C1B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DE0EF54-D20E-1C4A-AFA2-11DCC8F86263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36ADE98-D1DE-1343-A10B-6B64B94C095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34794D6-97FC-C948-8962-CAD6EA3699B3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EB5FD10-9037-B548-9F46-40C8351B2CAA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BBFC5D0-CAB8-034A-BAC8-14FE6F8BA6FB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D6F6380-1369-584A-B0BE-6E71E50391D9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D9A8CB-B9B6-314F-A071-E29897CB3B4A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A733D3-0931-ED4D-AD42-8A397462C244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96633EE-3041-DA41-AF7E-ECDEB78336D6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C2CF3E-0D68-6145-95FD-BCC4B53A6AE5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1A122FA-FBAF-C945-A405-56CCF330D9BC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DBBB54-81E0-0749-B902-360F7DA6483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2E834D-568F-354E-90F5-76DAC5207CCB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F522D3-02A8-8B48-966D-227B18DECCCB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245694-5FB5-164E-A4D1-CCA650DAB53C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E445C2-AB9A-6044-BA10-297573173C3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B3F7959-F6F0-A04C-8C89-C9A54B2DA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52A690E-E78D-784C-85F4-4EA04C6BE7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5E38A25-9CB3-E840-809B-9124D89A50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2374BC-3879-AF49-912A-F40E7F79DF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C926019-14E4-7F43-AC99-EC4A567CA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C2B6207-0AEF-A84C-81BF-3632A0A07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24E2C83-AEE8-A947-8111-DB1D16B24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7B0F1EB-1EB5-3C44-B071-179709142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F42DDED7-022A-064E-AF0C-2EE6670F627C}"/>
              </a:ext>
            </a:extLst>
          </p:cNvPr>
          <p:cNvSpPr/>
          <p:nvPr/>
        </p:nvSpPr>
        <p:spPr>
          <a:xfrm>
            <a:off x="1219776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1EE296-A984-4F48-AC12-2A42A60BBD6C}"/>
              </a:ext>
            </a:extLst>
          </p:cNvPr>
          <p:cNvSpPr/>
          <p:nvPr/>
        </p:nvSpPr>
        <p:spPr>
          <a:xfrm>
            <a:off x="4919942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A7949C6-4FCE-5B41-A9AD-1CFE15EC7FF7}"/>
              </a:ext>
            </a:extLst>
          </p:cNvPr>
          <p:cNvSpPr/>
          <p:nvPr/>
        </p:nvSpPr>
        <p:spPr>
          <a:xfrm>
            <a:off x="8618704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D23A50-0D6B-B642-8CCB-519776A45D79}"/>
              </a:ext>
            </a:extLst>
          </p:cNvPr>
          <p:cNvSpPr/>
          <p:nvPr/>
        </p:nvSpPr>
        <p:spPr>
          <a:xfrm>
            <a:off x="1073902" y="2444271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CD89C0-4B9D-2043-82B1-7C9670643BAA}"/>
              </a:ext>
            </a:extLst>
          </p:cNvPr>
          <p:cNvSpPr/>
          <p:nvPr/>
        </p:nvSpPr>
        <p:spPr>
          <a:xfrm>
            <a:off x="2833203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7DD43E-68B3-D143-9D67-D058F072118C}"/>
              </a:ext>
            </a:extLst>
          </p:cNvPr>
          <p:cNvSpPr/>
          <p:nvPr/>
        </p:nvSpPr>
        <p:spPr>
          <a:xfrm>
            <a:off x="4765709" y="2453005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7B0A04-6DCD-364F-ACC2-305653A2A018}"/>
              </a:ext>
            </a:extLst>
          </p:cNvPr>
          <p:cNvSpPr/>
          <p:nvPr/>
        </p:nvSpPr>
        <p:spPr>
          <a:xfrm>
            <a:off x="6544148" y="2444046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4F4916-212C-7642-8075-3B9E37C8F91A}"/>
              </a:ext>
            </a:extLst>
          </p:cNvPr>
          <p:cNvSpPr/>
          <p:nvPr/>
        </p:nvSpPr>
        <p:spPr>
          <a:xfrm>
            <a:off x="8468097" y="2452947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530FE-70BC-0D47-806D-61FE900FF76C}"/>
              </a:ext>
            </a:extLst>
          </p:cNvPr>
          <p:cNvSpPr/>
          <p:nvPr/>
        </p:nvSpPr>
        <p:spPr>
          <a:xfrm>
            <a:off x="10221008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189869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4" y="4091572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7" y="1457251"/>
            <a:ext cx="901568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1636171" y="1162038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1647058" y="3796261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5159396" y="2388463"/>
            <a:ext cx="0" cy="15342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48B49-F800-7547-A262-FA8A29B43CE1}"/>
              </a:ext>
            </a:extLst>
          </p:cNvPr>
          <p:cNvGrpSpPr/>
          <p:nvPr/>
        </p:nvGrpSpPr>
        <p:grpSpPr>
          <a:xfrm>
            <a:off x="3206379" y="1588398"/>
            <a:ext cx="3962400" cy="696545"/>
            <a:chOff x="6629400" y="2351455"/>
            <a:chExt cx="3962400" cy="6965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4E3E2-C45E-B945-8C8C-C7B4A11CE333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ED0445-1CA5-EE4E-87DF-9C43FFCF37FB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B0BC5-C1A8-7540-AEEF-1219CC97090D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D0B1D-0CEA-614C-B702-AA55052AC012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B29487-304E-014A-BAF4-C5C6EB0C2D5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40568-EC6C-8C46-A0F3-E8BF450B4EB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C673D9-CD33-8A40-950D-78CE2AE08230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ABDC75-9C0B-5649-B9C6-EB6FA7E0D52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5CF8E-5344-1842-9CB1-26AC18A833F0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B370A9-F502-E84A-AED0-D6D0B2B8A8A2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AEDDA-32E5-8C4C-A67C-72B4330565CC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2698C-DDB7-8546-8869-12C68DC2AE1F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344AF3-AF37-6848-95C8-4976A38ECC2E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23A37-1C8D-3C47-95B4-49DAAFBE977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FAB570-40E5-0A41-8A03-B36FA892208C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21FED-537F-8A41-A3A5-F24015F5A004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EA421-F18E-F74E-87F7-AF3109B32C70}"/>
              </a:ext>
            </a:extLst>
          </p:cNvPr>
          <p:cNvGrpSpPr/>
          <p:nvPr/>
        </p:nvGrpSpPr>
        <p:grpSpPr>
          <a:xfrm>
            <a:off x="3206379" y="4277387"/>
            <a:ext cx="3962400" cy="696545"/>
            <a:chOff x="6629400" y="2351455"/>
            <a:chExt cx="3962400" cy="6965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DFF46E-6009-9940-BDCA-10A56F1FF84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A3E31E-CF56-B54C-A254-0F5B6EB772CF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E2644-C49C-8745-BDE6-AB9A623205EF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8FCF23-A29F-8543-BEC4-4D326549EF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4BB49-4614-8541-BAD9-40656A19E628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62DE29-2850-8F44-8E34-0AF524D3416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CB5E6-F79E-8E4F-B6D5-A87F79C4004D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BC19DD-FD3A-7B4F-AF39-215430B721A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BDDE57-1748-E24E-959F-4128C7875D01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9B3CAF-08C6-1D49-A850-B19834AD3701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EDE9FF-3EA0-374F-AE3C-BCCB4A511F2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EE68FA-6708-5346-9DBE-8D0E11311AF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28196-1FAC-9D4A-A688-76CF9BA18B1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79F59F-C6D6-1A40-9D0D-B8B76C152D9E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DDC75-25FC-B74D-854E-9F916881FD2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DB887-1FF2-A640-BF60-3BE5E32CC71D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74024-7B7F-0C45-84FC-CFF4B5F94CF0}"/>
              </a:ext>
            </a:extLst>
          </p:cNvPr>
          <p:cNvSpPr/>
          <p:nvPr/>
        </p:nvSpPr>
        <p:spPr>
          <a:xfrm>
            <a:off x="7341134" y="1551865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33339-E031-D448-B226-F63B18A3D6A6}"/>
              </a:ext>
            </a:extLst>
          </p:cNvPr>
          <p:cNvSpPr/>
          <p:nvPr/>
        </p:nvSpPr>
        <p:spPr>
          <a:xfrm>
            <a:off x="7312854" y="4231275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9B8DDF-1B94-CF41-9B5F-0C67035ABBD4}"/>
              </a:ext>
            </a:extLst>
          </p:cNvPr>
          <p:cNvSpPr/>
          <p:nvPr/>
        </p:nvSpPr>
        <p:spPr>
          <a:xfrm>
            <a:off x="3206379" y="5584217"/>
            <a:ext cx="259443" cy="2394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535B6D-7026-DA48-B3D7-13C32662A61B}"/>
              </a:ext>
            </a:extLst>
          </p:cNvPr>
          <p:cNvSpPr/>
          <p:nvPr/>
        </p:nvSpPr>
        <p:spPr>
          <a:xfrm>
            <a:off x="3574331" y="5449438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Bit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1BE07-86F7-E047-9BB5-FFE8D7B5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532" y="2759947"/>
            <a:ext cx="919480" cy="8030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37552A-5343-C244-ADDE-783B12181701}"/>
              </a:ext>
            </a:extLst>
          </p:cNvPr>
          <p:cNvSpPr/>
          <p:nvPr/>
        </p:nvSpPr>
        <p:spPr>
          <a:xfrm>
            <a:off x="6251011" y="2742002"/>
            <a:ext cx="3274721" cy="91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Noise: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Imperfect hardware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Interferences from the environment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Caused by Eve’s observations (if she is present)</a:t>
            </a:r>
          </a:p>
        </p:txBody>
      </p:sp>
    </p:spTree>
    <p:extLst>
      <p:ext uri="{BB962C8B-B14F-4D97-AF65-F5344CB8AC3E}">
        <p14:creationId xmlns:p14="http://schemas.microsoft.com/office/powerpoint/2010/main" val="3983391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2064537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(inferred)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3630707" y="3916266"/>
            <a:ext cx="2144638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N-R-L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0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Odd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2305990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N-R-L-R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(inferred)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3512777" y="4921941"/>
            <a:ext cx="207443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N-R-L-L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1571934" y="2865054"/>
            <a:ext cx="1965900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 N-L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=0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382285" y="2900497"/>
            <a:ext cx="402076" cy="2660922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362953" y="2053155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Top-level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76EF6F0-3B3C-F24D-B112-E158CD3E487D}"/>
              </a:ext>
            </a:extLst>
          </p:cNvPr>
          <p:cNvGrpSpPr/>
          <p:nvPr/>
        </p:nvGrpSpPr>
        <p:grpSpPr>
          <a:xfrm>
            <a:off x="1389179" y="1857837"/>
            <a:ext cx="402076" cy="943849"/>
            <a:chOff x="1917863" y="2841503"/>
            <a:chExt cx="402076" cy="2719916"/>
          </a:xfrm>
        </p:grpSpPr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A5183FAE-4AB6-6448-939E-899B3CA08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BEBB7EA3-B669-A443-91B3-08124B2B7B49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3E44848B-062D-ED4A-8F3F-6A30BD952FDB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Rectangle 323">
            <a:extLst>
              <a:ext uri="{FF2B5EF4-FFF2-40B4-BE49-F238E27FC236}">
                <a16:creationId xmlns:a16="http://schemas.microsoft.com/office/drawing/2014/main" id="{4AC39C53-3099-3545-A127-A688E5092B8E}"/>
              </a:ext>
            </a:extLst>
          </p:cNvPr>
          <p:cNvSpPr/>
          <p:nvPr/>
        </p:nvSpPr>
        <p:spPr>
          <a:xfrm>
            <a:off x="376047" y="3761367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Sub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762DFAC-A28F-C64C-B42C-4CB12AB25C83}"/>
              </a:ext>
            </a:extLst>
          </p:cNvPr>
          <p:cNvSpPr/>
          <p:nvPr/>
        </p:nvSpPr>
        <p:spPr>
          <a:xfrm>
            <a:off x="1776512" y="1893281"/>
            <a:ext cx="1965900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 N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=1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Odd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0E370E1-FB2E-2140-B2E8-9230CC6A71CA}"/>
              </a:ext>
            </a:extLst>
          </p:cNvPr>
          <p:cNvGrpSpPr/>
          <p:nvPr/>
        </p:nvGrpSpPr>
        <p:grpSpPr>
          <a:xfrm>
            <a:off x="3839854" y="715398"/>
            <a:ext cx="3962400" cy="696545"/>
            <a:chOff x="6629400" y="2351455"/>
            <a:chExt cx="3962400" cy="696545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E72194E6-AE48-7C47-B344-0BA6C17AA61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689DCD2D-DCDE-0D4F-AE9D-F4ED0EA624C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A0742D-16EE-3448-8376-894ECA304FC6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62EF236B-F241-5D42-8043-F064C492A9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CC6D6AA2-2049-B949-8077-CBA98E544746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C1F22B1F-BA84-0442-8D88-000EACBA01B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D8B3F322-B6EB-7943-A90D-5141E83C45F5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6532D7ED-949B-1346-91C9-8BBB100ECF2A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CA76D2D9-F653-574E-9D3A-BD632FC127F4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AAD3A18C-5D78-374B-A6C4-40E3ACF3E5A7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008F029A-BB31-A64B-9794-784308B4CB25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915CFD-EBD2-724A-974F-5387587E60A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AC42F0F5-4456-ED49-9777-2D656CAD3374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16503E9-2A07-024D-A964-2656F6FD4B4A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709B5663-26AF-1A44-BC71-6BFA5A5EE3E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EAD64028-1346-5F47-B9C4-886EDB121328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343" name="Rectangle 342">
            <a:extLst>
              <a:ext uri="{FF2B5EF4-FFF2-40B4-BE49-F238E27FC236}">
                <a16:creationId xmlns:a16="http://schemas.microsoft.com/office/drawing/2014/main" id="{D38B35E1-1312-EC4E-B348-DBBB69EB7ECA}"/>
              </a:ext>
            </a:extLst>
          </p:cNvPr>
          <p:cNvSpPr/>
          <p:nvPr/>
        </p:nvSpPr>
        <p:spPr>
          <a:xfrm>
            <a:off x="7966905" y="576127"/>
            <a:ext cx="236565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</a:rPr>
              <a:t>Correct block at Alice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27CDEDC-2409-914D-AD53-DAA89C3642A0}"/>
              </a:ext>
            </a:extLst>
          </p:cNvPr>
          <p:cNvSpPr/>
          <p:nvPr/>
        </p:nvSpPr>
        <p:spPr>
          <a:xfrm>
            <a:off x="7966905" y="1889875"/>
            <a:ext cx="236565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</a:rPr>
              <a:t>Noisy block at Bob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43A0FD-6E7C-6E43-8EA6-CCB0044ACBB5}"/>
              </a:ext>
            </a:extLst>
          </p:cNvPr>
          <p:cNvGrpSpPr/>
          <p:nvPr/>
        </p:nvGrpSpPr>
        <p:grpSpPr>
          <a:xfrm>
            <a:off x="3434781" y="1603534"/>
            <a:ext cx="3843927" cy="295687"/>
            <a:chOff x="5663265" y="1839951"/>
            <a:chExt cx="3843927" cy="2956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B10CC-39F1-0D41-9E12-7A511532FBF5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2F1BCD-C520-564F-9A57-527502EBB64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E5AEF-058A-6745-AB0B-88404AA876F2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5B7A6-C92E-D14C-A6A9-0EA4E2AAEC5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456AF8-5F18-3D4A-8BF1-F07097BA0D28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2110A2-B6B3-A744-9D91-3B79EDA2E248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B4ADEB-591E-104D-85FF-7D39E0911DAD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AEB1E0-589E-4B43-8A98-32B55B4F7D0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11D29C-AF8D-2447-8594-B8B850C619A5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E3C469-B85E-A44C-9E8F-25E9043823BA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F62D1-B8E9-8F4A-A589-C6B861D18412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0FB5A6-ECE7-4045-B786-3D6E2A275A7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85E91-0D6D-624F-AA9E-D5790AFE8922}"/>
              </a:ext>
            </a:extLst>
          </p:cNvPr>
          <p:cNvSpPr/>
          <p:nvPr/>
        </p:nvSpPr>
        <p:spPr>
          <a:xfrm>
            <a:off x="7442641" y="1534100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789B84-5884-944B-B5EB-9AD120B34864}"/>
              </a:ext>
            </a:extLst>
          </p:cNvPr>
          <p:cNvCxnSpPr>
            <a:cxnSpLocks/>
          </p:cNvCxnSpPr>
          <p:nvPr/>
        </p:nvCxnSpPr>
        <p:spPr>
          <a:xfrm flipV="1">
            <a:off x="359443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6F76C3-A3FC-2949-BB52-924AF598617B}"/>
              </a:ext>
            </a:extLst>
          </p:cNvPr>
          <p:cNvGrpSpPr/>
          <p:nvPr/>
        </p:nvGrpSpPr>
        <p:grpSpPr>
          <a:xfrm>
            <a:off x="3434780" y="2988928"/>
            <a:ext cx="3843927" cy="295687"/>
            <a:chOff x="5663265" y="1839951"/>
            <a:chExt cx="3843927" cy="295687"/>
          </a:xfrm>
          <a:noFill/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A04A14-50C5-6F4E-9650-A2930A2ACE2F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033D00-8238-F540-A94F-4CBD6618E639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B7BF16-166F-C24E-A687-1635F04E99AE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8A6533-6E57-3740-974F-249687C5BDBB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C41F9E-A196-A442-A9D5-1224D2E5F65B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7DEDD7E-BF15-6C44-BC83-FC4F5A261FC8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C3B96A-6C9D-D544-B513-4B2171FED8DA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FF935B-ED3B-154F-B87A-53F7D35961F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542DC4-E99F-EA4E-B3A7-3F17866E5CD8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F0E732-942B-764D-BB6E-C6D805A7C5B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C0548D-DF13-1440-A832-2A47F6DDCC7A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7A65CF1-F3FB-F545-969C-EF02382FEC9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F0F94F-15EB-2D49-8D62-476DB4225BE6}"/>
              </a:ext>
            </a:extLst>
          </p:cNvPr>
          <p:cNvCxnSpPr>
            <a:cxnSpLocks/>
          </p:cNvCxnSpPr>
          <p:nvPr/>
        </p:nvCxnSpPr>
        <p:spPr>
          <a:xfrm flipV="1">
            <a:off x="3914766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498625-49C0-4547-948D-42E0DA8BC71A}"/>
              </a:ext>
            </a:extLst>
          </p:cNvPr>
          <p:cNvCxnSpPr>
            <a:cxnSpLocks/>
          </p:cNvCxnSpPr>
          <p:nvPr/>
        </p:nvCxnSpPr>
        <p:spPr>
          <a:xfrm flipV="1">
            <a:off x="4235093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3292D-8EF5-3546-91BA-F2AF8C646A63}"/>
              </a:ext>
            </a:extLst>
          </p:cNvPr>
          <p:cNvCxnSpPr>
            <a:cxnSpLocks/>
          </p:cNvCxnSpPr>
          <p:nvPr/>
        </p:nvCxnSpPr>
        <p:spPr>
          <a:xfrm flipV="1">
            <a:off x="4555420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ECC193-0C62-D443-9392-BBAF6C8A47B5}"/>
              </a:ext>
            </a:extLst>
          </p:cNvPr>
          <p:cNvCxnSpPr>
            <a:cxnSpLocks/>
          </p:cNvCxnSpPr>
          <p:nvPr/>
        </p:nvCxnSpPr>
        <p:spPr>
          <a:xfrm flipV="1">
            <a:off x="4875747" y="1995137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137748-7704-6C43-8192-1ED7FF162D8C}"/>
              </a:ext>
            </a:extLst>
          </p:cNvPr>
          <p:cNvCxnSpPr>
            <a:cxnSpLocks/>
          </p:cNvCxnSpPr>
          <p:nvPr/>
        </p:nvCxnSpPr>
        <p:spPr>
          <a:xfrm flipV="1">
            <a:off x="5196074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C17839-29F8-B14E-ABDD-4DD2FEC4345C}"/>
              </a:ext>
            </a:extLst>
          </p:cNvPr>
          <p:cNvCxnSpPr>
            <a:cxnSpLocks/>
          </p:cNvCxnSpPr>
          <p:nvPr/>
        </p:nvCxnSpPr>
        <p:spPr>
          <a:xfrm flipV="1">
            <a:off x="5516401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816307-46EC-0240-BD69-C704CC894D58}"/>
              </a:ext>
            </a:extLst>
          </p:cNvPr>
          <p:cNvCxnSpPr>
            <a:cxnSpLocks/>
          </p:cNvCxnSpPr>
          <p:nvPr/>
        </p:nvCxnSpPr>
        <p:spPr>
          <a:xfrm flipV="1">
            <a:off x="5836728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363D89-E29B-4B47-BAE8-D62F08B85243}"/>
              </a:ext>
            </a:extLst>
          </p:cNvPr>
          <p:cNvCxnSpPr>
            <a:cxnSpLocks/>
          </p:cNvCxnSpPr>
          <p:nvPr/>
        </p:nvCxnSpPr>
        <p:spPr>
          <a:xfrm flipV="1">
            <a:off x="6157055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EFF0DE-2F24-1D45-AAE5-4B1371F77C1B}"/>
              </a:ext>
            </a:extLst>
          </p:cNvPr>
          <p:cNvCxnSpPr>
            <a:cxnSpLocks/>
          </p:cNvCxnSpPr>
          <p:nvPr/>
        </p:nvCxnSpPr>
        <p:spPr>
          <a:xfrm flipV="1">
            <a:off x="6477382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973B79-55C1-6D48-A9C4-3FF5A23B4438}"/>
              </a:ext>
            </a:extLst>
          </p:cNvPr>
          <p:cNvCxnSpPr>
            <a:cxnSpLocks/>
          </p:cNvCxnSpPr>
          <p:nvPr/>
        </p:nvCxnSpPr>
        <p:spPr>
          <a:xfrm flipV="1">
            <a:off x="679770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3B7AA9-FDD3-7A47-9DEC-04367B900EB9}"/>
              </a:ext>
            </a:extLst>
          </p:cNvPr>
          <p:cNvCxnSpPr>
            <a:cxnSpLocks/>
          </p:cNvCxnSpPr>
          <p:nvPr/>
        </p:nvCxnSpPr>
        <p:spPr>
          <a:xfrm flipV="1">
            <a:off x="711803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131234-B930-734B-9EA5-8F50E3390B83}"/>
              </a:ext>
            </a:extLst>
          </p:cNvPr>
          <p:cNvCxnSpPr>
            <a:cxnSpLocks/>
          </p:cNvCxnSpPr>
          <p:nvPr/>
        </p:nvCxnSpPr>
        <p:spPr>
          <a:xfrm flipV="1">
            <a:off x="359494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512EC5-290E-3744-BD39-53C4998D52FF}"/>
              </a:ext>
            </a:extLst>
          </p:cNvPr>
          <p:cNvCxnSpPr>
            <a:cxnSpLocks/>
          </p:cNvCxnSpPr>
          <p:nvPr/>
        </p:nvCxnSpPr>
        <p:spPr>
          <a:xfrm flipV="1">
            <a:off x="3915270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AA027E-FA71-454C-B40D-008BAAD61C19}"/>
              </a:ext>
            </a:extLst>
          </p:cNvPr>
          <p:cNvCxnSpPr>
            <a:cxnSpLocks/>
          </p:cNvCxnSpPr>
          <p:nvPr/>
        </p:nvCxnSpPr>
        <p:spPr>
          <a:xfrm flipV="1">
            <a:off x="4235597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11CA2B2-0087-1F4F-99FF-E0B36F9F97F3}"/>
              </a:ext>
            </a:extLst>
          </p:cNvPr>
          <p:cNvCxnSpPr>
            <a:cxnSpLocks/>
          </p:cNvCxnSpPr>
          <p:nvPr/>
        </p:nvCxnSpPr>
        <p:spPr>
          <a:xfrm flipV="1">
            <a:off x="4555924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D8E5B-58A4-2E48-B1AA-4C31FCC2667E}"/>
              </a:ext>
            </a:extLst>
          </p:cNvPr>
          <p:cNvCxnSpPr>
            <a:cxnSpLocks/>
          </p:cNvCxnSpPr>
          <p:nvPr/>
        </p:nvCxnSpPr>
        <p:spPr>
          <a:xfrm flipV="1">
            <a:off x="5196578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C12F02-C7E2-A042-AB10-5EBDD3122894}"/>
              </a:ext>
            </a:extLst>
          </p:cNvPr>
          <p:cNvCxnSpPr>
            <a:cxnSpLocks/>
          </p:cNvCxnSpPr>
          <p:nvPr/>
        </p:nvCxnSpPr>
        <p:spPr>
          <a:xfrm flipV="1">
            <a:off x="5516905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AD38EF-27F0-2846-869C-A7DEC6ADA741}"/>
              </a:ext>
            </a:extLst>
          </p:cNvPr>
          <p:cNvCxnSpPr>
            <a:cxnSpLocks/>
          </p:cNvCxnSpPr>
          <p:nvPr/>
        </p:nvCxnSpPr>
        <p:spPr>
          <a:xfrm flipV="1">
            <a:off x="5837232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8C3196-9903-6042-B2FD-4F66F9A84B26}"/>
              </a:ext>
            </a:extLst>
          </p:cNvPr>
          <p:cNvCxnSpPr>
            <a:cxnSpLocks/>
          </p:cNvCxnSpPr>
          <p:nvPr/>
        </p:nvCxnSpPr>
        <p:spPr>
          <a:xfrm flipV="1">
            <a:off x="6157559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F48EE8-D356-674F-9998-00469C41D847}"/>
              </a:ext>
            </a:extLst>
          </p:cNvPr>
          <p:cNvCxnSpPr>
            <a:cxnSpLocks/>
          </p:cNvCxnSpPr>
          <p:nvPr/>
        </p:nvCxnSpPr>
        <p:spPr>
          <a:xfrm flipV="1">
            <a:off x="6477886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5CC403-C0CD-784E-9F32-1ECF6E6083E0}"/>
              </a:ext>
            </a:extLst>
          </p:cNvPr>
          <p:cNvCxnSpPr>
            <a:cxnSpLocks/>
          </p:cNvCxnSpPr>
          <p:nvPr/>
        </p:nvCxnSpPr>
        <p:spPr>
          <a:xfrm flipV="1">
            <a:off x="679821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6C5D62-47FC-CC45-A76F-B93C3B677E1A}"/>
              </a:ext>
            </a:extLst>
          </p:cNvPr>
          <p:cNvCxnSpPr>
            <a:cxnSpLocks/>
          </p:cNvCxnSpPr>
          <p:nvPr/>
        </p:nvCxnSpPr>
        <p:spPr>
          <a:xfrm flipV="1">
            <a:off x="711854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D17E320-A328-0F4E-A508-2A4E29F7534B}"/>
              </a:ext>
            </a:extLst>
          </p:cNvPr>
          <p:cNvCxnSpPr>
            <a:cxnSpLocks/>
          </p:cNvCxnSpPr>
          <p:nvPr/>
        </p:nvCxnSpPr>
        <p:spPr>
          <a:xfrm flipH="1">
            <a:off x="3594439" y="2260521"/>
            <a:ext cx="640654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86AFEE-A6F7-A44F-81E7-D9580A5F99A6}"/>
              </a:ext>
            </a:extLst>
          </p:cNvPr>
          <p:cNvCxnSpPr>
            <a:cxnSpLocks/>
          </p:cNvCxnSpPr>
          <p:nvPr/>
        </p:nvCxnSpPr>
        <p:spPr>
          <a:xfrm flipH="1">
            <a:off x="3916977" y="2260521"/>
            <a:ext cx="1279095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6F6315-C0A0-AA4A-A1A3-8A08B5C367CD}"/>
              </a:ext>
            </a:extLst>
          </p:cNvPr>
          <p:cNvCxnSpPr>
            <a:cxnSpLocks/>
          </p:cNvCxnSpPr>
          <p:nvPr/>
        </p:nvCxnSpPr>
        <p:spPr>
          <a:xfrm flipH="1">
            <a:off x="4231778" y="2254627"/>
            <a:ext cx="1601459" cy="308546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F3538C-40AC-5B4D-9CF9-4E63742E6D00}"/>
              </a:ext>
            </a:extLst>
          </p:cNvPr>
          <p:cNvCxnSpPr>
            <a:cxnSpLocks/>
          </p:cNvCxnSpPr>
          <p:nvPr/>
        </p:nvCxnSpPr>
        <p:spPr>
          <a:xfrm>
            <a:off x="3914764" y="2266415"/>
            <a:ext cx="635130" cy="296758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6EA6481-3BEA-2C4A-9262-C28E554065D5}"/>
              </a:ext>
            </a:extLst>
          </p:cNvPr>
          <p:cNvCxnSpPr>
            <a:cxnSpLocks/>
          </p:cNvCxnSpPr>
          <p:nvPr/>
        </p:nvCxnSpPr>
        <p:spPr>
          <a:xfrm flipH="1">
            <a:off x="5197086" y="2266415"/>
            <a:ext cx="1920953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65811A-CC44-854F-A3A2-FA7BA80AF0AE}"/>
              </a:ext>
            </a:extLst>
          </p:cNvPr>
          <p:cNvCxnSpPr>
            <a:cxnSpLocks/>
          </p:cNvCxnSpPr>
          <p:nvPr/>
        </p:nvCxnSpPr>
        <p:spPr>
          <a:xfrm flipH="1" flipV="1">
            <a:off x="4549894" y="2266415"/>
            <a:ext cx="968715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00EE4B9-5A46-0D40-9CAA-DC9FA55E8497}"/>
              </a:ext>
            </a:extLst>
          </p:cNvPr>
          <p:cNvCxnSpPr>
            <a:cxnSpLocks/>
          </p:cNvCxnSpPr>
          <p:nvPr/>
        </p:nvCxnSpPr>
        <p:spPr>
          <a:xfrm>
            <a:off x="5516902" y="2254627"/>
            <a:ext cx="319573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A6946E-99A0-E743-9E87-4076479B0C5B}"/>
              </a:ext>
            </a:extLst>
          </p:cNvPr>
          <p:cNvCxnSpPr>
            <a:cxnSpLocks/>
          </p:cNvCxnSpPr>
          <p:nvPr/>
        </p:nvCxnSpPr>
        <p:spPr>
          <a:xfrm>
            <a:off x="3593679" y="2266415"/>
            <a:ext cx="2560261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3C50551-98C8-194E-9E5D-603351C2EF00}"/>
              </a:ext>
            </a:extLst>
          </p:cNvPr>
          <p:cNvCxnSpPr>
            <a:cxnSpLocks/>
          </p:cNvCxnSpPr>
          <p:nvPr/>
        </p:nvCxnSpPr>
        <p:spPr>
          <a:xfrm flipH="1">
            <a:off x="6474643" y="2266415"/>
            <a:ext cx="319577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FD8FB72-D063-C047-AFB6-CD40E6DAEC2F}"/>
              </a:ext>
            </a:extLst>
          </p:cNvPr>
          <p:cNvCxnSpPr>
            <a:cxnSpLocks/>
          </p:cNvCxnSpPr>
          <p:nvPr/>
        </p:nvCxnSpPr>
        <p:spPr>
          <a:xfrm>
            <a:off x="6481124" y="2266415"/>
            <a:ext cx="316584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54AB5C4-5801-DC43-9C39-F2E4915A7990}"/>
              </a:ext>
            </a:extLst>
          </p:cNvPr>
          <p:cNvCxnSpPr>
            <a:cxnSpLocks/>
          </p:cNvCxnSpPr>
          <p:nvPr/>
        </p:nvCxnSpPr>
        <p:spPr>
          <a:xfrm>
            <a:off x="6153940" y="2260521"/>
            <a:ext cx="963844" cy="296758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54594EE-3EDF-3A4D-8DB7-1FB7C04E074D}"/>
              </a:ext>
            </a:extLst>
          </p:cNvPr>
          <p:cNvSpPr/>
          <p:nvPr/>
        </p:nvSpPr>
        <p:spPr>
          <a:xfrm>
            <a:off x="7442640" y="2928580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Shuffled noisy key</a:t>
            </a:r>
          </a:p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For iteration N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A1325E0-E89F-D94A-8030-1A0A46E0D7AA}"/>
              </a:ext>
            </a:extLst>
          </p:cNvPr>
          <p:cNvGrpSpPr/>
          <p:nvPr/>
        </p:nvGrpSpPr>
        <p:grpSpPr>
          <a:xfrm>
            <a:off x="3069020" y="4334667"/>
            <a:ext cx="1281309" cy="295687"/>
            <a:chOff x="3069020" y="4334667"/>
            <a:chExt cx="1281309" cy="29568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F19FBF0-6B97-6C4E-92CB-F5D6E90AE6C5}"/>
                </a:ext>
              </a:extLst>
            </p:cNvPr>
            <p:cNvSpPr/>
            <p:nvPr/>
          </p:nvSpPr>
          <p:spPr>
            <a:xfrm>
              <a:off x="3069020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8C0D3DA-D24A-874D-858F-E9B69C75B3F0}"/>
                </a:ext>
              </a:extLst>
            </p:cNvPr>
            <p:cNvSpPr/>
            <p:nvPr/>
          </p:nvSpPr>
          <p:spPr>
            <a:xfrm>
              <a:off x="3389347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DED6B42-C678-4C42-814E-7450BE47CB18}"/>
                </a:ext>
              </a:extLst>
            </p:cNvPr>
            <p:cNvSpPr/>
            <p:nvPr/>
          </p:nvSpPr>
          <p:spPr>
            <a:xfrm>
              <a:off x="3709675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350135E-897E-3B46-8492-A36D3C7E866E}"/>
                </a:ext>
              </a:extLst>
            </p:cNvPr>
            <p:cNvSpPr/>
            <p:nvPr/>
          </p:nvSpPr>
          <p:spPr>
            <a:xfrm>
              <a:off x="4030002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581BCF8-606B-8A4C-9173-0104ABB3E640}"/>
              </a:ext>
            </a:extLst>
          </p:cNvPr>
          <p:cNvGrpSpPr/>
          <p:nvPr/>
        </p:nvGrpSpPr>
        <p:grpSpPr>
          <a:xfrm>
            <a:off x="4716089" y="4334667"/>
            <a:ext cx="1281309" cy="295687"/>
            <a:chOff x="4716089" y="4334667"/>
            <a:chExt cx="1281309" cy="29568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5F7D7C7-529C-354E-8EEF-7609E4878DA2}"/>
                </a:ext>
              </a:extLst>
            </p:cNvPr>
            <p:cNvSpPr/>
            <p:nvPr/>
          </p:nvSpPr>
          <p:spPr>
            <a:xfrm>
              <a:off x="4716089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0BEDCC5-B40D-E143-AEA9-83F9F802A826}"/>
                </a:ext>
              </a:extLst>
            </p:cNvPr>
            <p:cNvSpPr/>
            <p:nvPr/>
          </p:nvSpPr>
          <p:spPr>
            <a:xfrm>
              <a:off x="5036416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599D2F4-FB3E-9748-B9EE-56C11DD1CBB0}"/>
                </a:ext>
              </a:extLst>
            </p:cNvPr>
            <p:cNvSpPr/>
            <p:nvPr/>
          </p:nvSpPr>
          <p:spPr>
            <a:xfrm>
              <a:off x="5356744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9E0595E-A5CC-0641-918A-F7E6C393C365}"/>
                </a:ext>
              </a:extLst>
            </p:cNvPr>
            <p:cNvSpPr/>
            <p:nvPr/>
          </p:nvSpPr>
          <p:spPr>
            <a:xfrm>
              <a:off x="5677071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304A867-32D8-6440-BA7E-97351199561E}"/>
              </a:ext>
            </a:extLst>
          </p:cNvPr>
          <p:cNvGrpSpPr/>
          <p:nvPr/>
        </p:nvGrpSpPr>
        <p:grpSpPr>
          <a:xfrm>
            <a:off x="6271718" y="4334667"/>
            <a:ext cx="1281309" cy="295687"/>
            <a:chOff x="6271718" y="4334667"/>
            <a:chExt cx="1281309" cy="29568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8AC5AFC-90A0-0E41-9FCE-814CB6FE923E}"/>
                </a:ext>
              </a:extLst>
            </p:cNvPr>
            <p:cNvSpPr/>
            <p:nvPr/>
          </p:nvSpPr>
          <p:spPr>
            <a:xfrm>
              <a:off x="6271718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5FADAE0-B01F-D846-93C6-9936FF7E9E16}"/>
                </a:ext>
              </a:extLst>
            </p:cNvPr>
            <p:cNvSpPr/>
            <p:nvPr/>
          </p:nvSpPr>
          <p:spPr>
            <a:xfrm>
              <a:off x="6592045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5CAA752-FD69-B64B-9684-7FFE62DB6167}"/>
                </a:ext>
              </a:extLst>
            </p:cNvPr>
            <p:cNvSpPr/>
            <p:nvPr/>
          </p:nvSpPr>
          <p:spPr>
            <a:xfrm>
              <a:off x="6912373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AC3E2F-784D-4645-982F-50369F899405}"/>
                </a:ext>
              </a:extLst>
            </p:cNvPr>
            <p:cNvSpPr/>
            <p:nvPr/>
          </p:nvSpPr>
          <p:spPr>
            <a:xfrm>
              <a:off x="7232700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237B1C6-1C39-D849-BB7F-151F7A865E47}"/>
              </a:ext>
            </a:extLst>
          </p:cNvPr>
          <p:cNvCxnSpPr>
            <a:cxnSpLocks/>
          </p:cNvCxnSpPr>
          <p:nvPr/>
        </p:nvCxnSpPr>
        <p:spPr>
          <a:xfrm flipV="1">
            <a:off x="4873809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00F9C5F-71C8-B049-9C30-7E19F50332B1}"/>
              </a:ext>
            </a:extLst>
          </p:cNvPr>
          <p:cNvCxnSpPr>
            <a:cxnSpLocks/>
          </p:cNvCxnSpPr>
          <p:nvPr/>
        </p:nvCxnSpPr>
        <p:spPr>
          <a:xfrm flipV="1">
            <a:off x="5193618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9D4D6AC-B623-8242-8F93-F1D840294C8A}"/>
              </a:ext>
            </a:extLst>
          </p:cNvPr>
          <p:cNvCxnSpPr>
            <a:cxnSpLocks/>
          </p:cNvCxnSpPr>
          <p:nvPr/>
        </p:nvCxnSpPr>
        <p:spPr>
          <a:xfrm flipV="1">
            <a:off x="5513427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62FAA84-89BB-7E49-A588-E07486AA83D2}"/>
              </a:ext>
            </a:extLst>
          </p:cNvPr>
          <p:cNvCxnSpPr>
            <a:cxnSpLocks/>
          </p:cNvCxnSpPr>
          <p:nvPr/>
        </p:nvCxnSpPr>
        <p:spPr>
          <a:xfrm flipV="1">
            <a:off x="5833237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B9BB814-6BA6-B048-B468-86ED352AB7D3}"/>
              </a:ext>
            </a:extLst>
          </p:cNvPr>
          <p:cNvCxnSpPr>
            <a:cxnSpLocks/>
          </p:cNvCxnSpPr>
          <p:nvPr/>
        </p:nvCxnSpPr>
        <p:spPr>
          <a:xfrm flipH="1" flipV="1">
            <a:off x="6153940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4391575-1A18-C54C-97EE-B75945ABF95C}"/>
              </a:ext>
            </a:extLst>
          </p:cNvPr>
          <p:cNvCxnSpPr>
            <a:cxnSpLocks/>
          </p:cNvCxnSpPr>
          <p:nvPr/>
        </p:nvCxnSpPr>
        <p:spPr>
          <a:xfrm flipH="1" flipV="1">
            <a:off x="6470098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2A88F78-CA8C-5841-B764-88B872F02199}"/>
              </a:ext>
            </a:extLst>
          </p:cNvPr>
          <p:cNvCxnSpPr>
            <a:cxnSpLocks/>
          </p:cNvCxnSpPr>
          <p:nvPr/>
        </p:nvCxnSpPr>
        <p:spPr>
          <a:xfrm flipH="1" flipV="1">
            <a:off x="6786256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2D9923E-9F74-2346-AA7F-218592643129}"/>
              </a:ext>
            </a:extLst>
          </p:cNvPr>
          <p:cNvCxnSpPr>
            <a:cxnSpLocks/>
          </p:cNvCxnSpPr>
          <p:nvPr/>
        </p:nvCxnSpPr>
        <p:spPr>
          <a:xfrm flipH="1" flipV="1">
            <a:off x="7102414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64EEDBF-A610-9244-A759-FF70873AD1F7}"/>
              </a:ext>
            </a:extLst>
          </p:cNvPr>
          <p:cNvCxnSpPr>
            <a:cxnSpLocks/>
          </p:cNvCxnSpPr>
          <p:nvPr/>
        </p:nvCxnSpPr>
        <p:spPr>
          <a:xfrm flipV="1">
            <a:off x="3265418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5165CAA-B532-364B-9F54-E936C62A0EFE}"/>
              </a:ext>
            </a:extLst>
          </p:cNvPr>
          <p:cNvCxnSpPr>
            <a:cxnSpLocks/>
          </p:cNvCxnSpPr>
          <p:nvPr/>
        </p:nvCxnSpPr>
        <p:spPr>
          <a:xfrm flipV="1">
            <a:off x="3581576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073DE3E-6245-5A48-B24B-029E0928AE9A}"/>
              </a:ext>
            </a:extLst>
          </p:cNvPr>
          <p:cNvCxnSpPr>
            <a:cxnSpLocks/>
          </p:cNvCxnSpPr>
          <p:nvPr/>
        </p:nvCxnSpPr>
        <p:spPr>
          <a:xfrm flipV="1">
            <a:off x="3897734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849D57F-A31A-6244-AB38-72C3C320458A}"/>
              </a:ext>
            </a:extLst>
          </p:cNvPr>
          <p:cNvCxnSpPr>
            <a:cxnSpLocks/>
          </p:cNvCxnSpPr>
          <p:nvPr/>
        </p:nvCxnSpPr>
        <p:spPr>
          <a:xfrm flipV="1">
            <a:off x="4213892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1EFE5CE-5CE6-C14F-A32A-0E691AF7E14E}"/>
              </a:ext>
            </a:extLst>
          </p:cNvPr>
          <p:cNvSpPr/>
          <p:nvPr/>
        </p:nvSpPr>
        <p:spPr>
          <a:xfrm>
            <a:off x="7732200" y="4267036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Top-level blocks</a:t>
            </a:r>
          </a:p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For iteration N</a:t>
            </a:r>
          </a:p>
        </p:txBody>
      </p:sp>
    </p:spTree>
    <p:extLst>
      <p:ext uri="{BB962C8B-B14F-4D97-AF65-F5344CB8AC3E}">
        <p14:creationId xmlns:p14="http://schemas.microsoft.com/office/powerpoint/2010/main" val="226136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43A0FD-6E7C-6E43-8EA6-CCB0044ACBB5}"/>
              </a:ext>
            </a:extLst>
          </p:cNvPr>
          <p:cNvGrpSpPr/>
          <p:nvPr/>
        </p:nvGrpSpPr>
        <p:grpSpPr>
          <a:xfrm>
            <a:off x="3434781" y="1603534"/>
            <a:ext cx="3843927" cy="295687"/>
            <a:chOff x="5663265" y="1839951"/>
            <a:chExt cx="3843927" cy="2956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B10CC-39F1-0D41-9E12-7A511532FBF5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2F1BCD-C520-564F-9A57-527502EBB64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E5AEF-058A-6745-AB0B-88404AA876F2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5B7A6-C92E-D14C-A6A9-0EA4E2AAEC5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456AF8-5F18-3D4A-8BF1-F07097BA0D28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2110A2-B6B3-A744-9D91-3B79EDA2E248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B4ADEB-591E-104D-85FF-7D39E0911DAD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AEB1E0-589E-4B43-8A98-32B55B4F7D0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11D29C-AF8D-2447-8594-B8B850C619A5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E3C469-B85E-A44C-9E8F-25E9043823BA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F62D1-B8E9-8F4A-A589-C6B861D18412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0FB5A6-ECE7-4045-B786-3D6E2A275A7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85E91-0D6D-624F-AA9E-D5790AFE8922}"/>
              </a:ext>
            </a:extLst>
          </p:cNvPr>
          <p:cNvSpPr/>
          <p:nvPr/>
        </p:nvSpPr>
        <p:spPr>
          <a:xfrm>
            <a:off x="7442641" y="1534100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789B84-5884-944B-B5EB-9AD120B34864}"/>
              </a:ext>
            </a:extLst>
          </p:cNvPr>
          <p:cNvCxnSpPr>
            <a:cxnSpLocks/>
          </p:cNvCxnSpPr>
          <p:nvPr/>
        </p:nvCxnSpPr>
        <p:spPr>
          <a:xfrm flipV="1">
            <a:off x="359443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6F76C3-A3FC-2949-BB52-924AF598617B}"/>
              </a:ext>
            </a:extLst>
          </p:cNvPr>
          <p:cNvGrpSpPr/>
          <p:nvPr/>
        </p:nvGrpSpPr>
        <p:grpSpPr>
          <a:xfrm>
            <a:off x="3434780" y="2988928"/>
            <a:ext cx="3843927" cy="295687"/>
            <a:chOff x="5663265" y="1839951"/>
            <a:chExt cx="3843927" cy="295687"/>
          </a:xfrm>
          <a:noFill/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A04A14-50C5-6F4E-9650-A2930A2ACE2F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033D00-8238-F540-A94F-4CBD6618E639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B7BF16-166F-C24E-A687-1635F04E99AE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8A6533-6E57-3740-974F-249687C5BDBB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C41F9E-A196-A442-A9D5-1224D2E5F65B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7DEDD7E-BF15-6C44-BC83-FC4F5A261FC8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C3B96A-6C9D-D544-B513-4B2171FED8DA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FF935B-ED3B-154F-B87A-53F7D35961F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542DC4-E99F-EA4E-B3A7-3F17866E5CD8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F0E732-942B-764D-BB6E-C6D805A7C5B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C0548D-DF13-1440-A832-2A47F6DDCC7A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7A65CF1-F3FB-F545-969C-EF02382FEC9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F0F94F-15EB-2D49-8D62-476DB4225BE6}"/>
              </a:ext>
            </a:extLst>
          </p:cNvPr>
          <p:cNvCxnSpPr>
            <a:cxnSpLocks/>
          </p:cNvCxnSpPr>
          <p:nvPr/>
        </p:nvCxnSpPr>
        <p:spPr>
          <a:xfrm flipV="1">
            <a:off x="3914766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498625-49C0-4547-948D-42E0DA8BC71A}"/>
              </a:ext>
            </a:extLst>
          </p:cNvPr>
          <p:cNvCxnSpPr>
            <a:cxnSpLocks/>
          </p:cNvCxnSpPr>
          <p:nvPr/>
        </p:nvCxnSpPr>
        <p:spPr>
          <a:xfrm flipV="1">
            <a:off x="4235093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3292D-8EF5-3546-91BA-F2AF8C646A63}"/>
              </a:ext>
            </a:extLst>
          </p:cNvPr>
          <p:cNvCxnSpPr>
            <a:cxnSpLocks/>
          </p:cNvCxnSpPr>
          <p:nvPr/>
        </p:nvCxnSpPr>
        <p:spPr>
          <a:xfrm flipV="1">
            <a:off x="4555420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137748-7704-6C43-8192-1ED7FF162D8C}"/>
              </a:ext>
            </a:extLst>
          </p:cNvPr>
          <p:cNvCxnSpPr>
            <a:cxnSpLocks/>
          </p:cNvCxnSpPr>
          <p:nvPr/>
        </p:nvCxnSpPr>
        <p:spPr>
          <a:xfrm flipV="1">
            <a:off x="5196074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C17839-29F8-B14E-ABDD-4DD2FEC4345C}"/>
              </a:ext>
            </a:extLst>
          </p:cNvPr>
          <p:cNvCxnSpPr>
            <a:cxnSpLocks/>
          </p:cNvCxnSpPr>
          <p:nvPr/>
        </p:nvCxnSpPr>
        <p:spPr>
          <a:xfrm flipV="1">
            <a:off x="5516401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816307-46EC-0240-BD69-C704CC894D58}"/>
              </a:ext>
            </a:extLst>
          </p:cNvPr>
          <p:cNvCxnSpPr>
            <a:cxnSpLocks/>
          </p:cNvCxnSpPr>
          <p:nvPr/>
        </p:nvCxnSpPr>
        <p:spPr>
          <a:xfrm flipV="1">
            <a:off x="5836728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363D89-E29B-4B47-BAE8-D62F08B85243}"/>
              </a:ext>
            </a:extLst>
          </p:cNvPr>
          <p:cNvCxnSpPr>
            <a:cxnSpLocks/>
          </p:cNvCxnSpPr>
          <p:nvPr/>
        </p:nvCxnSpPr>
        <p:spPr>
          <a:xfrm flipV="1">
            <a:off x="6157055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EFF0DE-2F24-1D45-AAE5-4B1371F77C1B}"/>
              </a:ext>
            </a:extLst>
          </p:cNvPr>
          <p:cNvCxnSpPr>
            <a:cxnSpLocks/>
          </p:cNvCxnSpPr>
          <p:nvPr/>
        </p:nvCxnSpPr>
        <p:spPr>
          <a:xfrm flipV="1">
            <a:off x="6477382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973B79-55C1-6D48-A9C4-3FF5A23B4438}"/>
              </a:ext>
            </a:extLst>
          </p:cNvPr>
          <p:cNvCxnSpPr>
            <a:cxnSpLocks/>
          </p:cNvCxnSpPr>
          <p:nvPr/>
        </p:nvCxnSpPr>
        <p:spPr>
          <a:xfrm flipV="1">
            <a:off x="679770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3B7AA9-FDD3-7A47-9DEC-04367B900EB9}"/>
              </a:ext>
            </a:extLst>
          </p:cNvPr>
          <p:cNvCxnSpPr>
            <a:cxnSpLocks/>
          </p:cNvCxnSpPr>
          <p:nvPr/>
        </p:nvCxnSpPr>
        <p:spPr>
          <a:xfrm flipV="1">
            <a:off x="711803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131234-B930-734B-9EA5-8F50E3390B83}"/>
              </a:ext>
            </a:extLst>
          </p:cNvPr>
          <p:cNvCxnSpPr>
            <a:cxnSpLocks/>
          </p:cNvCxnSpPr>
          <p:nvPr/>
        </p:nvCxnSpPr>
        <p:spPr>
          <a:xfrm flipV="1">
            <a:off x="359494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512EC5-290E-3744-BD39-53C4998D52FF}"/>
              </a:ext>
            </a:extLst>
          </p:cNvPr>
          <p:cNvCxnSpPr>
            <a:cxnSpLocks/>
          </p:cNvCxnSpPr>
          <p:nvPr/>
        </p:nvCxnSpPr>
        <p:spPr>
          <a:xfrm flipV="1">
            <a:off x="3915270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AA027E-FA71-454C-B40D-008BAAD61C19}"/>
              </a:ext>
            </a:extLst>
          </p:cNvPr>
          <p:cNvCxnSpPr>
            <a:cxnSpLocks/>
          </p:cNvCxnSpPr>
          <p:nvPr/>
        </p:nvCxnSpPr>
        <p:spPr>
          <a:xfrm flipV="1">
            <a:off x="4235597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11CA2B2-0087-1F4F-99FF-E0B36F9F97F3}"/>
              </a:ext>
            </a:extLst>
          </p:cNvPr>
          <p:cNvCxnSpPr>
            <a:cxnSpLocks/>
          </p:cNvCxnSpPr>
          <p:nvPr/>
        </p:nvCxnSpPr>
        <p:spPr>
          <a:xfrm flipV="1">
            <a:off x="4555924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D8E5B-58A4-2E48-B1AA-4C31FCC2667E}"/>
              </a:ext>
            </a:extLst>
          </p:cNvPr>
          <p:cNvCxnSpPr>
            <a:cxnSpLocks/>
          </p:cNvCxnSpPr>
          <p:nvPr/>
        </p:nvCxnSpPr>
        <p:spPr>
          <a:xfrm flipV="1">
            <a:off x="5196578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C12F02-C7E2-A042-AB10-5EBDD3122894}"/>
              </a:ext>
            </a:extLst>
          </p:cNvPr>
          <p:cNvCxnSpPr>
            <a:cxnSpLocks/>
          </p:cNvCxnSpPr>
          <p:nvPr/>
        </p:nvCxnSpPr>
        <p:spPr>
          <a:xfrm flipV="1">
            <a:off x="5516905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AD38EF-27F0-2846-869C-A7DEC6ADA741}"/>
              </a:ext>
            </a:extLst>
          </p:cNvPr>
          <p:cNvCxnSpPr>
            <a:cxnSpLocks/>
          </p:cNvCxnSpPr>
          <p:nvPr/>
        </p:nvCxnSpPr>
        <p:spPr>
          <a:xfrm flipV="1">
            <a:off x="5837232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8C3196-9903-6042-B2FD-4F66F9A84B26}"/>
              </a:ext>
            </a:extLst>
          </p:cNvPr>
          <p:cNvCxnSpPr>
            <a:cxnSpLocks/>
          </p:cNvCxnSpPr>
          <p:nvPr/>
        </p:nvCxnSpPr>
        <p:spPr>
          <a:xfrm flipV="1">
            <a:off x="6157559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F48EE8-D356-674F-9998-00469C41D847}"/>
              </a:ext>
            </a:extLst>
          </p:cNvPr>
          <p:cNvCxnSpPr>
            <a:cxnSpLocks/>
          </p:cNvCxnSpPr>
          <p:nvPr/>
        </p:nvCxnSpPr>
        <p:spPr>
          <a:xfrm flipV="1">
            <a:off x="6477886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5CC403-C0CD-784E-9F32-1ECF6E6083E0}"/>
              </a:ext>
            </a:extLst>
          </p:cNvPr>
          <p:cNvCxnSpPr>
            <a:cxnSpLocks/>
          </p:cNvCxnSpPr>
          <p:nvPr/>
        </p:nvCxnSpPr>
        <p:spPr>
          <a:xfrm flipV="1">
            <a:off x="679821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6C5D62-47FC-CC45-A76F-B93C3B677E1A}"/>
              </a:ext>
            </a:extLst>
          </p:cNvPr>
          <p:cNvCxnSpPr>
            <a:cxnSpLocks/>
          </p:cNvCxnSpPr>
          <p:nvPr/>
        </p:nvCxnSpPr>
        <p:spPr>
          <a:xfrm flipV="1">
            <a:off x="711854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54594EE-3EDF-3A4D-8DB7-1FB7C04E074D}"/>
              </a:ext>
            </a:extLst>
          </p:cNvPr>
          <p:cNvSpPr/>
          <p:nvPr/>
        </p:nvSpPr>
        <p:spPr>
          <a:xfrm>
            <a:off x="7442640" y="2928580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Shuffled noisy key</a:t>
            </a:r>
          </a:p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For iteration N+1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52C4F36-EE4E-2841-AA82-5EC5C22BA8C0}"/>
              </a:ext>
            </a:extLst>
          </p:cNvPr>
          <p:cNvCxnSpPr>
            <a:cxnSpLocks/>
          </p:cNvCxnSpPr>
          <p:nvPr/>
        </p:nvCxnSpPr>
        <p:spPr>
          <a:xfrm flipV="1">
            <a:off x="4883553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091B79-EA07-CC46-AEA8-F14E4F983F76}"/>
              </a:ext>
            </a:extLst>
          </p:cNvPr>
          <p:cNvCxnSpPr>
            <a:cxnSpLocks/>
          </p:cNvCxnSpPr>
          <p:nvPr/>
        </p:nvCxnSpPr>
        <p:spPr>
          <a:xfrm flipV="1">
            <a:off x="4884057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D5E100-84BC-D640-BF2A-B5475A15B2E1}"/>
              </a:ext>
            </a:extLst>
          </p:cNvPr>
          <p:cNvCxnSpPr>
            <a:cxnSpLocks/>
          </p:cNvCxnSpPr>
          <p:nvPr/>
        </p:nvCxnSpPr>
        <p:spPr>
          <a:xfrm flipH="1">
            <a:off x="3594439" y="2260521"/>
            <a:ext cx="1601635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169795C-F0A2-DD47-AA6E-7B05CD49EA2C}"/>
              </a:ext>
            </a:extLst>
          </p:cNvPr>
          <p:cNvCxnSpPr>
            <a:cxnSpLocks/>
          </p:cNvCxnSpPr>
          <p:nvPr/>
        </p:nvCxnSpPr>
        <p:spPr>
          <a:xfrm flipH="1">
            <a:off x="3914767" y="2260521"/>
            <a:ext cx="2562615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EE75CFA-BB23-CB46-87BC-48BE4EBF5702}"/>
              </a:ext>
            </a:extLst>
          </p:cNvPr>
          <p:cNvCxnSpPr>
            <a:cxnSpLocks/>
          </p:cNvCxnSpPr>
          <p:nvPr/>
        </p:nvCxnSpPr>
        <p:spPr>
          <a:xfrm>
            <a:off x="3595103" y="2260521"/>
            <a:ext cx="640650" cy="302653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1DAC84E-2A75-CF4E-BC42-F435AE03AC9E}"/>
              </a:ext>
            </a:extLst>
          </p:cNvPr>
          <p:cNvCxnSpPr>
            <a:cxnSpLocks/>
          </p:cNvCxnSpPr>
          <p:nvPr/>
        </p:nvCxnSpPr>
        <p:spPr>
          <a:xfrm flipH="1">
            <a:off x="4555417" y="2260520"/>
            <a:ext cx="2241629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1B5BCFA-63D5-DF40-B4C3-A8DA52ACDEFD}"/>
              </a:ext>
            </a:extLst>
          </p:cNvPr>
          <p:cNvCxnSpPr>
            <a:cxnSpLocks/>
          </p:cNvCxnSpPr>
          <p:nvPr/>
        </p:nvCxnSpPr>
        <p:spPr>
          <a:xfrm flipH="1">
            <a:off x="4883553" y="2260519"/>
            <a:ext cx="952509" cy="30265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469BABD-5044-6B4A-927B-EAAA6D6A4B0B}"/>
              </a:ext>
            </a:extLst>
          </p:cNvPr>
          <p:cNvCxnSpPr>
            <a:cxnSpLocks/>
          </p:cNvCxnSpPr>
          <p:nvPr/>
        </p:nvCxnSpPr>
        <p:spPr>
          <a:xfrm>
            <a:off x="4233920" y="2260518"/>
            <a:ext cx="962154" cy="302655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9FB4663-8BA4-7B4E-9DE2-5B5E8D5FB61B}"/>
              </a:ext>
            </a:extLst>
          </p:cNvPr>
          <p:cNvCxnSpPr>
            <a:cxnSpLocks/>
          </p:cNvCxnSpPr>
          <p:nvPr/>
        </p:nvCxnSpPr>
        <p:spPr>
          <a:xfrm flipH="1">
            <a:off x="5518295" y="2260518"/>
            <a:ext cx="641003" cy="30265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E65977D-5457-7B47-B012-B6200CD1CA41}"/>
              </a:ext>
            </a:extLst>
          </p:cNvPr>
          <p:cNvCxnSpPr>
            <a:cxnSpLocks/>
          </p:cNvCxnSpPr>
          <p:nvPr/>
        </p:nvCxnSpPr>
        <p:spPr>
          <a:xfrm>
            <a:off x="5515011" y="2267844"/>
            <a:ext cx="320484" cy="295328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0E708CB-87B4-6D41-A727-E31DECAA3A33}"/>
              </a:ext>
            </a:extLst>
          </p:cNvPr>
          <p:cNvCxnSpPr>
            <a:cxnSpLocks/>
          </p:cNvCxnSpPr>
          <p:nvPr/>
        </p:nvCxnSpPr>
        <p:spPr>
          <a:xfrm>
            <a:off x="3918555" y="2260517"/>
            <a:ext cx="2236444" cy="302655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D5B9632-73DD-E448-970C-103AB0D60844}"/>
              </a:ext>
            </a:extLst>
          </p:cNvPr>
          <p:cNvCxnSpPr>
            <a:cxnSpLocks/>
          </p:cNvCxnSpPr>
          <p:nvPr/>
        </p:nvCxnSpPr>
        <p:spPr>
          <a:xfrm>
            <a:off x="4548118" y="2267843"/>
            <a:ext cx="1932329" cy="295329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8A237FC-655F-C048-971D-547A1C072EC6}"/>
              </a:ext>
            </a:extLst>
          </p:cNvPr>
          <p:cNvCxnSpPr>
            <a:cxnSpLocks/>
          </p:cNvCxnSpPr>
          <p:nvPr/>
        </p:nvCxnSpPr>
        <p:spPr>
          <a:xfrm flipH="1">
            <a:off x="6796475" y="2260516"/>
            <a:ext cx="318337" cy="302656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092FC-F7D3-2E43-B3AD-6E535D83D6D6}"/>
              </a:ext>
            </a:extLst>
          </p:cNvPr>
          <p:cNvCxnSpPr>
            <a:cxnSpLocks/>
          </p:cNvCxnSpPr>
          <p:nvPr/>
        </p:nvCxnSpPr>
        <p:spPr>
          <a:xfrm flipH="1" flipV="1">
            <a:off x="4874862" y="2267843"/>
            <a:ext cx="2249812" cy="295329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B1B7648-349F-8C49-BCDA-34778E7F7667}"/>
              </a:ext>
            </a:extLst>
          </p:cNvPr>
          <p:cNvSpPr/>
          <p:nvPr/>
        </p:nvSpPr>
        <p:spPr>
          <a:xfrm>
            <a:off x="3069020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6523F6-2DC1-9E44-A4DD-AD8734D39F45}"/>
              </a:ext>
            </a:extLst>
          </p:cNvPr>
          <p:cNvSpPr/>
          <p:nvPr/>
        </p:nvSpPr>
        <p:spPr>
          <a:xfrm>
            <a:off x="3389347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83DF8AE-6CAE-F544-84C7-540CB9C5BA8C}"/>
              </a:ext>
            </a:extLst>
          </p:cNvPr>
          <p:cNvSpPr/>
          <p:nvPr/>
        </p:nvSpPr>
        <p:spPr>
          <a:xfrm>
            <a:off x="3709675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FDA2139-656A-FF4C-9FF0-E6E34C43F486}"/>
              </a:ext>
            </a:extLst>
          </p:cNvPr>
          <p:cNvSpPr/>
          <p:nvPr/>
        </p:nvSpPr>
        <p:spPr>
          <a:xfrm>
            <a:off x="4030002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4EDA591-8873-8846-96CB-B56F23F2D90D}"/>
              </a:ext>
            </a:extLst>
          </p:cNvPr>
          <p:cNvSpPr/>
          <p:nvPr/>
        </p:nvSpPr>
        <p:spPr>
          <a:xfrm>
            <a:off x="4350329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1B340B2-8DA8-9E4F-ACE3-90194AB078F4}"/>
              </a:ext>
            </a:extLst>
          </p:cNvPr>
          <p:cNvSpPr/>
          <p:nvPr/>
        </p:nvSpPr>
        <p:spPr>
          <a:xfrm>
            <a:off x="4670656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F614BEE-6822-9E45-9344-D3DF5BC9DE1E}"/>
              </a:ext>
            </a:extLst>
          </p:cNvPr>
          <p:cNvSpPr/>
          <p:nvPr/>
        </p:nvSpPr>
        <p:spPr>
          <a:xfrm>
            <a:off x="5631063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76541BA-5F2F-9F4E-A791-94803ACB557F}"/>
              </a:ext>
            </a:extLst>
          </p:cNvPr>
          <p:cNvSpPr/>
          <p:nvPr/>
        </p:nvSpPr>
        <p:spPr>
          <a:xfrm>
            <a:off x="5951390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422536F-8884-4C46-BBA2-46C44288C0BE}"/>
              </a:ext>
            </a:extLst>
          </p:cNvPr>
          <p:cNvSpPr/>
          <p:nvPr/>
        </p:nvSpPr>
        <p:spPr>
          <a:xfrm>
            <a:off x="6271718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5EC20B9-CFC3-D84A-BF62-DD33B63281A9}"/>
              </a:ext>
            </a:extLst>
          </p:cNvPr>
          <p:cNvSpPr/>
          <p:nvPr/>
        </p:nvSpPr>
        <p:spPr>
          <a:xfrm>
            <a:off x="6592045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4647BB6-93D2-7B47-B01B-75BCB0016745}"/>
              </a:ext>
            </a:extLst>
          </p:cNvPr>
          <p:cNvSpPr/>
          <p:nvPr/>
        </p:nvSpPr>
        <p:spPr>
          <a:xfrm>
            <a:off x="6912373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0B54C98-FC84-1F48-A31C-44C85C73BF82}"/>
              </a:ext>
            </a:extLst>
          </p:cNvPr>
          <p:cNvSpPr/>
          <p:nvPr/>
        </p:nvSpPr>
        <p:spPr>
          <a:xfrm>
            <a:off x="7232700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9665E13-2BEF-DB47-80CD-8BD5110FA255}"/>
              </a:ext>
            </a:extLst>
          </p:cNvPr>
          <p:cNvCxnSpPr>
            <a:cxnSpLocks/>
          </p:cNvCxnSpPr>
          <p:nvPr/>
        </p:nvCxnSpPr>
        <p:spPr>
          <a:xfrm flipH="1" flipV="1">
            <a:off x="6153940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9E23D06-2A3F-6F49-843E-B3CFD576758D}"/>
              </a:ext>
            </a:extLst>
          </p:cNvPr>
          <p:cNvCxnSpPr>
            <a:cxnSpLocks/>
          </p:cNvCxnSpPr>
          <p:nvPr/>
        </p:nvCxnSpPr>
        <p:spPr>
          <a:xfrm flipH="1" flipV="1">
            <a:off x="6470098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EA7E467-26F2-8F4C-8186-4D5EF67BE0C4}"/>
              </a:ext>
            </a:extLst>
          </p:cNvPr>
          <p:cNvCxnSpPr>
            <a:cxnSpLocks/>
          </p:cNvCxnSpPr>
          <p:nvPr/>
        </p:nvCxnSpPr>
        <p:spPr>
          <a:xfrm flipH="1" flipV="1">
            <a:off x="6786256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F288272-E74A-9B4A-9703-B2EA26A4DC21}"/>
              </a:ext>
            </a:extLst>
          </p:cNvPr>
          <p:cNvCxnSpPr>
            <a:cxnSpLocks/>
          </p:cNvCxnSpPr>
          <p:nvPr/>
        </p:nvCxnSpPr>
        <p:spPr>
          <a:xfrm flipH="1" flipV="1">
            <a:off x="7102414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3F37307-941E-764B-8F94-0F20EAE4D41D}"/>
              </a:ext>
            </a:extLst>
          </p:cNvPr>
          <p:cNvCxnSpPr>
            <a:cxnSpLocks/>
          </p:cNvCxnSpPr>
          <p:nvPr/>
        </p:nvCxnSpPr>
        <p:spPr>
          <a:xfrm flipV="1">
            <a:off x="3265418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1195D30-9AB7-6F48-ADDA-A2A6A0F90023}"/>
              </a:ext>
            </a:extLst>
          </p:cNvPr>
          <p:cNvCxnSpPr>
            <a:cxnSpLocks/>
          </p:cNvCxnSpPr>
          <p:nvPr/>
        </p:nvCxnSpPr>
        <p:spPr>
          <a:xfrm flipV="1">
            <a:off x="3581576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B7608F1-FAD4-CC4B-926E-29A9116C54EA}"/>
              </a:ext>
            </a:extLst>
          </p:cNvPr>
          <p:cNvSpPr/>
          <p:nvPr/>
        </p:nvSpPr>
        <p:spPr>
          <a:xfrm>
            <a:off x="7732200" y="4267036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Top-level blocks</a:t>
            </a:r>
          </a:p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For </a:t>
            </a:r>
            <a:r>
              <a:rPr lang="en-US" sz="800">
                <a:solidFill>
                  <a:schemeClr val="tx1"/>
                </a:solidFill>
                <a:latin typeface="Avenir Book" panose="02000503020000020003" pitchFamily="2" charset="0"/>
              </a:rPr>
              <a:t>iteration N+1</a:t>
            </a:r>
            <a:endParaRPr lang="en-US" sz="8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5957C0-466D-B048-B510-FB0DEB27DE59}"/>
              </a:ext>
            </a:extLst>
          </p:cNvPr>
          <p:cNvCxnSpPr>
            <a:cxnSpLocks/>
          </p:cNvCxnSpPr>
          <p:nvPr/>
        </p:nvCxnSpPr>
        <p:spPr>
          <a:xfrm flipV="1">
            <a:off x="3897734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F34D4C7-F6C4-064B-98A3-A8CE5AEC0F09}"/>
              </a:ext>
            </a:extLst>
          </p:cNvPr>
          <p:cNvCxnSpPr>
            <a:cxnSpLocks/>
          </p:cNvCxnSpPr>
          <p:nvPr/>
        </p:nvCxnSpPr>
        <p:spPr>
          <a:xfrm flipV="1">
            <a:off x="4213892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ED44101-94EF-0E43-A450-7FA02D2D0F9A}"/>
              </a:ext>
            </a:extLst>
          </p:cNvPr>
          <p:cNvCxnSpPr>
            <a:cxnSpLocks/>
          </p:cNvCxnSpPr>
          <p:nvPr/>
        </p:nvCxnSpPr>
        <p:spPr>
          <a:xfrm flipV="1">
            <a:off x="4519394" y="3393525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ABF7250-E3B2-A040-8475-903FA2C0A484}"/>
              </a:ext>
            </a:extLst>
          </p:cNvPr>
          <p:cNvCxnSpPr>
            <a:cxnSpLocks/>
          </p:cNvCxnSpPr>
          <p:nvPr/>
        </p:nvCxnSpPr>
        <p:spPr>
          <a:xfrm flipV="1">
            <a:off x="4835552" y="3393525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BFB0C7E-3A85-3A45-A1EE-F1B5AED1BA99}"/>
              </a:ext>
            </a:extLst>
          </p:cNvPr>
          <p:cNvCxnSpPr>
            <a:cxnSpLocks/>
          </p:cNvCxnSpPr>
          <p:nvPr/>
        </p:nvCxnSpPr>
        <p:spPr>
          <a:xfrm flipH="1" flipV="1">
            <a:off x="5494746" y="3392804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30B036-C5F8-524B-BAA3-829CC513746C}"/>
              </a:ext>
            </a:extLst>
          </p:cNvPr>
          <p:cNvCxnSpPr>
            <a:cxnSpLocks/>
          </p:cNvCxnSpPr>
          <p:nvPr/>
        </p:nvCxnSpPr>
        <p:spPr>
          <a:xfrm flipH="1" flipV="1">
            <a:off x="5810904" y="3392804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0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2E370D-688C-6D49-B443-439E53D8DACC}"/>
              </a:ext>
            </a:extLst>
          </p:cNvPr>
          <p:cNvSpPr/>
          <p:nvPr/>
        </p:nvSpPr>
        <p:spPr>
          <a:xfrm>
            <a:off x="4008520" y="1938778"/>
            <a:ext cx="4174959" cy="334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Unused slides follow</a:t>
            </a:r>
          </a:p>
        </p:txBody>
      </p:sp>
    </p:spTree>
    <p:extLst>
      <p:ext uri="{BB962C8B-B14F-4D97-AF65-F5344CB8AC3E}">
        <p14:creationId xmlns:p14="http://schemas.microsoft.com/office/powerpoint/2010/main" val="4005874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>
                <a:alpha val="29804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>
                <a:alpha val="29804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D643B5-67CC-C046-A518-73DA0A482F44}"/>
              </a:ext>
            </a:extLst>
          </p:cNvPr>
          <p:cNvGrpSpPr/>
          <p:nvPr/>
        </p:nvGrpSpPr>
        <p:grpSpPr>
          <a:xfrm>
            <a:off x="2259385" y="2912320"/>
            <a:ext cx="1981200" cy="696686"/>
            <a:chOff x="4454071" y="2362200"/>
            <a:chExt cx="1981200" cy="6966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5C938F-386C-A846-BF06-71906F81301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B116B4-9CDF-5D4D-AF7C-7EA31E01FBDF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2455C0F-588E-964A-B3E2-85C987FFC6F2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05C1B4-8820-2D41-B107-F609EF0BF7F5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B7B881-8B5E-3A4A-814B-6477CFB17F77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95F63A-4594-C44E-BC0F-4CDA2F2AA4CF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62EF9E-3462-9D48-A1AE-6B463C929FDD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99340-B697-5D4A-8755-0C1263DFC5D3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0EE4F94-F17F-5B4C-8DDB-A5E2DDF1FB79}"/>
              </a:ext>
            </a:extLst>
          </p:cNvPr>
          <p:cNvCxnSpPr>
            <a:cxnSpLocks/>
          </p:cNvCxnSpPr>
          <p:nvPr/>
        </p:nvCxnSpPr>
        <p:spPr>
          <a:xfrm>
            <a:off x="254676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A053A4-CFFE-144E-93B1-92FA98FB29FC}"/>
              </a:ext>
            </a:extLst>
          </p:cNvPr>
          <p:cNvCxnSpPr>
            <a:cxnSpLocks/>
          </p:cNvCxnSpPr>
          <p:nvPr/>
        </p:nvCxnSpPr>
        <p:spPr>
          <a:xfrm>
            <a:off x="303277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BF6035-20B6-7341-A692-3DA4CD96811B}"/>
              </a:ext>
            </a:extLst>
          </p:cNvPr>
          <p:cNvCxnSpPr>
            <a:cxnSpLocks/>
          </p:cNvCxnSpPr>
          <p:nvPr/>
        </p:nvCxnSpPr>
        <p:spPr>
          <a:xfrm>
            <a:off x="3528274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D846D1-322C-D84D-A9F5-A45C8405080B}"/>
              </a:ext>
            </a:extLst>
          </p:cNvPr>
          <p:cNvCxnSpPr>
            <a:cxnSpLocks/>
          </p:cNvCxnSpPr>
          <p:nvPr/>
        </p:nvCxnSpPr>
        <p:spPr>
          <a:xfrm>
            <a:off x="4012738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705CEB-7F2B-9F40-8821-F27B4C3435D3}"/>
              </a:ext>
            </a:extLst>
          </p:cNvPr>
          <p:cNvGrpSpPr/>
          <p:nvPr/>
        </p:nvGrpSpPr>
        <p:grpSpPr>
          <a:xfrm>
            <a:off x="3619805" y="4702870"/>
            <a:ext cx="990600" cy="696686"/>
            <a:chOff x="7429500" y="3995057"/>
            <a:chExt cx="990600" cy="6966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AB8CF4-9EDA-AE45-908D-F007E7143520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D87680-B17B-B048-B8A7-33C5BE1A40EC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5AAB98-66C7-BB40-A906-84F0DB9861F2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789083-7D41-B142-A623-FA2618DD945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288FA6F-4505-B547-B9DE-491B7B1252A7}"/>
              </a:ext>
            </a:extLst>
          </p:cNvPr>
          <p:cNvSpPr/>
          <p:nvPr/>
        </p:nvSpPr>
        <p:spPr>
          <a:xfrm>
            <a:off x="2860096" y="4681098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3B11C1-E03B-D144-86EF-AA4310048C99}"/>
              </a:ext>
            </a:extLst>
          </p:cNvPr>
          <p:cNvCxnSpPr>
            <a:cxnSpLocks/>
          </p:cNvCxnSpPr>
          <p:nvPr/>
        </p:nvCxnSpPr>
        <p:spPr>
          <a:xfrm>
            <a:off x="3535771" y="3736756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9247B1-7195-C74E-A68E-669006912BEA}"/>
              </a:ext>
            </a:extLst>
          </p:cNvPr>
          <p:cNvCxnSpPr>
            <a:cxnSpLocks/>
          </p:cNvCxnSpPr>
          <p:nvPr/>
        </p:nvCxnSpPr>
        <p:spPr>
          <a:xfrm>
            <a:off x="4008988" y="3736756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236ACD-BF58-754D-BFA5-565B631DD0E3}"/>
              </a:ext>
            </a:extLst>
          </p:cNvPr>
          <p:cNvSpPr/>
          <p:nvPr/>
        </p:nvSpPr>
        <p:spPr>
          <a:xfrm>
            <a:off x="800973" y="2792223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EE0E9D-F1EE-FC4A-8715-F38D6D7BC697}"/>
              </a:ext>
            </a:extLst>
          </p:cNvPr>
          <p:cNvSpPr/>
          <p:nvPr/>
        </p:nvSpPr>
        <p:spPr>
          <a:xfrm>
            <a:off x="4644551" y="2074120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623475-987C-E84B-90F8-793517C6D3DB}"/>
              </a:ext>
            </a:extLst>
          </p:cNvPr>
          <p:cNvSpPr/>
          <p:nvPr/>
        </p:nvSpPr>
        <p:spPr>
          <a:xfrm>
            <a:off x="5543817" y="225101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800EC6-11D3-0848-BE7F-4A881689814F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4072760" y="2493220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E8D76E-36A5-5741-AB03-34C57D020B0F}"/>
              </a:ext>
            </a:extLst>
          </p:cNvPr>
          <p:cNvSpPr/>
          <p:nvPr/>
        </p:nvSpPr>
        <p:spPr>
          <a:xfrm>
            <a:off x="3669732" y="5426522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4724484" y="4735479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044E20-2545-FC45-A726-378A015B2A28}"/>
              </a:ext>
            </a:extLst>
          </p:cNvPr>
          <p:cNvCxnSpPr>
            <a:cxnSpLocks/>
          </p:cNvCxnSpPr>
          <p:nvPr/>
        </p:nvCxnSpPr>
        <p:spPr>
          <a:xfrm flipH="1">
            <a:off x="2545491" y="2286392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C92BE9-B042-A244-B92C-12E29C74D90E}"/>
              </a:ext>
            </a:extLst>
          </p:cNvPr>
          <p:cNvCxnSpPr>
            <a:cxnSpLocks/>
          </p:cNvCxnSpPr>
          <p:nvPr/>
        </p:nvCxnSpPr>
        <p:spPr>
          <a:xfrm>
            <a:off x="2545490" y="2286392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65E0DC9-0CE5-3548-9EDF-76F38EB61928}"/>
              </a:ext>
            </a:extLst>
          </p:cNvPr>
          <p:cNvCxnSpPr>
            <a:cxnSpLocks/>
          </p:cNvCxnSpPr>
          <p:nvPr/>
        </p:nvCxnSpPr>
        <p:spPr>
          <a:xfrm>
            <a:off x="3520057" y="2297428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>
            <a:off x="3032349" y="229742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0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C2CB5-E73C-634F-8428-7F59F7915C97}"/>
              </a:ext>
            </a:extLst>
          </p:cNvPr>
          <p:cNvSpPr/>
          <p:nvPr/>
        </p:nvSpPr>
        <p:spPr>
          <a:xfrm>
            <a:off x="3126368" y="1245870"/>
            <a:ext cx="3948802" cy="83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 Phase: exchange key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both the quantum and the classical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A3902-A524-6D4A-9163-612270C86D91}"/>
              </a:ext>
            </a:extLst>
          </p:cNvPr>
          <p:cNvSpPr/>
          <p:nvPr/>
        </p:nvSpPr>
        <p:spPr>
          <a:xfrm>
            <a:off x="3126368" y="2504673"/>
            <a:ext cx="3948802" cy="2810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Classical post-processing phase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only the classical channel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7AAF0-5453-8240-9E5E-D3D84D0E9C15}"/>
              </a:ext>
            </a:extLst>
          </p:cNvPr>
          <p:cNvSpPr/>
          <p:nvPr/>
        </p:nvSpPr>
        <p:spPr>
          <a:xfrm>
            <a:off x="3405046" y="3374909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Information reconciliation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Detect and correct errors in the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A460D-B09A-0347-B538-6F969F9A295E}"/>
              </a:ext>
            </a:extLst>
          </p:cNvPr>
          <p:cNvSpPr/>
          <p:nvPr/>
        </p:nvSpPr>
        <p:spPr>
          <a:xfrm>
            <a:off x="3405046" y="4312717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Privacy amplification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Mitigate information leakage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B90CE-BAB4-0143-B045-231679ADCA08}"/>
              </a:ext>
            </a:extLst>
          </p:cNvPr>
          <p:cNvCxnSpPr>
            <a:cxnSpLocks/>
          </p:cNvCxnSpPr>
          <p:nvPr/>
        </p:nvCxnSpPr>
        <p:spPr>
          <a:xfrm flipV="1">
            <a:off x="5090816" y="909348"/>
            <a:ext cx="0" cy="3365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B63DB-9911-544A-A5F5-D537C85EF4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90817" y="2076683"/>
            <a:ext cx="0" cy="12982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817F9-DEB9-C845-8495-62642D27B802}"/>
              </a:ext>
            </a:extLst>
          </p:cNvPr>
          <p:cNvCxnSpPr>
            <a:cxnSpLocks/>
          </p:cNvCxnSpPr>
          <p:nvPr/>
        </p:nvCxnSpPr>
        <p:spPr>
          <a:xfrm flipV="1">
            <a:off x="5082907" y="4114458"/>
            <a:ext cx="0" cy="204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7B19F-E5FD-6A45-817E-1B453CB27F34}"/>
              </a:ext>
            </a:extLst>
          </p:cNvPr>
          <p:cNvCxnSpPr>
            <a:cxnSpLocks/>
          </p:cNvCxnSpPr>
          <p:nvPr/>
        </p:nvCxnSpPr>
        <p:spPr>
          <a:xfrm flipV="1">
            <a:off x="5079359" y="5052265"/>
            <a:ext cx="0" cy="6210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53990-470E-2842-B285-C4FB5FB2F7E1}"/>
              </a:ext>
            </a:extLst>
          </p:cNvPr>
          <p:cNvSpPr/>
          <p:nvPr/>
        </p:nvSpPr>
        <p:spPr>
          <a:xfrm>
            <a:off x="1222160" y="2961211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5C8AF-3565-5646-A46F-BFC23E1DA0C7}"/>
              </a:ext>
            </a:extLst>
          </p:cNvPr>
          <p:cNvSpPr/>
          <p:nvPr/>
        </p:nvSpPr>
        <p:spPr>
          <a:xfrm>
            <a:off x="3413946" y="2975286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A8CA-EECA-1749-A7BA-7376FF81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28" y="2232284"/>
            <a:ext cx="527560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17C90-FC49-4D47-A5CE-4F19FB0A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37" y="2215295"/>
            <a:ext cx="597969" cy="610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EA58A-4EA6-5349-A616-031D44EFE730}"/>
              </a:ext>
            </a:extLst>
          </p:cNvPr>
          <p:cNvSpPr/>
          <p:nvPr/>
        </p:nvSpPr>
        <p:spPr>
          <a:xfrm>
            <a:off x="1222160" y="3983955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109CC-0CD2-914A-B723-F9EFE36DDB5C}"/>
              </a:ext>
            </a:extLst>
          </p:cNvPr>
          <p:cNvSpPr/>
          <p:nvPr/>
        </p:nvSpPr>
        <p:spPr>
          <a:xfrm>
            <a:off x="3400583" y="3975529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C1CCE-62E0-FC42-88CC-EF7FB758E911}"/>
              </a:ext>
            </a:extLst>
          </p:cNvPr>
          <p:cNvGrpSpPr/>
          <p:nvPr/>
        </p:nvGrpSpPr>
        <p:grpSpPr>
          <a:xfrm>
            <a:off x="2299485" y="3395275"/>
            <a:ext cx="1114461" cy="154475"/>
            <a:chOff x="2768693" y="3429000"/>
            <a:chExt cx="3445156" cy="3089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4E7DC0-D549-3948-8E6C-AE12391B3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429000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517BE-3101-1F42-BFB1-75BE52A51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737949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E180B8-B698-294D-AB03-49EB36BD76E2}"/>
              </a:ext>
            </a:extLst>
          </p:cNvPr>
          <p:cNvSpPr/>
          <p:nvPr/>
        </p:nvSpPr>
        <p:spPr>
          <a:xfrm>
            <a:off x="2389262" y="3501152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CB021-6695-5A44-88C4-AD22F3CF3C5D}"/>
              </a:ext>
            </a:extLst>
          </p:cNvPr>
          <p:cNvSpPr/>
          <p:nvPr/>
        </p:nvSpPr>
        <p:spPr>
          <a:xfrm>
            <a:off x="2389262" y="3160643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BE9E1-065B-9A47-9E1E-621818BC19E8}"/>
              </a:ext>
            </a:extLst>
          </p:cNvPr>
          <p:cNvSpPr/>
          <p:nvPr/>
        </p:nvSpPr>
        <p:spPr>
          <a:xfrm>
            <a:off x="1224759" y="2754086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DFE06-DC00-714A-AA46-913BAFEB9772}"/>
              </a:ext>
            </a:extLst>
          </p:cNvPr>
          <p:cNvSpPr/>
          <p:nvPr/>
        </p:nvSpPr>
        <p:spPr>
          <a:xfrm>
            <a:off x="3416545" y="2774020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045DD-377F-4047-8F6F-41EDF6C470AB}"/>
              </a:ext>
            </a:extLst>
          </p:cNvPr>
          <p:cNvSpPr/>
          <p:nvPr/>
        </p:nvSpPr>
        <p:spPr>
          <a:xfrm>
            <a:off x="5618517" y="2969028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00E407-D25F-DE4C-8EE4-7463D78B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85" y="1675139"/>
            <a:ext cx="527560" cy="576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9B2746-4913-5B4A-B4BE-096E5975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94" y="2223112"/>
            <a:ext cx="597969" cy="6100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725B06-C1EF-3E43-A5D5-3AB680EEC743}"/>
              </a:ext>
            </a:extLst>
          </p:cNvPr>
          <p:cNvSpPr/>
          <p:nvPr/>
        </p:nvSpPr>
        <p:spPr>
          <a:xfrm>
            <a:off x="5618517" y="3991772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Server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32A444-556A-EB45-86A1-5BEB895FE714}"/>
              </a:ext>
            </a:extLst>
          </p:cNvPr>
          <p:cNvGrpSpPr/>
          <p:nvPr/>
        </p:nvGrpSpPr>
        <p:grpSpPr>
          <a:xfrm>
            <a:off x="7796940" y="2983103"/>
            <a:ext cx="1090688" cy="1329079"/>
            <a:chOff x="7796940" y="2983103"/>
            <a:chExt cx="1090688" cy="1329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014936-16EB-1940-B6EA-8AF110D76410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6FC0E-0221-E74A-9A70-1A8E6E369BD4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6B9226-AB89-4B49-A3E7-658D878B55B0}"/>
              </a:ext>
            </a:extLst>
          </p:cNvPr>
          <p:cNvGrpSpPr/>
          <p:nvPr/>
        </p:nvGrpSpPr>
        <p:grpSpPr>
          <a:xfrm>
            <a:off x="6695842" y="3403092"/>
            <a:ext cx="1114461" cy="154475"/>
            <a:chOff x="6695842" y="3403092"/>
            <a:chExt cx="1114461" cy="1544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F2AEA6-646E-DB43-A120-13162538A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1F2D34-4FD8-4C43-A712-FF2F7EB3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84F40-D493-5946-8F71-7261CA3B9939}"/>
              </a:ext>
            </a:extLst>
          </p:cNvPr>
          <p:cNvSpPr/>
          <p:nvPr/>
        </p:nvSpPr>
        <p:spPr>
          <a:xfrm>
            <a:off x="5621116" y="2761903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2B4DB8-CF41-4043-8159-98BE84E27138}"/>
              </a:ext>
            </a:extLst>
          </p:cNvPr>
          <p:cNvSpPr/>
          <p:nvPr/>
        </p:nvSpPr>
        <p:spPr>
          <a:xfrm>
            <a:off x="8961694" y="2193444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49C55-337B-C54F-A993-C684BA768194}"/>
              </a:ext>
            </a:extLst>
          </p:cNvPr>
          <p:cNvGrpSpPr/>
          <p:nvPr/>
        </p:nvGrpSpPr>
        <p:grpSpPr>
          <a:xfrm>
            <a:off x="7795345" y="1486712"/>
            <a:ext cx="1090688" cy="1329079"/>
            <a:chOff x="7796940" y="2983103"/>
            <a:chExt cx="1090688" cy="13290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29293-6B46-4645-B799-A5F81B5815F1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B2B5B3-A4C5-6043-92C5-E4B32362627C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AB90CA-107D-ED45-817D-B438CEC1050E}"/>
              </a:ext>
            </a:extLst>
          </p:cNvPr>
          <p:cNvGrpSpPr/>
          <p:nvPr/>
        </p:nvGrpSpPr>
        <p:grpSpPr>
          <a:xfrm>
            <a:off x="7808708" y="4479494"/>
            <a:ext cx="1090688" cy="1329079"/>
            <a:chOff x="7796940" y="2983103"/>
            <a:chExt cx="1090688" cy="13290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F7E5DE-475A-B74E-91A8-08FDECE31DEF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A0D9CE-5D04-C348-9C17-F53F69292C51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1474D8-325C-D24D-A9E2-1C5AEE17219A}"/>
              </a:ext>
            </a:extLst>
          </p:cNvPr>
          <p:cNvCxnSpPr>
            <a:cxnSpLocks/>
          </p:cNvCxnSpPr>
          <p:nvPr/>
        </p:nvCxnSpPr>
        <p:spPr>
          <a:xfrm flipH="1">
            <a:off x="6707611" y="1912750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99784-B497-B04F-8097-A3C6F7779C5A}"/>
              </a:ext>
            </a:extLst>
          </p:cNvPr>
          <p:cNvCxnSpPr>
            <a:cxnSpLocks/>
          </p:cNvCxnSpPr>
          <p:nvPr/>
        </p:nvCxnSpPr>
        <p:spPr>
          <a:xfrm flipH="1">
            <a:off x="6694250" y="2061971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76B662-D0DB-304C-BB74-69A0D10CB184}"/>
              </a:ext>
            </a:extLst>
          </p:cNvPr>
          <p:cNvGrpSpPr/>
          <p:nvPr/>
        </p:nvGrpSpPr>
        <p:grpSpPr>
          <a:xfrm>
            <a:off x="7364454" y="4899483"/>
            <a:ext cx="444170" cy="154475"/>
            <a:chOff x="6695842" y="3403092"/>
            <a:chExt cx="1114461" cy="15447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59206A-23FE-BD4B-9677-9B225784E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7ABCA21-EF02-8940-AFBA-B44045884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A58F45-AD5A-0F47-9662-BD4A91CD31B1}"/>
              </a:ext>
            </a:extLst>
          </p:cNvPr>
          <p:cNvGrpSpPr/>
          <p:nvPr/>
        </p:nvGrpSpPr>
        <p:grpSpPr>
          <a:xfrm>
            <a:off x="7357857" y="1912750"/>
            <a:ext cx="444170" cy="151113"/>
            <a:chOff x="6695842" y="3403092"/>
            <a:chExt cx="1114461" cy="15111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209F0F-AB46-9340-B78B-A1FA8DD56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6B3F75-2A10-3141-8FEA-AC04B5E01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4205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35A3D4-44C5-D54A-9DA2-EAA985B12EB1}"/>
              </a:ext>
            </a:extLst>
          </p:cNvPr>
          <p:cNvCxnSpPr>
            <a:cxnSpLocks/>
          </p:cNvCxnSpPr>
          <p:nvPr/>
        </p:nvCxnSpPr>
        <p:spPr>
          <a:xfrm flipH="1" flipV="1">
            <a:off x="6704249" y="3402214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DFA8E0-26B2-BB41-BA74-15C897876751}"/>
              </a:ext>
            </a:extLst>
          </p:cNvPr>
          <p:cNvCxnSpPr>
            <a:cxnSpLocks/>
          </p:cNvCxnSpPr>
          <p:nvPr/>
        </p:nvCxnSpPr>
        <p:spPr>
          <a:xfrm flipH="1" flipV="1">
            <a:off x="6690888" y="3551435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5373A4D-ED07-0B47-9DF4-357B57C5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76" y="3160643"/>
            <a:ext cx="597969" cy="61005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1F5DA6E-CDA2-A44E-912E-6FC5ADB4C9FE}"/>
              </a:ext>
            </a:extLst>
          </p:cNvPr>
          <p:cNvSpPr/>
          <p:nvPr/>
        </p:nvSpPr>
        <p:spPr>
          <a:xfrm>
            <a:off x="8689998" y="3699434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Betty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97180E5-8AA6-4D4C-841F-421A6EF5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67" y="4657214"/>
            <a:ext cx="527560" cy="57607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E87EF25-EBAA-9648-8799-E03DAEBF2C0B}"/>
              </a:ext>
            </a:extLst>
          </p:cNvPr>
          <p:cNvSpPr/>
          <p:nvPr/>
        </p:nvSpPr>
        <p:spPr>
          <a:xfrm>
            <a:off x="8927076" y="5175519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Bart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BC0DFF-ECF7-6743-9ADB-B3813986021B}"/>
              </a:ext>
            </a:extLst>
          </p:cNvPr>
          <p:cNvSpPr/>
          <p:nvPr/>
        </p:nvSpPr>
        <p:spPr>
          <a:xfrm>
            <a:off x="1899588" y="5773907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Peer-to-peer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E558AE-26ED-DF46-A438-644438AC974A}"/>
              </a:ext>
            </a:extLst>
          </p:cNvPr>
          <p:cNvSpPr/>
          <p:nvPr/>
        </p:nvSpPr>
        <p:spPr>
          <a:xfrm>
            <a:off x="6386893" y="5770908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6607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49B88-481C-2E40-9816-688982FF0D86}"/>
              </a:ext>
            </a:extLst>
          </p:cNvPr>
          <p:cNvSpPr/>
          <p:nvPr/>
        </p:nvSpPr>
        <p:spPr>
          <a:xfrm>
            <a:off x="3413946" y="2550791"/>
            <a:ext cx="1537195" cy="1418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Cascade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B9243-1D58-1F43-B8F9-34D66CBE28DC}"/>
              </a:ext>
            </a:extLst>
          </p:cNvPr>
          <p:cNvGrpSpPr/>
          <p:nvPr/>
        </p:nvGrpSpPr>
        <p:grpSpPr>
          <a:xfrm>
            <a:off x="959006" y="2907020"/>
            <a:ext cx="2454940" cy="687659"/>
            <a:chOff x="1774064" y="2907020"/>
            <a:chExt cx="1639882" cy="68765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CD45C9-22F5-9246-9FAB-0AC71CB8F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FD413E-D6C3-FC4F-8FD9-E66F22ED1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0607EA-5184-5B46-AC9C-793109BE024C}"/>
              </a:ext>
            </a:extLst>
          </p:cNvPr>
          <p:cNvSpPr/>
          <p:nvPr/>
        </p:nvSpPr>
        <p:spPr>
          <a:xfrm>
            <a:off x="959006" y="2586790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0FFB5D-6661-B543-8762-1D498F07CD70}"/>
              </a:ext>
            </a:extLst>
          </p:cNvPr>
          <p:cNvSpPr/>
          <p:nvPr/>
        </p:nvSpPr>
        <p:spPr>
          <a:xfrm>
            <a:off x="5135233" y="2599144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Reconciliated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3D504-A76D-EB40-B77F-B59174BF35B4}"/>
              </a:ext>
            </a:extLst>
          </p:cNvPr>
          <p:cNvSpPr/>
          <p:nvPr/>
        </p:nvSpPr>
        <p:spPr>
          <a:xfrm>
            <a:off x="959006" y="3302165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Estimated quantum bit error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9694A-58B7-864E-8325-4FA05DF61661}"/>
              </a:ext>
            </a:extLst>
          </p:cNvPr>
          <p:cNvSpPr/>
          <p:nvPr/>
        </p:nvSpPr>
        <p:spPr>
          <a:xfrm>
            <a:off x="5135233" y="3314519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Amount of leaked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6B6DC7-E0C7-D248-9F35-7B2087DE1E3D}"/>
              </a:ext>
            </a:extLst>
          </p:cNvPr>
          <p:cNvGrpSpPr/>
          <p:nvPr/>
        </p:nvGrpSpPr>
        <p:grpSpPr>
          <a:xfrm>
            <a:off x="4951141" y="2915626"/>
            <a:ext cx="2454940" cy="687659"/>
            <a:chOff x="1774064" y="2907020"/>
            <a:chExt cx="1639882" cy="6876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A6010B-EAB3-904A-9616-9793CF807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D228A1-2796-574B-8867-77C573DEA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D2D261-044E-4D40-B4F5-92D4895E2263}"/>
              </a:ext>
            </a:extLst>
          </p:cNvPr>
          <p:cNvSpPr/>
          <p:nvPr/>
        </p:nvSpPr>
        <p:spPr>
          <a:xfrm>
            <a:off x="1765818" y="1884556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31AD0-EF5E-2042-8E81-1A19456E9E6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207939" y="1304693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0C9A19-FBB4-EE48-A5E1-2FC94B968DA3}"/>
              </a:ext>
            </a:extLst>
          </p:cNvPr>
          <p:cNvSpPr/>
          <p:nvPr/>
        </p:nvSpPr>
        <p:spPr>
          <a:xfrm>
            <a:off x="1765818" y="2898973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C55548-1C79-A345-A6E5-3B9FEB6D3B1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07939" y="2319110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277C9C-5409-214C-952E-61A1C331A35C}"/>
              </a:ext>
            </a:extLst>
          </p:cNvPr>
          <p:cNvSpPr/>
          <p:nvPr/>
        </p:nvSpPr>
        <p:spPr>
          <a:xfrm>
            <a:off x="1765818" y="3913390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298F69-C5D3-3F44-BBC1-D8D03DF3313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07939" y="3333527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504A9-2138-1B42-A639-6FD8AC085A49}"/>
              </a:ext>
            </a:extLst>
          </p:cNvPr>
          <p:cNvSpPr/>
          <p:nvPr/>
        </p:nvSpPr>
        <p:spPr>
          <a:xfrm>
            <a:off x="1765818" y="4927807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08AF82-9EFE-1840-814D-F5006D8BDC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207939" y="4347944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AEBB1-F3E6-C64E-A566-3F4B82406CC1}"/>
              </a:ext>
            </a:extLst>
          </p:cNvPr>
          <p:cNvCxnSpPr>
            <a:cxnSpLocks/>
          </p:cNvCxnSpPr>
          <p:nvPr/>
        </p:nvCxnSpPr>
        <p:spPr>
          <a:xfrm flipV="1">
            <a:off x="3207939" y="5362361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8BC2-2362-5E4E-90F7-DC079991DF82}"/>
              </a:ext>
            </a:extLst>
          </p:cNvPr>
          <p:cNvGrpSpPr/>
          <p:nvPr/>
        </p:nvGrpSpPr>
        <p:grpSpPr>
          <a:xfrm>
            <a:off x="3413551" y="1446780"/>
            <a:ext cx="5125236" cy="295687"/>
            <a:chOff x="5663265" y="1839951"/>
            <a:chExt cx="5125236" cy="2956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E7D8E6-A1D1-324A-BE75-4EBD358A1088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CDDF14-FA39-F942-8A63-E78220CE0E17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7810E7-2231-5249-AAC4-06EACBA085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AFD39-12B7-124F-8737-C4FBD6F82E16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F3D7B-2996-B04A-A7A0-2AAF928424F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D8A224-7BB8-6B4A-A82D-980DBBDD0645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46E8A-513B-6B48-B44C-3175CD893B4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8250CA-6576-304C-9F19-0949454DC37B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4DED3E0-B00B-194E-B77B-11E9598173D3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7B9F6E-883C-6B44-9C42-D8B19125F530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9FD361-20E6-DD47-9CF3-5BD5EEA7DE11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E64CDB-0D46-5046-B31C-987A12A71EB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1CC65-EFBB-AE44-AE4B-90250AEBC226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4B10D8A-DC94-C04B-8A87-15387B83C215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2F193BA-89B1-9E44-BCE1-E6618E3780B1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6A75CF-7FF9-614A-A909-A1CDEBF33DF0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5C4FF3-C75C-EB49-8514-EFF43275DB7A}"/>
              </a:ext>
            </a:extLst>
          </p:cNvPr>
          <p:cNvGrpSpPr/>
          <p:nvPr/>
        </p:nvGrpSpPr>
        <p:grpSpPr>
          <a:xfrm>
            <a:off x="3413551" y="2461197"/>
            <a:ext cx="5125236" cy="295687"/>
            <a:chOff x="5663265" y="1839951"/>
            <a:chExt cx="5125236" cy="29568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030287-5055-234E-A4BB-DEF5359D6AC4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8427783-6342-8243-AC30-74EF0BD45513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0D475F-97F8-7549-AB0A-21B3F56D3B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AD7DF40-7136-714D-8F7B-3E1D9C6DD8D2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57073B-09EC-3B42-9C81-CF520748A09C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A23CD1-4590-A24F-A13D-4BEE4C114871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3B59FF-FEAA-8C48-AA59-78A566CCDD04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5F9D60-0743-1A43-BAA6-E2B46EA94E2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1A138C-F154-9A4A-B524-2688467FA3B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ECAB2D-DD7F-1745-BFF9-A737D4E7008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1582C6B-00BB-704B-8823-FB790D8F9A2C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384CCD-C067-2647-B6F8-AC5D6AF5815C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130AF7B-D1CD-DB47-A50A-77088B7F7DBA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5711C31-F2D4-4948-88F7-C5FF37C63CF0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F48DC2C-4D0D-6544-8962-F8AF22BCB2F8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8F299B6-9FF3-FC45-8E3B-A0A813D0381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53F115-8E06-A74C-BC25-FE92A1D88D55}"/>
              </a:ext>
            </a:extLst>
          </p:cNvPr>
          <p:cNvGrpSpPr/>
          <p:nvPr/>
        </p:nvGrpSpPr>
        <p:grpSpPr>
          <a:xfrm>
            <a:off x="3413551" y="3475614"/>
            <a:ext cx="5125236" cy="295687"/>
            <a:chOff x="5663265" y="1839951"/>
            <a:chExt cx="5125236" cy="29568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0A3E20-61B6-CE45-B8C0-809B5F60CC50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815DC9-AD9C-5448-A8F0-9EF8CE3E46A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AB603E9-5666-C448-A387-24F17826EC4B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31D8FD4-50CE-8341-9900-847EB48AAC4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33CE8C-CC16-7040-8B2B-60C4D406D4B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1653C8-8AAE-504A-BB89-BC97BE7FF0EB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55D8387-43CE-714A-85C8-9D49A78B3B60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2F84D7-8590-7D4F-B01E-1FBC6F6F7664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E29A04-DD0B-244E-82EC-62DFE553AFF6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086792-3065-084E-9980-858802BCEC4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BC9C3B-27AF-2D42-BB84-EAB16A96CB5F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593465-A99B-F743-B53F-134EEE43C4F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96675FF-4660-CE43-B059-4B382AA91F4F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45FBCE-F4A8-8A4B-AC7E-9E149164277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39722E-AB28-DC41-BA7B-55E6120A115F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4D411D3-ED9D-C040-8377-BBEFBD571C7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F54BC28-01A5-AA4A-97D1-6C2CF0498FB6}"/>
              </a:ext>
            </a:extLst>
          </p:cNvPr>
          <p:cNvGrpSpPr/>
          <p:nvPr/>
        </p:nvGrpSpPr>
        <p:grpSpPr>
          <a:xfrm>
            <a:off x="3431099" y="4490031"/>
            <a:ext cx="5125236" cy="295687"/>
            <a:chOff x="5663265" y="1839951"/>
            <a:chExt cx="5125236" cy="29568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C30BDE6-9195-9A46-B899-1A49993A83DC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3C9537A-3331-4748-B7DF-3F21F6A17E08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D46B540-D48D-D249-B014-BB36FEC70F43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ED349E-056D-2C4D-8886-C7409211A0A7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1E0CB7-9ADE-E845-A41D-865FC3349060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4291B3-A7C8-314E-9B82-EBF5121C0E5A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9A945-D0FF-F44F-BF1B-37AE5EE72CD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342C90-3FE6-2848-94F5-C50A28D94B71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5E784BA-584F-2F49-9124-C9CCA3B8695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A8E1C2-E201-D24D-8C79-95DECF7D397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1972D81-622C-1441-86AF-0EE0C31A279E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EE9D18-F14F-F241-9085-8F4E1AD386C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BDE8636-79C0-514E-9C55-E6F681C2A833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6344F8F-D287-0849-BC07-790438A32902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B619C3-D8A7-EB42-8739-BA4D397EE93B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311F58-B746-0E44-98C9-9E1FDEFBB325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EC215C9-8E18-FC48-B9E8-A84C4A7DD561}"/>
              </a:ext>
            </a:extLst>
          </p:cNvPr>
          <p:cNvGrpSpPr/>
          <p:nvPr/>
        </p:nvGrpSpPr>
        <p:grpSpPr>
          <a:xfrm>
            <a:off x="3411181" y="5502308"/>
            <a:ext cx="5125236" cy="295687"/>
            <a:chOff x="5663265" y="1839951"/>
            <a:chExt cx="5125236" cy="29568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26D5930-4AEB-4B4C-B704-6C2FE5BB3FBB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38098B7-7819-E24F-8827-9832B215C7D6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6B23C26-D168-264E-B1EB-10166194E300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EF0586F-11E7-4546-A47D-C1EAA76398FA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9EC7707-C23F-A34D-A1C9-3F527EF51209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D2A4E00-06D3-D04E-AF8F-7F7D6136D8AF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C35B336-CF0C-0B49-9EF8-9BF615183389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F7B170-8B03-1840-8D87-A4D972EAABC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40A9D34-4902-3340-8439-E0BC3B041624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DCF5381-1835-D640-B0EF-1B25685DEAC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36BD06-8C42-0745-AB49-FE21759608F3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2DA540B-F459-1040-A0EE-DA902A3B454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ED0624-8B60-874A-B2D9-70F492F1A342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1FB3F9-BC6C-4648-896C-C48020EB375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1522BF-3237-2845-98CE-724BA4DF8204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AAC9CBF-744F-584B-A7F2-058623199F9A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08D0F-956E-2F4F-A4C0-DA6B4F9F1FC9}"/>
              </a:ext>
            </a:extLst>
          </p:cNvPr>
          <p:cNvSpPr/>
          <p:nvPr/>
        </p:nvSpPr>
        <p:spPr>
          <a:xfrm>
            <a:off x="8607475" y="1377346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Original noisy 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FAC06D-8939-A74F-A32E-9ADEDD65711C}"/>
              </a:ext>
            </a:extLst>
          </p:cNvPr>
          <p:cNvSpPr/>
          <p:nvPr/>
        </p:nvSpPr>
        <p:spPr>
          <a:xfrm>
            <a:off x="8607475" y="5432874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Final reconciliated key</a:t>
            </a:r>
          </a:p>
        </p:txBody>
      </p:sp>
    </p:spTree>
    <p:extLst>
      <p:ext uri="{BB962C8B-B14F-4D97-AF65-F5344CB8AC3E}">
        <p14:creationId xmlns:p14="http://schemas.microsoft.com/office/powerpoint/2010/main" val="85070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069758" y="2302565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069758" y="3597965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5798397" y="306456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293901" y="3064565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292383" y="3064565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293901" y="3064565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429832" y="23025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429832" y="35979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7616687" y="2607365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484791" y="2988365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045187" y="3216965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1408</Words>
  <Application>Microsoft Macintosh PowerPoint</Application>
  <PresentationFormat>Widescreen</PresentationFormat>
  <Paragraphs>991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250</cp:revision>
  <cp:lastPrinted>2020-01-14T01:12:18Z</cp:lastPrinted>
  <dcterms:created xsi:type="dcterms:W3CDTF">2020-01-10T17:52:37Z</dcterms:created>
  <dcterms:modified xsi:type="dcterms:W3CDTF">2020-01-14T23:07:57Z</dcterms:modified>
</cp:coreProperties>
</file>