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69" r:id="rId11"/>
    <p:sldId id="271" r:id="rId12"/>
    <p:sldId id="273" r:id="rId13"/>
    <p:sldId id="275" r:id="rId14"/>
    <p:sldId id="276" r:id="rId15"/>
    <p:sldId id="278" r:id="rId16"/>
    <p:sldId id="277" r:id="rId17"/>
    <p:sldId id="279" r:id="rId18"/>
    <p:sldId id="280" r:id="rId19"/>
    <p:sldId id="281" r:id="rId20"/>
    <p:sldId id="259" r:id="rId21"/>
    <p:sldId id="268" r:id="rId22"/>
    <p:sldId id="256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98" d="100"/>
          <a:sy n="98" d="100"/>
        </p:scale>
        <p:origin x="48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34135-BC1C-1441-ABC6-4E4DCC9D8DB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16CC-A804-B84A-872F-1EF0D52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5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2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2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ECE-9D13-B649-B753-32A46C86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48BB-B1C9-B54E-897B-F96992A7A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49CE-7862-9848-862E-83225E1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26E1-89F1-EC44-B642-3292751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AB0C-A783-CE4C-B513-C04827C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F10-AC15-EF44-A8F7-C0DF0A4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D715A-A856-8E42-A6C0-F63C2F16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252E-40BF-E048-A502-9210C57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9F8B-3455-7446-915C-3BF35DC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9735-E365-6E42-84A8-DEB9D2D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2694-591E-5241-A2CF-68443D05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D42A-E9DE-8842-BF44-4CF13C01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4366-B991-E04A-A8EF-5AFDEE04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04F-49C6-744B-82B0-4D9D6599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3CFE-A34E-6C49-B1D3-FE471094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877-482C-ED40-9703-664E2542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5E1-D0A8-844F-826A-2DA9973B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A8AE-6D15-A74A-BD8E-9C4E86F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DE82-B3AB-D04A-BFDB-1AD3A8AE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01EA-ED0A-EA45-84BB-BE8F983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EE2-BFF6-2545-9198-D573505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9F20-CAA4-7147-9812-AE154221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7EF-565B-4449-BA77-8700980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104-B224-FF4A-B49B-8A326A7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E91-6EC1-344D-97D8-019C551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05F-3F13-8E42-A928-E242F268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399-72DC-7D4D-90DB-93F3A1D2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B880-59A4-9749-B02D-A45E757B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1F02-03DE-3341-84FF-5DAC8E21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2923-3873-8E41-B4E1-48E1EF41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8C6E-86D7-CB4D-AF47-8CA53E4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AB9-EBC5-2E44-8816-D7585737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9D5D-508F-4C44-95CE-EA4C188D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6D0D-A472-6E4B-AAC1-171A2DE3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638D-A104-2A4D-A7C7-DE878D17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B459D-D2A2-C542-BCC3-591E0DCD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90EDC-4ACE-034A-8CEE-0025015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AAAF-DA72-0A4D-90DC-934EF59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5211B-0679-2249-9DAC-78367CA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8537-47A7-8B4F-A1AC-55C7412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CEF2-DE8B-1E46-A4EE-E855058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CA5B4-97B6-9649-BB27-7D948F6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0126-60AA-F042-B86B-3DC130AC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EDB7C-E12E-8649-BAE8-9B8F94E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9B34A-737E-8E40-8E6E-80AE69E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65B5-FDBE-8D46-BB91-662A73D7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FF92-CA91-4645-9660-C7292296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0FF5-52E1-5B43-841C-544E9EE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982E-486F-3742-AE36-DB4FAE04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C8C4-500D-F54B-ADDA-160A273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647D-6888-D84D-8E73-02216A39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88BA-9899-7745-B994-AFA9236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C607-5BCF-C046-B540-5D4D5A0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6D493-3DC9-6940-AEFB-2C1E14AB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BC57-FD9D-074B-B6DC-A6C34663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8BDB-332C-7349-BCEF-76596D47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B6AB-888C-0245-BDDB-2EE0F86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9493-8D7F-D64A-95FF-C38BF78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992BF-AD58-1448-94E9-AE22432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CA48-DEAC-664A-AA78-338F0CDD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4C68-D645-D646-A328-92725D2E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1751-2E65-4E4E-B174-91D6A2E2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6FFB-6B67-AF44-8087-9A7B112A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C72E9E7-9FA5-0745-999F-F7B62AAE8D09}"/>
              </a:ext>
            </a:extLst>
          </p:cNvPr>
          <p:cNvSpPr/>
          <p:nvPr/>
        </p:nvSpPr>
        <p:spPr>
          <a:xfrm>
            <a:off x="2782019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15391D-E7C4-3B49-A01F-F577DEEED203}"/>
              </a:ext>
            </a:extLst>
          </p:cNvPr>
          <p:cNvSpPr/>
          <p:nvPr/>
        </p:nvSpPr>
        <p:spPr>
          <a:xfrm>
            <a:off x="7851475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FF815A-F9F4-C94E-AD0F-FCC6C3E3E07A}"/>
              </a:ext>
            </a:extLst>
          </p:cNvPr>
          <p:cNvCxnSpPr>
            <a:cxnSpLocks/>
          </p:cNvCxnSpPr>
          <p:nvPr/>
        </p:nvCxnSpPr>
        <p:spPr>
          <a:xfrm flipH="1">
            <a:off x="4406319" y="3651172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AF8B54-2CA3-0A47-89AB-FEA6F350144A}"/>
              </a:ext>
            </a:extLst>
          </p:cNvPr>
          <p:cNvCxnSpPr>
            <a:cxnSpLocks/>
          </p:cNvCxnSpPr>
          <p:nvPr/>
        </p:nvCxnSpPr>
        <p:spPr>
          <a:xfrm flipH="1">
            <a:off x="4406319" y="4264614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78FBF7-5041-F948-B23B-8D6D1322901B}"/>
              </a:ext>
            </a:extLst>
          </p:cNvPr>
          <p:cNvSpPr/>
          <p:nvPr/>
        </p:nvSpPr>
        <p:spPr>
          <a:xfrm>
            <a:off x="4529263" y="4269097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AA77C6-D21A-B24D-8927-823EAC50BA1D}"/>
              </a:ext>
            </a:extLst>
          </p:cNvPr>
          <p:cNvSpPr/>
          <p:nvPr/>
        </p:nvSpPr>
        <p:spPr>
          <a:xfrm>
            <a:off x="4529263" y="3659334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81" y="2214667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5" y="2213222"/>
            <a:ext cx="901568" cy="919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C3D35-6AEA-544C-85F6-4C253E8C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06" y="2213222"/>
            <a:ext cx="783181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2782019" y="1918009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306022-3007-9541-8924-6A8E4620F19E}"/>
              </a:ext>
            </a:extLst>
          </p:cNvPr>
          <p:cNvSpPr/>
          <p:nvPr/>
        </p:nvSpPr>
        <p:spPr>
          <a:xfrm>
            <a:off x="5316746" y="1917142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Eve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7851475" y="1919356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569FBB-8741-E94D-A4E1-F819664D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54" y="3226472"/>
            <a:ext cx="318514" cy="22248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6111368" y="3133005"/>
            <a:ext cx="0" cy="10624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B4F436-D089-1048-9875-39A13DD02C51}"/>
              </a:ext>
            </a:extLst>
          </p:cNvPr>
          <p:cNvCxnSpPr>
            <a:cxnSpLocks/>
          </p:cNvCxnSpPr>
          <p:nvPr/>
        </p:nvCxnSpPr>
        <p:spPr>
          <a:xfrm flipV="1">
            <a:off x="6194612" y="3133694"/>
            <a:ext cx="0" cy="4624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0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0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35154" y="527975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6B8CAA-FADD-0A47-94FC-BCBE9935E02A}"/>
              </a:ext>
            </a:extLst>
          </p:cNvPr>
          <p:cNvSpPr/>
          <p:nvPr/>
        </p:nvSpPr>
        <p:spPr>
          <a:xfrm>
            <a:off x="6555105" y="52259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59C9F4-7E8C-8F40-AA2D-809574AF7DA9}"/>
              </a:ext>
            </a:extLst>
          </p:cNvPr>
          <p:cNvGrpSpPr/>
          <p:nvPr/>
        </p:nvGrpSpPr>
        <p:grpSpPr>
          <a:xfrm>
            <a:off x="3123799" y="985175"/>
            <a:ext cx="4019951" cy="3175345"/>
            <a:chOff x="3123799" y="985175"/>
            <a:chExt cx="5040630" cy="4783927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43AFBE3-5465-B543-AC63-6571C55B390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799" y="991709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B0F6A2-C225-F449-B5FE-ECAD0C80630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429" y="985175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36F0CF-8377-5A4F-9BDA-C854B9DCED9E}"/>
              </a:ext>
            </a:extLst>
          </p:cNvPr>
          <p:cNvCxnSpPr>
            <a:cxnSpLocks/>
          </p:cNvCxnSpPr>
          <p:nvPr/>
        </p:nvCxnSpPr>
        <p:spPr>
          <a:xfrm flipV="1">
            <a:off x="3123799" y="139511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8CEC66-3854-694A-BF83-48912DC2C8DF}"/>
              </a:ext>
            </a:extLst>
          </p:cNvPr>
          <p:cNvGrpSpPr/>
          <p:nvPr/>
        </p:nvGrpSpPr>
        <p:grpSpPr>
          <a:xfrm>
            <a:off x="3882093" y="1743930"/>
            <a:ext cx="2503363" cy="2049858"/>
            <a:chOff x="4148893" y="2362122"/>
            <a:chExt cx="2990441" cy="262135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0E5DB1-8ABE-C049-A5C9-EF0A400D0996}"/>
                </a:ext>
              </a:extLst>
            </p:cNvPr>
            <p:cNvSpPr/>
            <p:nvPr/>
          </p:nvSpPr>
          <p:spPr>
            <a:xfrm>
              <a:off x="4148893" y="2362122"/>
              <a:ext cx="2990441" cy="2621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2880" rIns="0" bIns="0"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Naïve </a:t>
              </a:r>
              <a:r>
                <a:rPr lang="en-US" sz="1400" b="1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ask parity</a:t>
              </a:r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message</a:t>
              </a:r>
            </a:p>
            <a:p>
              <a:pPr algn="ctr"/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</a:t>
              </a:r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Shuffle =</a:t>
              </a:r>
            </a:p>
            <a:p>
              <a:endParaRPr lang="en-US" sz="14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start = 2</a:t>
              </a: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length = 2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B788C11-7E85-9746-AFD6-A247A4DE8517}"/>
                </a:ext>
              </a:extLst>
            </p:cNvPr>
            <p:cNvSpPr/>
            <p:nvPr/>
          </p:nvSpPr>
          <p:spPr>
            <a:xfrm>
              <a:off x="5233703" y="3081825"/>
              <a:ext cx="761999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 → 3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 → 1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 → 2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 →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98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D643B5-67CC-C046-A518-73DA0A482F44}"/>
              </a:ext>
            </a:extLst>
          </p:cNvPr>
          <p:cNvGrpSpPr/>
          <p:nvPr/>
        </p:nvGrpSpPr>
        <p:grpSpPr>
          <a:xfrm>
            <a:off x="2259385" y="2912320"/>
            <a:ext cx="1981200" cy="696686"/>
            <a:chOff x="4454071" y="2362200"/>
            <a:chExt cx="1981200" cy="696686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5C938F-386C-A846-BF06-71906F81301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B116B4-9CDF-5D4D-AF7C-7EA31E01FBDF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2455C0F-588E-964A-B3E2-85C987FFC6F2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905C1B4-8820-2D41-B107-F609EF0BF7F5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B7B881-8B5E-3A4A-814B-6477CFB17F77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95F63A-4594-C44E-BC0F-4CDA2F2AA4CF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162EF9E-3462-9D48-A1AE-6B463C929FDD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99340-B697-5D4A-8755-0C1263DFC5D3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0EE4F94-F17F-5B4C-8DDB-A5E2DDF1FB79}"/>
              </a:ext>
            </a:extLst>
          </p:cNvPr>
          <p:cNvCxnSpPr>
            <a:cxnSpLocks/>
          </p:cNvCxnSpPr>
          <p:nvPr/>
        </p:nvCxnSpPr>
        <p:spPr>
          <a:xfrm>
            <a:off x="254676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A053A4-CFFE-144E-93B1-92FA98FB29FC}"/>
              </a:ext>
            </a:extLst>
          </p:cNvPr>
          <p:cNvCxnSpPr>
            <a:cxnSpLocks/>
          </p:cNvCxnSpPr>
          <p:nvPr/>
        </p:nvCxnSpPr>
        <p:spPr>
          <a:xfrm>
            <a:off x="303277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3BF6035-20B6-7341-A692-3DA4CD96811B}"/>
              </a:ext>
            </a:extLst>
          </p:cNvPr>
          <p:cNvCxnSpPr>
            <a:cxnSpLocks/>
          </p:cNvCxnSpPr>
          <p:nvPr/>
        </p:nvCxnSpPr>
        <p:spPr>
          <a:xfrm>
            <a:off x="3528274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9D846D1-322C-D84D-A9F5-A45C8405080B}"/>
              </a:ext>
            </a:extLst>
          </p:cNvPr>
          <p:cNvCxnSpPr>
            <a:cxnSpLocks/>
          </p:cNvCxnSpPr>
          <p:nvPr/>
        </p:nvCxnSpPr>
        <p:spPr>
          <a:xfrm>
            <a:off x="4012738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705CEB-7F2B-9F40-8821-F27B4C3435D3}"/>
              </a:ext>
            </a:extLst>
          </p:cNvPr>
          <p:cNvGrpSpPr/>
          <p:nvPr/>
        </p:nvGrpSpPr>
        <p:grpSpPr>
          <a:xfrm>
            <a:off x="3619805" y="4702870"/>
            <a:ext cx="990600" cy="696686"/>
            <a:chOff x="7429500" y="3995057"/>
            <a:chExt cx="990600" cy="69668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EAB8CF4-9EDA-AE45-908D-F007E7143520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5D87680-B17B-B048-B8A7-33C5BE1A40EC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5AAB98-66C7-BB40-A906-84F0DB9861F2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2789083-7D41-B142-A623-FA2618DD945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288FA6F-4505-B547-B9DE-491B7B1252A7}"/>
              </a:ext>
            </a:extLst>
          </p:cNvPr>
          <p:cNvSpPr/>
          <p:nvPr/>
        </p:nvSpPr>
        <p:spPr>
          <a:xfrm>
            <a:off x="2860096" y="4681098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3B11C1-E03B-D144-86EF-AA4310048C99}"/>
              </a:ext>
            </a:extLst>
          </p:cNvPr>
          <p:cNvCxnSpPr>
            <a:cxnSpLocks/>
          </p:cNvCxnSpPr>
          <p:nvPr/>
        </p:nvCxnSpPr>
        <p:spPr>
          <a:xfrm>
            <a:off x="3535771" y="3736756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9247B1-7195-C74E-A68E-669006912BEA}"/>
              </a:ext>
            </a:extLst>
          </p:cNvPr>
          <p:cNvCxnSpPr>
            <a:cxnSpLocks/>
          </p:cNvCxnSpPr>
          <p:nvPr/>
        </p:nvCxnSpPr>
        <p:spPr>
          <a:xfrm>
            <a:off x="4008988" y="3736756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236ACD-BF58-754D-BFA5-565B631DD0E3}"/>
              </a:ext>
            </a:extLst>
          </p:cNvPr>
          <p:cNvSpPr/>
          <p:nvPr/>
        </p:nvSpPr>
        <p:spPr>
          <a:xfrm>
            <a:off x="800973" y="2792223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AEE0E9D-F1EE-FC4A-8715-F38D6D7BC697}"/>
              </a:ext>
            </a:extLst>
          </p:cNvPr>
          <p:cNvSpPr/>
          <p:nvPr/>
        </p:nvSpPr>
        <p:spPr>
          <a:xfrm>
            <a:off x="4644551" y="2074120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C623475-987C-E84B-90F8-793517C6D3DB}"/>
              </a:ext>
            </a:extLst>
          </p:cNvPr>
          <p:cNvSpPr/>
          <p:nvPr/>
        </p:nvSpPr>
        <p:spPr>
          <a:xfrm>
            <a:off x="5543817" y="225101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800EC6-11D3-0848-BE7F-4A881689814F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4072760" y="2493220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CE8D76E-36A5-5741-AB03-34C57D020B0F}"/>
              </a:ext>
            </a:extLst>
          </p:cNvPr>
          <p:cNvSpPr/>
          <p:nvPr/>
        </p:nvSpPr>
        <p:spPr>
          <a:xfrm>
            <a:off x="3669732" y="5426522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4724484" y="4735479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A044E20-2545-FC45-A726-378A015B2A28}"/>
              </a:ext>
            </a:extLst>
          </p:cNvPr>
          <p:cNvCxnSpPr>
            <a:cxnSpLocks/>
          </p:cNvCxnSpPr>
          <p:nvPr/>
        </p:nvCxnSpPr>
        <p:spPr>
          <a:xfrm flipH="1">
            <a:off x="2545491" y="2286392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C92BE9-B042-A244-B92C-12E29C74D90E}"/>
              </a:ext>
            </a:extLst>
          </p:cNvPr>
          <p:cNvCxnSpPr>
            <a:cxnSpLocks/>
          </p:cNvCxnSpPr>
          <p:nvPr/>
        </p:nvCxnSpPr>
        <p:spPr>
          <a:xfrm>
            <a:off x="2545490" y="2286392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65E0DC9-0CE5-3548-9EDF-76F38EB61928}"/>
              </a:ext>
            </a:extLst>
          </p:cNvPr>
          <p:cNvCxnSpPr>
            <a:cxnSpLocks/>
          </p:cNvCxnSpPr>
          <p:nvPr/>
        </p:nvCxnSpPr>
        <p:spPr>
          <a:xfrm>
            <a:off x="3520057" y="2297428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>
            <a:off x="3032349" y="229742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440E4EE-88DE-DF4C-AFD2-6F822F0D5CE1}"/>
              </a:ext>
            </a:extLst>
          </p:cNvPr>
          <p:cNvCxnSpPr>
            <a:cxnSpLocks/>
          </p:cNvCxnSpPr>
          <p:nvPr/>
        </p:nvCxnSpPr>
        <p:spPr>
          <a:xfrm>
            <a:off x="4987512" y="1287702"/>
            <a:ext cx="3978041" cy="737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EEFA30-6893-8741-9A12-4B5665166535}"/>
              </a:ext>
            </a:extLst>
          </p:cNvPr>
          <p:cNvGrpSpPr/>
          <p:nvPr/>
        </p:nvGrpSpPr>
        <p:grpSpPr>
          <a:xfrm>
            <a:off x="7079392" y="1570034"/>
            <a:ext cx="2503363" cy="2049858"/>
            <a:chOff x="4148893" y="2362122"/>
            <a:chExt cx="2990441" cy="262135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F949E75-FFB0-8A4E-8105-24274012B251}"/>
                </a:ext>
              </a:extLst>
            </p:cNvPr>
            <p:cNvSpPr/>
            <p:nvPr/>
          </p:nvSpPr>
          <p:spPr>
            <a:xfrm>
              <a:off x="4148893" y="2362122"/>
              <a:ext cx="2990441" cy="2621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2880" rIns="0" bIns="0"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Naïve</a:t>
              </a:r>
              <a:r>
                <a:rPr lang="en-US" sz="1400" b="1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Ask parity</a:t>
              </a:r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message</a:t>
              </a:r>
            </a:p>
            <a:p>
              <a:pPr algn="ctr"/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</a:t>
              </a:r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Shuffle =</a:t>
              </a:r>
            </a:p>
            <a:p>
              <a:endParaRPr lang="en-US" sz="14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start = 2</a:t>
              </a: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length = 2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8FC0E77-7073-CB4F-8592-D0EA02E7A070}"/>
                </a:ext>
              </a:extLst>
            </p:cNvPr>
            <p:cNvSpPr/>
            <p:nvPr/>
          </p:nvSpPr>
          <p:spPr>
            <a:xfrm>
              <a:off x="5233703" y="3081825"/>
              <a:ext cx="761999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 → 3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 → 1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 → 2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 →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64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206CD6A-3DC8-8846-BC94-6262AF861755}"/>
              </a:ext>
            </a:extLst>
          </p:cNvPr>
          <p:cNvSpPr/>
          <p:nvPr/>
        </p:nvSpPr>
        <p:spPr>
          <a:xfrm>
            <a:off x="7948276" y="1001764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83C1D7E-B7F5-8847-868F-D6591722F6A8}"/>
              </a:ext>
            </a:extLst>
          </p:cNvPr>
          <p:cNvSpPr/>
          <p:nvPr/>
        </p:nvSpPr>
        <p:spPr>
          <a:xfrm>
            <a:off x="8932723" y="992472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8991A8-AA09-384D-B643-52FF27E38AA1}"/>
              </a:ext>
            </a:extLst>
          </p:cNvPr>
          <p:cNvCxnSpPr>
            <a:cxnSpLocks/>
          </p:cNvCxnSpPr>
          <p:nvPr/>
        </p:nvCxnSpPr>
        <p:spPr>
          <a:xfrm flipH="1">
            <a:off x="8292878" y="818517"/>
            <a:ext cx="209568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E687B8D-50F8-DF41-8382-4B38C3976CB4}"/>
              </a:ext>
            </a:extLst>
          </p:cNvPr>
          <p:cNvSpPr/>
          <p:nvPr/>
        </p:nvSpPr>
        <p:spPr>
          <a:xfrm>
            <a:off x="10482709" y="673498"/>
            <a:ext cx="13194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Need parity over these key bits.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2B3F51-524C-634D-B643-6FE940ED5222}"/>
              </a:ext>
            </a:extLst>
          </p:cNvPr>
          <p:cNvCxnSpPr>
            <a:cxnSpLocks/>
          </p:cNvCxnSpPr>
          <p:nvPr/>
        </p:nvCxnSpPr>
        <p:spPr>
          <a:xfrm>
            <a:off x="8293819" y="815195"/>
            <a:ext cx="1" cy="1779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70096C6-2DD8-9843-BE01-410F8587E230}"/>
              </a:ext>
            </a:extLst>
          </p:cNvPr>
          <p:cNvCxnSpPr>
            <a:cxnSpLocks/>
          </p:cNvCxnSpPr>
          <p:nvPr/>
        </p:nvCxnSpPr>
        <p:spPr>
          <a:xfrm>
            <a:off x="9268693" y="813123"/>
            <a:ext cx="1" cy="1779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0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6933966" y="174182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3320224" y="2441158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2005874" y="244115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3359051" y="3720157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3628834" y="174182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5765587" y="1741826"/>
            <a:ext cx="0" cy="2527809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 flipV="1">
            <a:off x="3562839" y="3169470"/>
            <a:ext cx="0" cy="51906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440E4EE-88DE-DF4C-AFD2-6F822F0D5CE1}"/>
              </a:ext>
            </a:extLst>
          </p:cNvPr>
          <p:cNvCxnSpPr>
            <a:cxnSpLocks/>
          </p:cNvCxnSpPr>
          <p:nvPr/>
        </p:nvCxnSpPr>
        <p:spPr>
          <a:xfrm>
            <a:off x="5588802" y="2667378"/>
            <a:ext cx="20412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F949E75-FFB0-8A4E-8105-24274012B251}"/>
              </a:ext>
            </a:extLst>
          </p:cNvPr>
          <p:cNvSpPr/>
          <p:nvPr/>
        </p:nvSpPr>
        <p:spPr>
          <a:xfrm>
            <a:off x="6096000" y="2870979"/>
            <a:ext cx="2853222" cy="1116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Better</a:t>
            </a:r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Ask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</a:p>
          <a:p>
            <a:endParaRPr lang="en-US" sz="1400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Avenir Book" panose="02000503020000020003" pitchFamily="2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Unshuffled key indexes = 0, 2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7FFB473-4783-A043-B946-F24F2F077758}"/>
              </a:ext>
            </a:extLst>
          </p:cNvPr>
          <p:cNvSpPr/>
          <p:nvPr/>
        </p:nvSpPr>
        <p:spPr>
          <a:xfrm>
            <a:off x="3250387" y="2368789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D4F9B46-5721-C74A-A3D9-323A5716E838}"/>
              </a:ext>
            </a:extLst>
          </p:cNvPr>
          <p:cNvSpPr/>
          <p:nvPr/>
        </p:nvSpPr>
        <p:spPr>
          <a:xfrm>
            <a:off x="4234834" y="2359497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ECD9A4-026E-074A-9C4F-21FC707BA32C}"/>
              </a:ext>
            </a:extLst>
          </p:cNvPr>
          <p:cNvCxnSpPr>
            <a:cxnSpLocks/>
          </p:cNvCxnSpPr>
          <p:nvPr/>
        </p:nvCxnSpPr>
        <p:spPr>
          <a:xfrm flipV="1">
            <a:off x="4558474" y="3169470"/>
            <a:ext cx="0" cy="51906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9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35154" y="527975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6B8CAA-FADD-0A47-94FC-BCBE9935E02A}"/>
              </a:ext>
            </a:extLst>
          </p:cNvPr>
          <p:cNvSpPr/>
          <p:nvPr/>
        </p:nvSpPr>
        <p:spPr>
          <a:xfrm>
            <a:off x="6555105" y="52259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59C9F4-7E8C-8F40-AA2D-809574AF7DA9}"/>
              </a:ext>
            </a:extLst>
          </p:cNvPr>
          <p:cNvGrpSpPr/>
          <p:nvPr/>
        </p:nvGrpSpPr>
        <p:grpSpPr>
          <a:xfrm>
            <a:off x="3123799" y="985175"/>
            <a:ext cx="4019951" cy="3175345"/>
            <a:chOff x="3123799" y="985175"/>
            <a:chExt cx="5040630" cy="4783927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43AFBE3-5465-B543-AC63-6571C55B390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799" y="991709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B0F6A2-C225-F449-B5FE-ECAD0C80630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429" y="985175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36F0CF-8377-5A4F-9BDA-C854B9DCED9E}"/>
              </a:ext>
            </a:extLst>
          </p:cNvPr>
          <p:cNvCxnSpPr>
            <a:cxnSpLocks/>
          </p:cNvCxnSpPr>
          <p:nvPr/>
        </p:nvCxnSpPr>
        <p:spPr>
          <a:xfrm flipV="1">
            <a:off x="3123799" y="114689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50E5DB1-8ABE-C049-A5C9-EF0A400D0996}"/>
              </a:ext>
            </a:extLst>
          </p:cNvPr>
          <p:cNvSpPr/>
          <p:nvPr/>
        </p:nvSpPr>
        <p:spPr>
          <a:xfrm>
            <a:off x="3882093" y="1495710"/>
            <a:ext cx="2503363" cy="530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Ask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52C62-0433-4041-8058-E2497882B9FD}"/>
              </a:ext>
            </a:extLst>
          </p:cNvPr>
          <p:cNvCxnSpPr>
            <a:cxnSpLocks/>
          </p:cNvCxnSpPr>
          <p:nvPr/>
        </p:nvCxnSpPr>
        <p:spPr>
          <a:xfrm flipH="1" flipV="1">
            <a:off x="3123799" y="246191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4C0376-FB74-DF41-8625-F8A10E04C817}"/>
              </a:ext>
            </a:extLst>
          </p:cNvPr>
          <p:cNvSpPr/>
          <p:nvPr/>
        </p:nvSpPr>
        <p:spPr>
          <a:xfrm>
            <a:off x="3882093" y="2924888"/>
            <a:ext cx="2503363" cy="93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Reply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US" sz="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</a:p>
        </p:txBody>
      </p:sp>
    </p:spTree>
    <p:extLst>
      <p:ext uri="{BB962C8B-B14F-4D97-AF65-F5344CB8AC3E}">
        <p14:creationId xmlns:p14="http://schemas.microsoft.com/office/powerpoint/2010/main" val="415232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6E4CE3-82CA-934C-9328-276A714F2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86990"/>
              </p:ext>
            </p:extLst>
          </p:nvPr>
        </p:nvGraphicFramePr>
        <p:xfrm>
          <a:off x="2032000" y="719666"/>
          <a:ext cx="8519694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284">
                  <a:extLst>
                    <a:ext uri="{9D8B030D-6E8A-4147-A177-3AD203B41FA5}">
                      <a16:colId xmlns:a16="http://schemas.microsoft.com/office/drawing/2014/main" val="1222797228"/>
                    </a:ext>
                  </a:extLst>
                </a:gridCol>
                <a:gridCol w="2767263">
                  <a:extLst>
                    <a:ext uri="{9D8B030D-6E8A-4147-A177-3AD203B41FA5}">
                      <a16:colId xmlns:a16="http://schemas.microsoft.com/office/drawing/2014/main" val="1829001625"/>
                    </a:ext>
                  </a:extLst>
                </a:gridCol>
                <a:gridCol w="3104147">
                  <a:extLst>
                    <a:ext uri="{9D8B030D-6E8A-4147-A177-3AD203B41FA5}">
                      <a16:colId xmlns:a16="http://schemas.microsoft.com/office/drawing/2014/main" val="3228116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Current parity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(Parity of block in Bob’s noisy key)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Correct parity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(Parity of block in Alice’s correct key)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Error parity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(Odd or even number of errors in block)</a:t>
                      </a:r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6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Even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Odd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0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Odd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2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Even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5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4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457200"/>
            <a:chOff x="6629400" y="2351455"/>
            <a:chExt cx="3962400" cy="457200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2923672"/>
            <a:ext cx="1981200" cy="457200"/>
            <a:chOff x="5334000" y="2732455"/>
            <a:chExt cx="1981200" cy="457200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2923672"/>
            <a:ext cx="1981200" cy="457200"/>
            <a:chOff x="7817758" y="2732455"/>
            <a:chExt cx="1981200" cy="457200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071FE8E-1DA5-4249-9B79-4D8F2119D2CB}"/>
              </a:ext>
            </a:extLst>
          </p:cNvPr>
          <p:cNvSpPr/>
          <p:nvPr/>
        </p:nvSpPr>
        <p:spPr>
          <a:xfrm>
            <a:off x="7945826" y="1995961"/>
            <a:ext cx="1523027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Parent block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FA4E888-5C00-064A-88C3-6928A5ED3A09}"/>
              </a:ext>
            </a:extLst>
          </p:cNvPr>
          <p:cNvSpPr/>
          <p:nvPr/>
        </p:nvSpPr>
        <p:spPr>
          <a:xfrm>
            <a:off x="8254636" y="2870496"/>
            <a:ext cx="2104553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Right sub-block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D8C0154-97FB-7044-A0A0-102A81526896}"/>
              </a:ext>
            </a:extLst>
          </p:cNvPr>
          <p:cNvSpPr/>
          <p:nvPr/>
        </p:nvSpPr>
        <p:spPr>
          <a:xfrm>
            <a:off x="2023882" y="2902579"/>
            <a:ext cx="1654595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Left sub-block</a:t>
            </a:r>
          </a:p>
        </p:txBody>
      </p:sp>
    </p:spTree>
    <p:extLst>
      <p:ext uri="{BB962C8B-B14F-4D97-AF65-F5344CB8AC3E}">
        <p14:creationId xmlns:p14="http://schemas.microsoft.com/office/powerpoint/2010/main" val="45008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B34696-D132-1C42-87F4-5D5E63ADE3AA}"/>
              </a:ext>
            </a:extLst>
          </p:cNvPr>
          <p:cNvGrpSpPr/>
          <p:nvPr/>
        </p:nvGrpSpPr>
        <p:grpSpPr>
          <a:xfrm>
            <a:off x="1067980" y="1536748"/>
            <a:ext cx="3179168" cy="953260"/>
            <a:chOff x="3630706" y="2042073"/>
            <a:chExt cx="4464958" cy="1338799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C104C74A-8D87-844F-BF9E-207727AA7F16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9202419-C5C9-9F43-B5C6-6195EA30B0FA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CDD1D9D7-3929-2043-ACAA-C7CCDA86C56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F74F177-F34D-F94E-A057-A365B2BCA8F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A54003F-39C4-6C40-B4D5-71064D00BB93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B36E46C-AB09-124F-971C-686E4F605EBC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CDCB691-94A4-7946-9EC6-B39921199C4F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FA28179C-05F2-314C-AADC-0ED406725C29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66F0635-660C-5542-A85D-0B8D5DC94388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96B486-ED77-E748-A385-96F70C66197C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27BE3082-D834-DC43-BD8D-83721A25D99B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41BB7D6-B751-DD4B-8083-6687BA103A6C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C88C0CE-FEBB-2D42-933A-ECF11653240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7DC0BB8-12E9-E54D-8752-342A1259D612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D743A2-0C26-D14D-9728-FE0F808ED80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ACE03A6D-4A6E-2E4E-8F53-8F22971DD7A9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ED253F0-90AD-2744-AA9B-E139280C626D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9D287DB-C9EA-9E43-B926-2ABE7A036A89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AAAE56A8-EFEF-AF47-9916-0214EB9F2A11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7736A6DB-3670-DC44-8D57-2A90056DA0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B1DA8D43-B7A0-A54F-A14A-26DA263E45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24B5E66E-A4DD-6543-9B84-9D95BDB613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E884FDBD-7533-224C-A73F-8A6061B56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239505F7-AB2C-3743-A73D-1509FCCD3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586DE7AA-9F3E-B047-9E4B-AB4484DF7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19256FC6-25FC-A148-96BC-6737CE912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6BBD287F-912E-1B4D-A4B6-B3EE9B96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DCFA05-68D3-C64F-8C99-3F4DEE414E8C}"/>
              </a:ext>
            </a:extLst>
          </p:cNvPr>
          <p:cNvGrpSpPr/>
          <p:nvPr/>
        </p:nvGrpSpPr>
        <p:grpSpPr>
          <a:xfrm>
            <a:off x="4765686" y="1550230"/>
            <a:ext cx="3179168" cy="953260"/>
            <a:chOff x="3630706" y="2042073"/>
            <a:chExt cx="4464958" cy="133879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E736730-DCCD-D74D-9929-7FA003CF26FB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9B1DF96-A648-704E-9198-7476F6910816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F280D13-3C11-E945-B828-F94B280613F3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3F0ECAC-BB09-E04A-83F7-73325FEAB10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B751153-258C-9B4D-9B46-B368DBC74B9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D239186-B934-A64F-A04F-E601E5AF4E72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E62DD57-C697-CC4B-8A6F-08D9B2BDCA01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772987E-017F-2B45-BD0B-157537DF3B82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4FCE41C-33EB-1741-B80C-17D87A0A437C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3BC1F0-20FE-F243-B783-5DB240F4CC55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A5BCB3-5C96-F646-97CA-131E6F6ECDBE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DCD1418-A2C4-6D4F-82A5-33AA98C83F28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2148533-4720-F44E-9CE1-40482F19A9C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5A165A-9DCE-6E47-87B3-DB59452B1B1D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59BE279-B036-224E-B1FF-C89DF3390A86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7E571B-16E3-EC46-85DA-C6A0A48ACF42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0FB7DD-0831-C344-9B81-4CA62A271AE2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40FD07-927B-1C47-807B-1DD4012835B8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F876D51-FBC4-C345-8A2E-72774469A37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944BC1-4679-6A4B-978D-1BFB643D0C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A26401-C61D-3243-8467-24C1A3EBB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B6A080-9A6F-F04D-8FE0-03828B6DEC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D94CA9-0B89-EB41-8711-F48833738F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F284940-DE4D-184E-8066-29C5F61D2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F0EA4B-D7FE-7840-A1F4-E6F283D19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18069DF-A5F7-D146-9183-72BD6771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E5927F-0F28-1643-9A23-414830267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D33D2A-F7A1-0B4B-B679-7D09E0BE749E}"/>
              </a:ext>
            </a:extLst>
          </p:cNvPr>
          <p:cNvGrpSpPr/>
          <p:nvPr/>
        </p:nvGrpSpPr>
        <p:grpSpPr>
          <a:xfrm>
            <a:off x="8463392" y="1563712"/>
            <a:ext cx="3179168" cy="953260"/>
            <a:chOff x="3630706" y="2042073"/>
            <a:chExt cx="4464958" cy="133879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29A1DF2-378E-DD40-BA62-8CA4E931D398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461242C-1F05-7044-A145-6A192E05E73D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B42879-6986-8140-A841-686E0BD3C1B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DE0EF54-D20E-1C4A-AFA2-11DCC8F86263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36ADE98-D1DE-1343-A10B-6B64B94C095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34794D6-97FC-C948-8962-CAD6EA3699B3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EB5FD10-9037-B548-9F46-40C8351B2CAA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BBFC5D0-CAB8-034A-BAC8-14FE6F8BA6FB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D6F6380-1369-584A-B0BE-6E71E50391D9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AD9A8CB-B9B6-314F-A071-E29897CB3B4A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0A733D3-0931-ED4D-AD42-8A397462C244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96633EE-3041-DA41-AF7E-ECDEB78336D6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DC2CF3E-0D68-6145-95FD-BCC4B53A6AE5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1A122FA-FBAF-C945-A405-56CCF330D9BC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CDBBB54-81E0-0749-B902-360F7DA6483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2E834D-568F-354E-90F5-76DAC5207CCB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F522D3-02A8-8B48-966D-227B18DECCCB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F245694-5FB5-164E-A4D1-CCA650DAB53C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AE445C2-AB9A-6044-BA10-297573173C3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B3F7959-F6F0-A04C-8C89-C9A54B2DAB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52A690E-E78D-784C-85F4-4EA04C6BE7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5E38A25-9CB3-E840-809B-9124D89A50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42374BC-3879-AF49-912A-F40E7F79DF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C926019-14E4-7F43-AC99-EC4A567CA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C2B6207-0AEF-A84C-81BF-3632A0A07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24E2C83-AEE8-A947-8111-DB1D16B24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7B0F1EB-1EB5-3C44-B071-179709142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F42DDED7-022A-064E-AF0C-2EE6670F627C}"/>
              </a:ext>
            </a:extLst>
          </p:cNvPr>
          <p:cNvSpPr/>
          <p:nvPr/>
        </p:nvSpPr>
        <p:spPr>
          <a:xfrm>
            <a:off x="1219776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C1EE296-A984-4F48-AC12-2A42A60BBD6C}"/>
              </a:ext>
            </a:extLst>
          </p:cNvPr>
          <p:cNvSpPr/>
          <p:nvPr/>
        </p:nvSpPr>
        <p:spPr>
          <a:xfrm>
            <a:off x="4919942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A7949C6-4FCE-5B41-A9AD-1CFE15EC7FF7}"/>
              </a:ext>
            </a:extLst>
          </p:cNvPr>
          <p:cNvSpPr/>
          <p:nvPr/>
        </p:nvSpPr>
        <p:spPr>
          <a:xfrm>
            <a:off x="8618704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D23A50-0D6B-B642-8CCB-519776A45D79}"/>
              </a:ext>
            </a:extLst>
          </p:cNvPr>
          <p:cNvSpPr/>
          <p:nvPr/>
        </p:nvSpPr>
        <p:spPr>
          <a:xfrm>
            <a:off x="1073902" y="2444271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ACD89C0-4B9D-2043-82B1-7C9670643BAA}"/>
              </a:ext>
            </a:extLst>
          </p:cNvPr>
          <p:cNvSpPr/>
          <p:nvPr/>
        </p:nvSpPr>
        <p:spPr>
          <a:xfrm>
            <a:off x="2833203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7DD43E-68B3-D143-9D67-D058F072118C}"/>
              </a:ext>
            </a:extLst>
          </p:cNvPr>
          <p:cNvSpPr/>
          <p:nvPr/>
        </p:nvSpPr>
        <p:spPr>
          <a:xfrm>
            <a:off x="4765709" y="2453005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7B0A04-6DCD-364F-ACC2-305653A2A018}"/>
              </a:ext>
            </a:extLst>
          </p:cNvPr>
          <p:cNvSpPr/>
          <p:nvPr/>
        </p:nvSpPr>
        <p:spPr>
          <a:xfrm>
            <a:off x="6544148" y="2444046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4F4916-212C-7642-8075-3B9E37C8F91A}"/>
              </a:ext>
            </a:extLst>
          </p:cNvPr>
          <p:cNvSpPr/>
          <p:nvPr/>
        </p:nvSpPr>
        <p:spPr>
          <a:xfrm>
            <a:off x="8468097" y="2452947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530FE-70BC-0D47-806D-61FE900FF76C}"/>
              </a:ext>
            </a:extLst>
          </p:cNvPr>
          <p:cNvSpPr/>
          <p:nvPr/>
        </p:nvSpPr>
        <p:spPr>
          <a:xfrm>
            <a:off x="10221008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B34696-D132-1C42-87F4-5D5E63ADE3AA}"/>
              </a:ext>
            </a:extLst>
          </p:cNvPr>
          <p:cNvGrpSpPr/>
          <p:nvPr/>
        </p:nvGrpSpPr>
        <p:grpSpPr>
          <a:xfrm>
            <a:off x="1067980" y="1536748"/>
            <a:ext cx="3179168" cy="953260"/>
            <a:chOff x="3630706" y="2042073"/>
            <a:chExt cx="4464958" cy="1338799"/>
          </a:xfrm>
          <a:noFill/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C104C74A-8D87-844F-BF9E-207727AA7F16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  <a:grpFill/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9202419-C5C9-9F43-B5C6-6195EA30B0FA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CDD1D9D7-3929-2043-ACAA-C7CCDA86C56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F74F177-F34D-F94E-A057-A365B2BCA8F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A54003F-39C4-6C40-B4D5-71064D00BB93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B36E46C-AB09-124F-971C-686E4F605EBC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CDCB691-94A4-7946-9EC6-B39921199C4F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FA28179C-05F2-314C-AADC-0ED406725C29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66F0635-660C-5542-A85D-0B8D5DC94388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96B486-ED77-E748-A385-96F70C66197C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  <a:grpFill/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27BE3082-D834-DC43-BD8D-83721A25D99B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41BB7D6-B751-DD4B-8083-6687BA103A6C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C88C0CE-FEBB-2D42-933A-ECF11653240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7DC0BB8-12E9-E54D-8752-342A1259D612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D743A2-0C26-D14D-9728-FE0F808ED80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  <a:grpFill/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ACE03A6D-4A6E-2E4E-8F53-8F22971DD7A9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ED253F0-90AD-2744-AA9B-E139280C626D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9D287DB-C9EA-9E43-B926-2ABE7A036A89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AAAE56A8-EFEF-AF47-9916-0214EB9F2A11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7736A6DB-3670-DC44-8D57-2A90056DA0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B1DA8D43-B7A0-A54F-A14A-26DA263E45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24B5E66E-A4DD-6543-9B84-9D95BDB613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E884FDBD-7533-224C-A73F-8A6061B56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239505F7-AB2C-3743-A73D-1509FCCD3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586DE7AA-9F3E-B047-9E4B-AB4484DF7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19256FC6-25FC-A148-96BC-6737CE912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6BBD287F-912E-1B4D-A4B6-B3EE9B96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DCFA05-68D3-C64F-8C99-3F4DEE414E8C}"/>
              </a:ext>
            </a:extLst>
          </p:cNvPr>
          <p:cNvGrpSpPr/>
          <p:nvPr/>
        </p:nvGrpSpPr>
        <p:grpSpPr>
          <a:xfrm>
            <a:off x="4765686" y="1550230"/>
            <a:ext cx="3179168" cy="953260"/>
            <a:chOff x="3630706" y="2042073"/>
            <a:chExt cx="4464958" cy="1338799"/>
          </a:xfrm>
          <a:noFill/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E736730-DCCD-D74D-9929-7FA003CF26FB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9B1DF96-A648-704E-9198-7476F6910816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F280D13-3C11-E945-B828-F94B280613F3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3F0ECAC-BB09-E04A-83F7-73325FEAB10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B751153-258C-9B4D-9B46-B368DBC74B9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D239186-B934-A64F-A04F-E601E5AF4E72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E62DD57-C697-CC4B-8A6F-08D9B2BDCA01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772987E-017F-2B45-BD0B-157537DF3B82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4FCE41C-33EB-1741-B80C-17D87A0A437C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3BC1F0-20FE-F243-B783-5DB240F4CC55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A5BCB3-5C96-F646-97CA-131E6F6ECDBE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DCD1418-A2C4-6D4F-82A5-33AA98C83F28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2148533-4720-F44E-9CE1-40482F19A9C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5A165A-9DCE-6E47-87B3-DB59452B1B1D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59BE279-B036-224E-B1FF-C89DF3390A86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7E571B-16E3-EC46-85DA-C6A0A48ACF42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0FB7DD-0831-C344-9B81-4CA62A271AE2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40FD07-927B-1C47-807B-1DD4012835B8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F876D51-FBC4-C345-8A2E-72774469A37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944BC1-4679-6A4B-978D-1BFB643D0C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A26401-C61D-3243-8467-24C1A3EBB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B6A080-9A6F-F04D-8FE0-03828B6DEC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D94CA9-0B89-EB41-8711-F48833738F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F284940-DE4D-184E-8066-29C5F61D2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F0EA4B-D7FE-7840-A1F4-E6F283D19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18069DF-A5F7-D146-9183-72BD6771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E5927F-0F28-1643-9A23-414830267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D33D2A-F7A1-0B4B-B679-7D09E0BE749E}"/>
              </a:ext>
            </a:extLst>
          </p:cNvPr>
          <p:cNvGrpSpPr/>
          <p:nvPr/>
        </p:nvGrpSpPr>
        <p:grpSpPr>
          <a:xfrm>
            <a:off x="8463392" y="1563712"/>
            <a:ext cx="3179168" cy="953260"/>
            <a:chOff x="3630706" y="2042073"/>
            <a:chExt cx="4464958" cy="1338799"/>
          </a:xfrm>
          <a:noFill/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29A1DF2-378E-DD40-BA62-8CA4E931D398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  <a:grpFill/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461242C-1F05-7044-A145-6A192E05E73D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B42879-6986-8140-A841-686E0BD3C1B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DE0EF54-D20E-1C4A-AFA2-11DCC8F86263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36ADE98-D1DE-1343-A10B-6B64B94C095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34794D6-97FC-C948-8962-CAD6EA3699B3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EB5FD10-9037-B548-9F46-40C8351B2CAA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BBFC5D0-CAB8-034A-BAC8-14FE6F8BA6FB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D6F6380-1369-584A-B0BE-6E71E50391D9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AD9A8CB-B9B6-314F-A071-E29897CB3B4A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  <a:grp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0A733D3-0931-ED4D-AD42-8A397462C244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96633EE-3041-DA41-AF7E-ECDEB78336D6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DC2CF3E-0D68-6145-95FD-BCC4B53A6AE5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1A122FA-FBAF-C945-A405-56CCF330D9BC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CDBBB54-81E0-0749-B902-360F7DA6483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  <a:grpFill/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2E834D-568F-354E-90F5-76DAC5207CCB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F522D3-02A8-8B48-966D-227B18DECCCB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F245694-5FB5-164E-A4D1-CCA650DAB53C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AE445C2-AB9A-6044-BA10-297573173C3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B3F7959-F6F0-A04C-8C89-C9A54B2DAB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52A690E-E78D-784C-85F4-4EA04C6BE7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5E38A25-9CB3-E840-809B-9124D89A50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42374BC-3879-AF49-912A-F40E7F79DF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C926019-14E4-7F43-AC99-EC4A567CA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C2B6207-0AEF-A84C-81BF-3632A0A07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24E2C83-AEE8-A947-8111-DB1D16B24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7B0F1EB-1EB5-3C44-B071-179709142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F42DDED7-022A-064E-AF0C-2EE6670F627C}"/>
              </a:ext>
            </a:extLst>
          </p:cNvPr>
          <p:cNvSpPr/>
          <p:nvPr/>
        </p:nvSpPr>
        <p:spPr>
          <a:xfrm>
            <a:off x="1219776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C1EE296-A984-4F48-AC12-2A42A60BBD6C}"/>
              </a:ext>
            </a:extLst>
          </p:cNvPr>
          <p:cNvSpPr/>
          <p:nvPr/>
        </p:nvSpPr>
        <p:spPr>
          <a:xfrm>
            <a:off x="4919942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A7949C6-4FCE-5B41-A9AD-1CFE15EC7FF7}"/>
              </a:ext>
            </a:extLst>
          </p:cNvPr>
          <p:cNvSpPr/>
          <p:nvPr/>
        </p:nvSpPr>
        <p:spPr>
          <a:xfrm>
            <a:off x="8618704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D23A50-0D6B-B642-8CCB-519776A45D79}"/>
              </a:ext>
            </a:extLst>
          </p:cNvPr>
          <p:cNvSpPr/>
          <p:nvPr/>
        </p:nvSpPr>
        <p:spPr>
          <a:xfrm>
            <a:off x="1073902" y="2444271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ACD89C0-4B9D-2043-82B1-7C9670643BAA}"/>
              </a:ext>
            </a:extLst>
          </p:cNvPr>
          <p:cNvSpPr/>
          <p:nvPr/>
        </p:nvSpPr>
        <p:spPr>
          <a:xfrm>
            <a:off x="2833203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7DD43E-68B3-D143-9D67-D058F072118C}"/>
              </a:ext>
            </a:extLst>
          </p:cNvPr>
          <p:cNvSpPr/>
          <p:nvPr/>
        </p:nvSpPr>
        <p:spPr>
          <a:xfrm>
            <a:off x="4765709" y="2453005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7B0A04-6DCD-364F-ACC2-305653A2A018}"/>
              </a:ext>
            </a:extLst>
          </p:cNvPr>
          <p:cNvSpPr/>
          <p:nvPr/>
        </p:nvSpPr>
        <p:spPr>
          <a:xfrm>
            <a:off x="6544148" y="2444046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4F4916-212C-7642-8075-3B9E37C8F91A}"/>
              </a:ext>
            </a:extLst>
          </p:cNvPr>
          <p:cNvSpPr/>
          <p:nvPr/>
        </p:nvSpPr>
        <p:spPr>
          <a:xfrm>
            <a:off x="8468097" y="2452947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530FE-70BC-0D47-806D-61FE900FF76C}"/>
              </a:ext>
            </a:extLst>
          </p:cNvPr>
          <p:cNvSpPr/>
          <p:nvPr/>
        </p:nvSpPr>
        <p:spPr>
          <a:xfrm>
            <a:off x="10221008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189869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64" y="4091572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7" y="1457251"/>
            <a:ext cx="901568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1636171" y="1162038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1647058" y="3796261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5159396" y="2388463"/>
            <a:ext cx="0" cy="15342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48B49-F800-7547-A262-FA8A29B43CE1}"/>
              </a:ext>
            </a:extLst>
          </p:cNvPr>
          <p:cNvGrpSpPr/>
          <p:nvPr/>
        </p:nvGrpSpPr>
        <p:grpSpPr>
          <a:xfrm>
            <a:off x="3206379" y="1588398"/>
            <a:ext cx="3962400" cy="696545"/>
            <a:chOff x="6629400" y="2351455"/>
            <a:chExt cx="3962400" cy="6965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94E3E2-C45E-B945-8C8C-C7B4A11CE333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ED0445-1CA5-EE4E-87DF-9C43FFCF37FB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B0BC5-C1A8-7540-AEEF-1219CC97090D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D0B1D-0CEA-614C-B702-AA55052AC012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B29487-304E-014A-BAF4-C5C6EB0C2D5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040568-EC6C-8C46-A0F3-E8BF450B4EB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C673D9-CD33-8A40-950D-78CE2AE08230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ABDC75-9C0B-5649-B9C6-EB6FA7E0D52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35CF8E-5344-1842-9CB1-26AC18A833F0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B370A9-F502-E84A-AED0-D6D0B2B8A8A2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AEDDA-32E5-8C4C-A67C-72B4330565CC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12698C-DDB7-8546-8869-12C68DC2AE1F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344AF3-AF37-6848-95C8-4976A38ECC2E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23A37-1C8D-3C47-95B4-49DAAFBE977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FAB570-40E5-0A41-8A03-B36FA892208C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421FED-537F-8A41-A3A5-F24015F5A004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3EA421-F18E-F74E-87F7-AF3109B32C70}"/>
              </a:ext>
            </a:extLst>
          </p:cNvPr>
          <p:cNvGrpSpPr/>
          <p:nvPr/>
        </p:nvGrpSpPr>
        <p:grpSpPr>
          <a:xfrm>
            <a:off x="3206379" y="4277387"/>
            <a:ext cx="3962400" cy="696545"/>
            <a:chOff x="6629400" y="2351455"/>
            <a:chExt cx="3962400" cy="6965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DFF46E-6009-9940-BDCA-10A56F1FF84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A3E31E-CF56-B54C-A254-0F5B6EB772CF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9E2644-C49C-8745-BDE6-AB9A623205EF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8FCF23-A29F-8543-BEC4-4D326549EF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D4BB49-4614-8541-BAD9-40656A19E628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62DE29-2850-8F44-8E34-0AF524D3416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5CB5E6-F79E-8E4F-B6D5-A87F79C4004D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BC19DD-FD3A-7B4F-AF39-215430B721A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BDDE57-1748-E24E-959F-4128C7875D01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9B3CAF-08C6-1D49-A850-B19834AD3701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EDE9FF-3EA0-374F-AE3C-BCCB4A511F2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EE68FA-6708-5346-9DBE-8D0E11311AF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528196-1FAC-9D4A-A688-76CF9BA18B1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79F59F-C6D6-1A40-9D0D-B8B76C152D9E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2DDC75-25FC-B74D-854E-9F916881FD2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DB887-1FF2-A640-BF60-3BE5E32CC71D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1D74024-7B7F-0C45-84FC-CFF4B5F94CF0}"/>
              </a:ext>
            </a:extLst>
          </p:cNvPr>
          <p:cNvSpPr/>
          <p:nvPr/>
        </p:nvSpPr>
        <p:spPr>
          <a:xfrm>
            <a:off x="7341134" y="1551865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33339-E031-D448-B226-F63B18A3D6A6}"/>
              </a:ext>
            </a:extLst>
          </p:cNvPr>
          <p:cNvSpPr/>
          <p:nvPr/>
        </p:nvSpPr>
        <p:spPr>
          <a:xfrm>
            <a:off x="7312854" y="4231275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9B8DDF-1B94-CF41-9B5F-0C67035ABBD4}"/>
              </a:ext>
            </a:extLst>
          </p:cNvPr>
          <p:cNvSpPr/>
          <p:nvPr/>
        </p:nvSpPr>
        <p:spPr>
          <a:xfrm>
            <a:off x="3206379" y="5584217"/>
            <a:ext cx="259443" cy="2394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535B6D-7026-DA48-B3D7-13C32662A61B}"/>
              </a:ext>
            </a:extLst>
          </p:cNvPr>
          <p:cNvSpPr/>
          <p:nvPr/>
        </p:nvSpPr>
        <p:spPr>
          <a:xfrm>
            <a:off x="3574331" y="5449438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Bit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1BE07-86F7-E047-9BB5-FFE8D7B5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532" y="2759947"/>
            <a:ext cx="919480" cy="8030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F37552A-5343-C244-ADDE-783B12181701}"/>
              </a:ext>
            </a:extLst>
          </p:cNvPr>
          <p:cNvSpPr/>
          <p:nvPr/>
        </p:nvSpPr>
        <p:spPr>
          <a:xfrm>
            <a:off x="6251011" y="2742002"/>
            <a:ext cx="3274721" cy="91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Noise: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Imperfect hardware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Interferences from the environment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Caused by Eve’s observations (if she is present)</a:t>
            </a:r>
          </a:p>
        </p:txBody>
      </p:sp>
    </p:spTree>
    <p:extLst>
      <p:ext uri="{BB962C8B-B14F-4D97-AF65-F5344CB8AC3E}">
        <p14:creationId xmlns:p14="http://schemas.microsoft.com/office/powerpoint/2010/main" val="3983391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831F4C-9BF7-1343-9EAA-E2D3353DF7D8}"/>
              </a:ext>
            </a:extLst>
          </p:cNvPr>
          <p:cNvGrpSpPr/>
          <p:nvPr/>
        </p:nvGrpSpPr>
        <p:grpSpPr>
          <a:xfrm>
            <a:off x="3839351" y="1053166"/>
            <a:ext cx="3962400" cy="696545"/>
            <a:chOff x="6629400" y="2351455"/>
            <a:chExt cx="3962400" cy="696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8C4A196-0DC7-E148-9031-732451BDD696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73386FC-F489-4244-B1B4-863006ADA0B1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C5F8E73-9477-924C-B4AB-295607D81AE9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05EE2BA-0182-8641-BC7A-A7352548DB49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A310FF1-4FB0-BC4B-8FFB-7D72C1F7487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207963-1CC8-7B4D-A3A7-CF1CE67877AA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D3EBBDA-4D79-0E42-912A-644F25624364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4369E00-FA98-2941-9148-9CDB15D44580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3176B06-8DD9-2949-9B82-F20A4525823E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70AD732-7277-AA44-8DF5-EC79DA84B914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A9B76CC-5764-FF45-94A0-4C7415453BE6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ECE7573-E704-ED43-BAB8-5969AF71621D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38BE62B-4DC2-0243-ACD6-F2DA7E56ECD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241AED0-5C53-FA4B-A173-46B8D7ECFA76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3A280A5-D6D2-3243-89F9-40C232B78F44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07793D7-5C27-D74F-A92E-625675F0E1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696545"/>
            <a:chOff x="6629400" y="2351455"/>
            <a:chExt cx="3962400" cy="69654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047767-0F2B-904B-BF2F-5C9104B0CD7F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EDB8BF-4E8D-C245-AF48-72BFC12C011B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3A12ADF-73D9-AE4D-B9E8-47C584A7247C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C0C55E-5624-9D47-93E1-9EB8CD79BBEE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78EEA50-E251-3549-8A8C-E1AF1C04697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08C12F3-37EB-B64C-8AC2-C2767069BB20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5CC2BCA-8DF5-CC49-939C-E89B50B0ECD8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4191FA0-EDC3-1542-BBA5-0585E4C9D6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3034768"/>
            <a:ext cx="1981200" cy="696545"/>
            <a:chOff x="5334000" y="2732455"/>
            <a:chExt cx="1981200" cy="69654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C750D27-6A29-184C-A5F1-AB44AB80C75F}"/>
                </a:ext>
              </a:extLst>
            </p:cNvPr>
            <p:cNvSpPr/>
            <p:nvPr/>
          </p:nvSpPr>
          <p:spPr>
            <a:xfrm>
              <a:off x="53340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90197C9-0547-874D-AE0D-8E1DB536C6C5}"/>
                </a:ext>
              </a:extLst>
            </p:cNvPr>
            <p:cNvSpPr/>
            <p:nvPr/>
          </p:nvSpPr>
          <p:spPr>
            <a:xfrm>
              <a:off x="58293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730B7A5-23B7-5042-B78E-0EEDCB21B613}"/>
                </a:ext>
              </a:extLst>
            </p:cNvPr>
            <p:cNvSpPr/>
            <p:nvPr/>
          </p:nvSpPr>
          <p:spPr>
            <a:xfrm>
              <a:off x="63246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179AE67-207E-7C41-853A-E30E0FB16483}"/>
                </a:ext>
              </a:extLst>
            </p:cNvPr>
            <p:cNvSpPr/>
            <p:nvPr/>
          </p:nvSpPr>
          <p:spPr>
            <a:xfrm>
              <a:off x="68199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3034768"/>
            <a:ext cx="1981200" cy="696545"/>
            <a:chOff x="7817758" y="2732455"/>
            <a:chExt cx="1981200" cy="69654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5F9A269-CFD2-8B45-8CDB-9B069E9FE025}"/>
                </a:ext>
              </a:extLst>
            </p:cNvPr>
            <p:cNvSpPr/>
            <p:nvPr/>
          </p:nvSpPr>
          <p:spPr>
            <a:xfrm>
              <a:off x="78213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6B414D3-47F1-004C-A284-D2F18061A5A3}"/>
                </a:ext>
              </a:extLst>
            </p:cNvPr>
            <p:cNvSpPr/>
            <p:nvPr/>
          </p:nvSpPr>
          <p:spPr>
            <a:xfrm>
              <a:off x="83166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9EBFA61-77D5-1A4A-BAA3-F933FFFABD69}"/>
                </a:ext>
              </a:extLst>
            </p:cNvPr>
            <p:cNvSpPr/>
            <p:nvPr/>
          </p:nvSpPr>
          <p:spPr>
            <a:xfrm>
              <a:off x="8804729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E1D40EB-3399-3048-944B-78F311996511}"/>
                </a:ext>
              </a:extLst>
            </p:cNvPr>
            <p:cNvSpPr/>
            <p:nvPr/>
          </p:nvSpPr>
          <p:spPr>
            <a:xfrm>
              <a:off x="9292771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2C7AE-D1B1-6041-A996-381FC5576502}"/>
              </a:ext>
            </a:extLst>
          </p:cNvPr>
          <p:cNvGrpSpPr/>
          <p:nvPr/>
        </p:nvGrpSpPr>
        <p:grpSpPr>
          <a:xfrm>
            <a:off x="5878990" y="4035039"/>
            <a:ext cx="994229" cy="696545"/>
            <a:chOff x="5257800" y="4200838"/>
            <a:chExt cx="994229" cy="69654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193D9D3-58C0-1A46-8D97-D353E1D19257}"/>
                </a:ext>
              </a:extLst>
            </p:cNvPr>
            <p:cNvSpPr/>
            <p:nvPr/>
          </p:nvSpPr>
          <p:spPr>
            <a:xfrm>
              <a:off x="5257800" y="4200838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3A810F7-9A93-1F49-A9C3-9E65A73152F9}"/>
                </a:ext>
              </a:extLst>
            </p:cNvPr>
            <p:cNvSpPr/>
            <p:nvPr/>
          </p:nvSpPr>
          <p:spPr>
            <a:xfrm>
              <a:off x="5753100" y="4200838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9FF780C-D2A7-134E-AAB0-3B82674A1A92}"/>
                </a:ext>
              </a:extLst>
            </p:cNvPr>
            <p:cNvSpPr/>
            <p:nvPr/>
          </p:nvSpPr>
          <p:spPr>
            <a:xfrm>
              <a:off x="52614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E44FD80-093E-304C-B919-CBE3C87F7050}"/>
                </a:ext>
              </a:extLst>
            </p:cNvPr>
            <p:cNvSpPr/>
            <p:nvPr/>
          </p:nvSpPr>
          <p:spPr>
            <a:xfrm>
              <a:off x="57567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3F6201-C396-F741-9F06-CCBCA47CB349}"/>
              </a:ext>
            </a:extLst>
          </p:cNvPr>
          <p:cNvGrpSpPr/>
          <p:nvPr/>
        </p:nvGrpSpPr>
        <p:grpSpPr>
          <a:xfrm>
            <a:off x="5671711" y="5035310"/>
            <a:ext cx="498929" cy="696545"/>
            <a:chOff x="5322609" y="4141239"/>
            <a:chExt cx="498929" cy="696545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0A820B8-40EE-7746-85D3-3F38EC594178}"/>
                </a:ext>
              </a:extLst>
            </p:cNvPr>
            <p:cNvSpPr/>
            <p:nvPr/>
          </p:nvSpPr>
          <p:spPr>
            <a:xfrm>
              <a:off x="5322609" y="4141239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36ABCAB-8C2D-494D-A69C-D5F0F3DF801F}"/>
                </a:ext>
              </a:extLst>
            </p:cNvPr>
            <p:cNvSpPr/>
            <p:nvPr/>
          </p:nvSpPr>
          <p:spPr>
            <a:xfrm>
              <a:off x="5326238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03775-E463-464A-BED1-D45B084C241D}"/>
              </a:ext>
            </a:extLst>
          </p:cNvPr>
          <p:cNvGrpSpPr/>
          <p:nvPr/>
        </p:nvGrpSpPr>
        <p:grpSpPr>
          <a:xfrm>
            <a:off x="6620125" y="5035310"/>
            <a:ext cx="498929" cy="696545"/>
            <a:chOff x="6271023" y="4141239"/>
            <a:chExt cx="498929" cy="696545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BBEA65-35A5-7D41-8020-65B1DCB42879}"/>
                </a:ext>
              </a:extLst>
            </p:cNvPr>
            <p:cNvSpPr/>
            <p:nvPr/>
          </p:nvSpPr>
          <p:spPr>
            <a:xfrm>
              <a:off x="6271023" y="4141239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8D3F1D8-F613-6B41-AC3F-65CE12983099}"/>
                </a:ext>
              </a:extLst>
            </p:cNvPr>
            <p:cNvSpPr/>
            <p:nvPr/>
          </p:nvSpPr>
          <p:spPr>
            <a:xfrm>
              <a:off x="6274652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sp>
        <p:nvSpPr>
          <p:cNvPr id="273" name="Rectangle 272">
            <a:extLst>
              <a:ext uri="{FF2B5EF4-FFF2-40B4-BE49-F238E27FC236}">
                <a16:creationId xmlns:a16="http://schemas.microsoft.com/office/drawing/2014/main" id="{A5D4A7C4-63C1-3447-8342-E15E5C62596E}"/>
              </a:ext>
            </a:extLst>
          </p:cNvPr>
          <p:cNvSpPr/>
          <p:nvPr/>
        </p:nvSpPr>
        <p:spPr>
          <a:xfrm>
            <a:off x="7974106" y="988717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071FE8E-1DA5-4249-9B79-4D8F2119D2CB}"/>
              </a:ext>
            </a:extLst>
          </p:cNvPr>
          <p:cNvSpPr/>
          <p:nvPr/>
        </p:nvSpPr>
        <p:spPr>
          <a:xfrm>
            <a:off x="7945826" y="1995961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5874-8B30-EC40-9B69-C8CA6DE4294B}"/>
              </a:ext>
            </a:extLst>
          </p:cNvPr>
          <p:cNvSpPr/>
          <p:nvPr/>
        </p:nvSpPr>
        <p:spPr>
          <a:xfrm>
            <a:off x="8202706" y="290049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8906C53-C236-E345-B7DF-A7CDD907A5AF}"/>
              </a:ext>
            </a:extLst>
          </p:cNvPr>
          <p:cNvSpPr/>
          <p:nvPr/>
        </p:nvSpPr>
        <p:spPr>
          <a:xfrm>
            <a:off x="7030819" y="391626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5A0C923-F3B1-064B-A0F6-D7CA93F9FE1B}"/>
              </a:ext>
            </a:extLst>
          </p:cNvPr>
          <p:cNvCxnSpPr>
            <a:cxnSpLocks/>
          </p:cNvCxnSpPr>
          <p:nvPr/>
        </p:nvCxnSpPr>
        <p:spPr>
          <a:xfrm flipV="1">
            <a:off x="4081140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6B508A4-2FE7-B24D-8EC8-4BDE3EB9265E}"/>
              </a:ext>
            </a:extLst>
          </p:cNvPr>
          <p:cNvCxnSpPr>
            <a:cxnSpLocks/>
          </p:cNvCxnSpPr>
          <p:nvPr/>
        </p:nvCxnSpPr>
        <p:spPr>
          <a:xfrm flipV="1">
            <a:off x="4573509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33C4179-72DE-884C-8356-B87BC15C8F5B}"/>
              </a:ext>
            </a:extLst>
          </p:cNvPr>
          <p:cNvCxnSpPr>
            <a:cxnSpLocks/>
          </p:cNvCxnSpPr>
          <p:nvPr/>
        </p:nvCxnSpPr>
        <p:spPr>
          <a:xfrm flipV="1">
            <a:off x="5065878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B86A7C5-1152-4246-89EB-BC66B1E949F4}"/>
              </a:ext>
            </a:extLst>
          </p:cNvPr>
          <p:cNvCxnSpPr>
            <a:cxnSpLocks/>
          </p:cNvCxnSpPr>
          <p:nvPr/>
        </p:nvCxnSpPr>
        <p:spPr>
          <a:xfrm flipV="1">
            <a:off x="5558247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B9BD91C-6485-BC4C-9ADD-A465B9BDB278}"/>
              </a:ext>
            </a:extLst>
          </p:cNvPr>
          <p:cNvCxnSpPr>
            <a:cxnSpLocks/>
          </p:cNvCxnSpPr>
          <p:nvPr/>
        </p:nvCxnSpPr>
        <p:spPr>
          <a:xfrm flipV="1">
            <a:off x="6050616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C5D62CA-A992-8B4A-A009-F72788AFE322}"/>
              </a:ext>
            </a:extLst>
          </p:cNvPr>
          <p:cNvCxnSpPr>
            <a:cxnSpLocks/>
          </p:cNvCxnSpPr>
          <p:nvPr/>
        </p:nvCxnSpPr>
        <p:spPr>
          <a:xfrm flipV="1">
            <a:off x="6542985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E879A26-3F05-BE48-B0D7-C3CC8D97FF57}"/>
              </a:ext>
            </a:extLst>
          </p:cNvPr>
          <p:cNvCxnSpPr>
            <a:cxnSpLocks/>
          </p:cNvCxnSpPr>
          <p:nvPr/>
        </p:nvCxnSpPr>
        <p:spPr>
          <a:xfrm flipV="1">
            <a:off x="703535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5B31E00-575A-6B41-9CF3-612DF50AFC80}"/>
              </a:ext>
            </a:extLst>
          </p:cNvPr>
          <p:cNvCxnSpPr>
            <a:cxnSpLocks/>
          </p:cNvCxnSpPr>
          <p:nvPr/>
        </p:nvCxnSpPr>
        <p:spPr>
          <a:xfrm flipV="1">
            <a:off x="752772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13D36A6-E1DA-2146-8598-4335FF6453FA}"/>
              </a:ext>
            </a:extLst>
          </p:cNvPr>
          <p:cNvCxnSpPr>
            <a:cxnSpLocks/>
          </p:cNvCxnSpPr>
          <p:nvPr/>
        </p:nvCxnSpPr>
        <p:spPr>
          <a:xfrm flipV="1">
            <a:off x="6124188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D48B5BD-5A5D-B14B-92CC-EB0B2F2D2DAD}"/>
              </a:ext>
            </a:extLst>
          </p:cNvPr>
          <p:cNvCxnSpPr>
            <a:cxnSpLocks/>
          </p:cNvCxnSpPr>
          <p:nvPr/>
        </p:nvCxnSpPr>
        <p:spPr>
          <a:xfrm flipV="1">
            <a:off x="6609764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E4DED74-1B04-7940-A26F-269F91102A13}"/>
              </a:ext>
            </a:extLst>
          </p:cNvPr>
          <p:cNvCxnSpPr>
            <a:cxnSpLocks/>
          </p:cNvCxnSpPr>
          <p:nvPr/>
        </p:nvCxnSpPr>
        <p:spPr>
          <a:xfrm flipV="1">
            <a:off x="5902160" y="4742399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0AFFE74-D702-E44A-9F1B-E4B22E372D6D}"/>
              </a:ext>
            </a:extLst>
          </p:cNvPr>
          <p:cNvCxnSpPr>
            <a:cxnSpLocks/>
          </p:cNvCxnSpPr>
          <p:nvPr/>
        </p:nvCxnSpPr>
        <p:spPr>
          <a:xfrm flipH="1" flipV="1">
            <a:off x="6677516" y="4731584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699021-FB0F-984A-A181-6BF58B1B5DFB}"/>
              </a:ext>
            </a:extLst>
          </p:cNvPr>
          <p:cNvSpPr/>
          <p:nvPr/>
        </p:nvSpPr>
        <p:spPr>
          <a:xfrm>
            <a:off x="7265516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19A77B7-DB06-E741-AB73-E31B32B04A69}"/>
              </a:ext>
            </a:extLst>
          </p:cNvPr>
          <p:cNvSpPr/>
          <p:nvPr/>
        </p:nvSpPr>
        <p:spPr>
          <a:xfrm>
            <a:off x="4094587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B87704-EB1B-8144-A1F6-97239B840167}"/>
              </a:ext>
            </a:extLst>
          </p:cNvPr>
          <p:cNvSpPr/>
          <p:nvPr/>
        </p:nvSpPr>
        <p:spPr>
          <a:xfrm>
            <a:off x="2020154" y="2915458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E1E1A-3CCE-2948-96D1-3C8B9301E587}"/>
              </a:ext>
            </a:extLst>
          </p:cNvPr>
          <p:cNvGrpSpPr/>
          <p:nvPr/>
        </p:nvGrpSpPr>
        <p:grpSpPr>
          <a:xfrm>
            <a:off x="1917863" y="2841503"/>
            <a:ext cx="402076" cy="2719916"/>
            <a:chOff x="1917863" y="2841503"/>
            <a:chExt cx="402076" cy="2719916"/>
          </a:xfrm>
        </p:grpSpPr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EF58766-C3C3-CE41-A0A7-2AC670069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0B0745B-46CB-6A45-BEE4-756767F7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DE927075-09FF-594F-BC04-07B9EC1E9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191B959-B274-0D4A-9AEE-4C2711784B7B}"/>
              </a:ext>
            </a:extLst>
          </p:cNvPr>
          <p:cNvSpPr/>
          <p:nvPr/>
        </p:nvSpPr>
        <p:spPr>
          <a:xfrm>
            <a:off x="914998" y="2710156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38219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2E370D-688C-6D49-B443-439E53D8DACC}"/>
              </a:ext>
            </a:extLst>
          </p:cNvPr>
          <p:cNvSpPr/>
          <p:nvPr/>
        </p:nvSpPr>
        <p:spPr>
          <a:xfrm>
            <a:off x="4008520" y="1938778"/>
            <a:ext cx="4174959" cy="334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venir Book" panose="02000503020000020003" pitchFamily="2" charset="0"/>
              </a:rPr>
              <a:t>Unused slides follow</a:t>
            </a:r>
          </a:p>
        </p:txBody>
      </p:sp>
    </p:spTree>
    <p:extLst>
      <p:ext uri="{BB962C8B-B14F-4D97-AF65-F5344CB8AC3E}">
        <p14:creationId xmlns:p14="http://schemas.microsoft.com/office/powerpoint/2010/main" val="4005874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454071" y="1295400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454071" y="2590800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0797C8-CC1E-4449-9EF3-43B637619C9D}"/>
              </a:ext>
            </a:extLst>
          </p:cNvPr>
          <p:cNvGrpSpPr/>
          <p:nvPr/>
        </p:nvGrpSpPr>
        <p:grpSpPr>
          <a:xfrm>
            <a:off x="3390900" y="3995057"/>
            <a:ext cx="990600" cy="696686"/>
            <a:chOff x="3390900" y="3995057"/>
            <a:chExt cx="990600" cy="6966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338AD8-8D59-7045-9D77-1361CEC40DCB}"/>
                </a:ext>
              </a:extLst>
            </p:cNvPr>
            <p:cNvSpPr/>
            <p:nvPr/>
          </p:nvSpPr>
          <p:spPr>
            <a:xfrm>
              <a:off x="33909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787E4-756A-0041-A318-905C3113A20C}"/>
                </a:ext>
              </a:extLst>
            </p:cNvPr>
            <p:cNvSpPr/>
            <p:nvPr/>
          </p:nvSpPr>
          <p:spPr>
            <a:xfrm>
              <a:off x="38862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69F154-45AC-8F49-AA78-43693415F178}"/>
                </a:ext>
              </a:extLst>
            </p:cNvPr>
            <p:cNvSpPr/>
            <p:nvPr/>
          </p:nvSpPr>
          <p:spPr>
            <a:xfrm>
              <a:off x="33909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F4198A-254F-6A48-A614-2DE39144CC92}"/>
                </a:ext>
              </a:extLst>
            </p:cNvPr>
            <p:cNvSpPr/>
            <p:nvPr/>
          </p:nvSpPr>
          <p:spPr>
            <a:xfrm>
              <a:off x="38862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D09A04-5ABD-4A44-BB98-2D60D5CE0D6F}"/>
              </a:ext>
            </a:extLst>
          </p:cNvPr>
          <p:cNvGrpSpPr/>
          <p:nvPr/>
        </p:nvGrpSpPr>
        <p:grpSpPr>
          <a:xfrm>
            <a:off x="5442856" y="3995057"/>
            <a:ext cx="990600" cy="696686"/>
            <a:chOff x="5442856" y="3995057"/>
            <a:chExt cx="990600" cy="6966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E7838-5478-D14D-98AD-6F5BE14A3844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3A83EA-FDD0-C244-8670-D27BE3C94F0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B5840-F2AC-434E-BC27-A18A310FA892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0B967D-146E-CD48-980A-ACE5EE79A8A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3901F2-6D15-3B41-A9D2-F467C3F13E75}"/>
              </a:ext>
            </a:extLst>
          </p:cNvPr>
          <p:cNvGrpSpPr/>
          <p:nvPr/>
        </p:nvGrpSpPr>
        <p:grpSpPr>
          <a:xfrm>
            <a:off x="7429500" y="3995057"/>
            <a:ext cx="990600" cy="696686"/>
            <a:chOff x="7429500" y="3995057"/>
            <a:chExt cx="990600" cy="6966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6DB8-5DCA-1E4F-89D9-5F934839B162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AD4525-0AE1-524F-9F40-14318F33DBB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D42730-B1FD-C547-A37B-59DA4A57981E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D62823-EE3C-E849-A4F5-15044E5C4B03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6182710" y="2057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678214" y="2057400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676696" y="2057400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678214" y="2057400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814145" y="12954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814145" y="25908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8001000" y="1600200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904FDC-4557-6547-BC93-D8A3A81B8805}"/>
              </a:ext>
            </a:extLst>
          </p:cNvPr>
          <p:cNvSpPr/>
          <p:nvPr/>
        </p:nvSpPr>
        <p:spPr>
          <a:xfrm>
            <a:off x="2438400" y="3995057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869104" y="1981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429500" y="22098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409CC8-DFE3-EF43-A61C-D8F442FF29FC}"/>
              </a:ext>
            </a:extLst>
          </p:cNvPr>
          <p:cNvCxnSpPr>
            <a:cxnSpLocks/>
          </p:cNvCxnSpPr>
          <p:nvPr/>
        </p:nvCxnSpPr>
        <p:spPr>
          <a:xfrm>
            <a:off x="5690506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108449-ECBA-E642-B4A7-2FD0E4BAF1CB}"/>
              </a:ext>
            </a:extLst>
          </p:cNvPr>
          <p:cNvCxnSpPr>
            <a:cxnSpLocks/>
          </p:cNvCxnSpPr>
          <p:nvPr/>
        </p:nvCxnSpPr>
        <p:spPr>
          <a:xfrm>
            <a:off x="6176609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409D41-423E-BF4E-B10B-DBF461CD61D2}"/>
              </a:ext>
            </a:extLst>
          </p:cNvPr>
          <p:cNvCxnSpPr>
            <a:cxnSpLocks/>
          </p:cNvCxnSpPr>
          <p:nvPr/>
        </p:nvCxnSpPr>
        <p:spPr>
          <a:xfrm>
            <a:off x="7172464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DFEE03-6F8D-424D-8830-C8BC6EDB6F3D}"/>
              </a:ext>
            </a:extLst>
          </p:cNvPr>
          <p:cNvCxnSpPr>
            <a:cxnSpLocks/>
          </p:cNvCxnSpPr>
          <p:nvPr/>
        </p:nvCxnSpPr>
        <p:spPr>
          <a:xfrm>
            <a:off x="6686361" y="3353926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4E3BED-A2CE-B044-B069-91D32444F509}"/>
              </a:ext>
            </a:extLst>
          </p:cNvPr>
          <p:cNvCxnSpPr>
            <a:cxnSpLocks/>
          </p:cNvCxnSpPr>
          <p:nvPr/>
        </p:nvCxnSpPr>
        <p:spPr>
          <a:xfrm flipH="1">
            <a:off x="4194752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24F99-28C7-DD4D-83FC-322AE47B1BFA}"/>
              </a:ext>
            </a:extLst>
          </p:cNvPr>
          <p:cNvCxnSpPr>
            <a:cxnSpLocks/>
          </p:cNvCxnSpPr>
          <p:nvPr/>
        </p:nvCxnSpPr>
        <p:spPr>
          <a:xfrm flipH="1">
            <a:off x="3685001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F51C471-1EB6-DC47-B349-F8DC74194E1D}"/>
              </a:ext>
            </a:extLst>
          </p:cNvPr>
          <p:cNvSpPr/>
          <p:nvPr/>
        </p:nvSpPr>
        <p:spPr>
          <a:xfrm>
            <a:off x="3390900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C467C3-AFBD-D04D-8C6E-7A336CED8A1D}"/>
              </a:ext>
            </a:extLst>
          </p:cNvPr>
          <p:cNvSpPr/>
          <p:nvPr/>
        </p:nvSpPr>
        <p:spPr>
          <a:xfrm>
            <a:off x="5442856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11B622-1B7E-204B-83A4-7D74E813BBF7}"/>
              </a:ext>
            </a:extLst>
          </p:cNvPr>
          <p:cNvSpPr/>
          <p:nvPr/>
        </p:nvSpPr>
        <p:spPr>
          <a:xfrm>
            <a:off x="7425871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6</a:t>
            </a:r>
          </a:p>
        </p:txBody>
      </p:sp>
    </p:spTree>
    <p:extLst>
      <p:ext uri="{BB962C8B-B14F-4D97-AF65-F5344CB8AC3E}">
        <p14:creationId xmlns:p14="http://schemas.microsoft.com/office/powerpoint/2010/main" val="298283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>
                <a:alpha val="29804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>
                <a:alpha val="29804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D643B5-67CC-C046-A518-73DA0A482F44}"/>
              </a:ext>
            </a:extLst>
          </p:cNvPr>
          <p:cNvGrpSpPr/>
          <p:nvPr/>
        </p:nvGrpSpPr>
        <p:grpSpPr>
          <a:xfrm>
            <a:off x="2259385" y="2912320"/>
            <a:ext cx="1981200" cy="696686"/>
            <a:chOff x="4454071" y="2362200"/>
            <a:chExt cx="1981200" cy="696686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5C938F-386C-A846-BF06-71906F81301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B116B4-9CDF-5D4D-AF7C-7EA31E01FBDF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2455C0F-588E-964A-B3E2-85C987FFC6F2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905C1B4-8820-2D41-B107-F609EF0BF7F5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B7B881-8B5E-3A4A-814B-6477CFB17F77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95F63A-4594-C44E-BC0F-4CDA2F2AA4CF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162EF9E-3462-9D48-A1AE-6B463C929FDD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99340-B697-5D4A-8755-0C1263DFC5D3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0EE4F94-F17F-5B4C-8DDB-A5E2DDF1FB79}"/>
              </a:ext>
            </a:extLst>
          </p:cNvPr>
          <p:cNvCxnSpPr>
            <a:cxnSpLocks/>
          </p:cNvCxnSpPr>
          <p:nvPr/>
        </p:nvCxnSpPr>
        <p:spPr>
          <a:xfrm>
            <a:off x="254676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A053A4-CFFE-144E-93B1-92FA98FB29FC}"/>
              </a:ext>
            </a:extLst>
          </p:cNvPr>
          <p:cNvCxnSpPr>
            <a:cxnSpLocks/>
          </p:cNvCxnSpPr>
          <p:nvPr/>
        </p:nvCxnSpPr>
        <p:spPr>
          <a:xfrm>
            <a:off x="303277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3BF6035-20B6-7341-A692-3DA4CD96811B}"/>
              </a:ext>
            </a:extLst>
          </p:cNvPr>
          <p:cNvCxnSpPr>
            <a:cxnSpLocks/>
          </p:cNvCxnSpPr>
          <p:nvPr/>
        </p:nvCxnSpPr>
        <p:spPr>
          <a:xfrm>
            <a:off x="3528274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9D846D1-322C-D84D-A9F5-A45C8405080B}"/>
              </a:ext>
            </a:extLst>
          </p:cNvPr>
          <p:cNvCxnSpPr>
            <a:cxnSpLocks/>
          </p:cNvCxnSpPr>
          <p:nvPr/>
        </p:nvCxnSpPr>
        <p:spPr>
          <a:xfrm>
            <a:off x="4012738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705CEB-7F2B-9F40-8821-F27B4C3435D3}"/>
              </a:ext>
            </a:extLst>
          </p:cNvPr>
          <p:cNvGrpSpPr/>
          <p:nvPr/>
        </p:nvGrpSpPr>
        <p:grpSpPr>
          <a:xfrm>
            <a:off x="3619805" y="4702870"/>
            <a:ext cx="990600" cy="696686"/>
            <a:chOff x="7429500" y="3995057"/>
            <a:chExt cx="990600" cy="69668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EAB8CF4-9EDA-AE45-908D-F007E7143520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5D87680-B17B-B048-B8A7-33C5BE1A40EC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5AAB98-66C7-BB40-A906-84F0DB9861F2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2789083-7D41-B142-A623-FA2618DD945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288FA6F-4505-B547-B9DE-491B7B1252A7}"/>
              </a:ext>
            </a:extLst>
          </p:cNvPr>
          <p:cNvSpPr/>
          <p:nvPr/>
        </p:nvSpPr>
        <p:spPr>
          <a:xfrm>
            <a:off x="2860096" y="4681098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3B11C1-E03B-D144-86EF-AA4310048C99}"/>
              </a:ext>
            </a:extLst>
          </p:cNvPr>
          <p:cNvCxnSpPr>
            <a:cxnSpLocks/>
          </p:cNvCxnSpPr>
          <p:nvPr/>
        </p:nvCxnSpPr>
        <p:spPr>
          <a:xfrm>
            <a:off x="3535771" y="3736756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9247B1-7195-C74E-A68E-669006912BEA}"/>
              </a:ext>
            </a:extLst>
          </p:cNvPr>
          <p:cNvCxnSpPr>
            <a:cxnSpLocks/>
          </p:cNvCxnSpPr>
          <p:nvPr/>
        </p:nvCxnSpPr>
        <p:spPr>
          <a:xfrm>
            <a:off x="4008988" y="3736756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236ACD-BF58-754D-BFA5-565B631DD0E3}"/>
              </a:ext>
            </a:extLst>
          </p:cNvPr>
          <p:cNvSpPr/>
          <p:nvPr/>
        </p:nvSpPr>
        <p:spPr>
          <a:xfrm>
            <a:off x="800973" y="2792223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AEE0E9D-F1EE-FC4A-8715-F38D6D7BC697}"/>
              </a:ext>
            </a:extLst>
          </p:cNvPr>
          <p:cNvSpPr/>
          <p:nvPr/>
        </p:nvSpPr>
        <p:spPr>
          <a:xfrm>
            <a:off x="4644551" y="2074120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C623475-987C-E84B-90F8-793517C6D3DB}"/>
              </a:ext>
            </a:extLst>
          </p:cNvPr>
          <p:cNvSpPr/>
          <p:nvPr/>
        </p:nvSpPr>
        <p:spPr>
          <a:xfrm>
            <a:off x="5543817" y="225101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800EC6-11D3-0848-BE7F-4A881689814F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4072760" y="2493220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CE8D76E-36A5-5741-AB03-34C57D020B0F}"/>
              </a:ext>
            </a:extLst>
          </p:cNvPr>
          <p:cNvSpPr/>
          <p:nvPr/>
        </p:nvSpPr>
        <p:spPr>
          <a:xfrm>
            <a:off x="3669732" y="5426522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4724484" y="4735479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A044E20-2545-FC45-A726-378A015B2A28}"/>
              </a:ext>
            </a:extLst>
          </p:cNvPr>
          <p:cNvCxnSpPr>
            <a:cxnSpLocks/>
          </p:cNvCxnSpPr>
          <p:nvPr/>
        </p:nvCxnSpPr>
        <p:spPr>
          <a:xfrm flipH="1">
            <a:off x="2545491" y="2286392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C92BE9-B042-A244-B92C-12E29C74D90E}"/>
              </a:ext>
            </a:extLst>
          </p:cNvPr>
          <p:cNvCxnSpPr>
            <a:cxnSpLocks/>
          </p:cNvCxnSpPr>
          <p:nvPr/>
        </p:nvCxnSpPr>
        <p:spPr>
          <a:xfrm>
            <a:off x="2545490" y="2286392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65E0DC9-0CE5-3548-9EDF-76F38EB61928}"/>
              </a:ext>
            </a:extLst>
          </p:cNvPr>
          <p:cNvCxnSpPr>
            <a:cxnSpLocks/>
          </p:cNvCxnSpPr>
          <p:nvPr/>
        </p:nvCxnSpPr>
        <p:spPr>
          <a:xfrm>
            <a:off x="3520057" y="2297428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>
            <a:off x="3032349" y="229742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0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6C2CB5-E73C-634F-8428-7F59F7915C97}"/>
              </a:ext>
            </a:extLst>
          </p:cNvPr>
          <p:cNvSpPr/>
          <p:nvPr/>
        </p:nvSpPr>
        <p:spPr>
          <a:xfrm>
            <a:off x="3126368" y="1245870"/>
            <a:ext cx="3948802" cy="83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 Phase: exchange key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both the quantum and the classical channel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A3902-A524-6D4A-9163-612270C86D91}"/>
              </a:ext>
            </a:extLst>
          </p:cNvPr>
          <p:cNvSpPr/>
          <p:nvPr/>
        </p:nvSpPr>
        <p:spPr>
          <a:xfrm>
            <a:off x="3126368" y="2504673"/>
            <a:ext cx="3948802" cy="2810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Classical post-processing phase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only the classical channel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7AAF0-5453-8240-9E5E-D3D84D0E9C15}"/>
              </a:ext>
            </a:extLst>
          </p:cNvPr>
          <p:cNvSpPr/>
          <p:nvPr/>
        </p:nvSpPr>
        <p:spPr>
          <a:xfrm>
            <a:off x="3405046" y="3374909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Information reconciliation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Detect and correct errors in the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A460D-B09A-0347-B538-6F969F9A295E}"/>
              </a:ext>
            </a:extLst>
          </p:cNvPr>
          <p:cNvSpPr/>
          <p:nvPr/>
        </p:nvSpPr>
        <p:spPr>
          <a:xfrm>
            <a:off x="3405046" y="4312717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Privacy amplification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Mitigate information leakage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5B90CE-BAB4-0143-B045-231679ADCA08}"/>
              </a:ext>
            </a:extLst>
          </p:cNvPr>
          <p:cNvCxnSpPr>
            <a:cxnSpLocks/>
          </p:cNvCxnSpPr>
          <p:nvPr/>
        </p:nvCxnSpPr>
        <p:spPr>
          <a:xfrm flipV="1">
            <a:off x="5090816" y="909348"/>
            <a:ext cx="0" cy="3365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B63DB-9911-544A-A5F5-D537C85EF4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090817" y="2076683"/>
            <a:ext cx="0" cy="12982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817F9-DEB9-C845-8495-62642D27B802}"/>
              </a:ext>
            </a:extLst>
          </p:cNvPr>
          <p:cNvCxnSpPr>
            <a:cxnSpLocks/>
          </p:cNvCxnSpPr>
          <p:nvPr/>
        </p:nvCxnSpPr>
        <p:spPr>
          <a:xfrm flipV="1">
            <a:off x="5082907" y="4114458"/>
            <a:ext cx="0" cy="204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7B19F-E5FD-6A45-817E-1B453CB27F34}"/>
              </a:ext>
            </a:extLst>
          </p:cNvPr>
          <p:cNvCxnSpPr>
            <a:cxnSpLocks/>
          </p:cNvCxnSpPr>
          <p:nvPr/>
        </p:nvCxnSpPr>
        <p:spPr>
          <a:xfrm flipV="1">
            <a:off x="5079359" y="5052265"/>
            <a:ext cx="0" cy="6210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553990-470E-2842-B285-C4FB5FB2F7E1}"/>
              </a:ext>
            </a:extLst>
          </p:cNvPr>
          <p:cNvSpPr/>
          <p:nvPr/>
        </p:nvSpPr>
        <p:spPr>
          <a:xfrm>
            <a:off x="1222160" y="2961211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5C8AF-3565-5646-A46F-BFC23E1DA0C7}"/>
              </a:ext>
            </a:extLst>
          </p:cNvPr>
          <p:cNvSpPr/>
          <p:nvPr/>
        </p:nvSpPr>
        <p:spPr>
          <a:xfrm>
            <a:off x="3413946" y="2975286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DA8CA-EECA-1749-A7BA-7376FF81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28" y="2232284"/>
            <a:ext cx="527560" cy="576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17C90-FC49-4D47-A5CE-4F19FB0A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837" y="2215295"/>
            <a:ext cx="597969" cy="610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FEA58A-4EA6-5349-A616-031D44EFE730}"/>
              </a:ext>
            </a:extLst>
          </p:cNvPr>
          <p:cNvSpPr/>
          <p:nvPr/>
        </p:nvSpPr>
        <p:spPr>
          <a:xfrm>
            <a:off x="1222160" y="3983955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109CC-0CD2-914A-B723-F9EFE36DDB5C}"/>
              </a:ext>
            </a:extLst>
          </p:cNvPr>
          <p:cNvSpPr/>
          <p:nvPr/>
        </p:nvSpPr>
        <p:spPr>
          <a:xfrm>
            <a:off x="3400583" y="3975529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8C1CCE-62E0-FC42-88CC-EF7FB758E911}"/>
              </a:ext>
            </a:extLst>
          </p:cNvPr>
          <p:cNvGrpSpPr/>
          <p:nvPr/>
        </p:nvGrpSpPr>
        <p:grpSpPr>
          <a:xfrm>
            <a:off x="2299485" y="3395275"/>
            <a:ext cx="1114461" cy="154475"/>
            <a:chOff x="2768693" y="3429000"/>
            <a:chExt cx="3445156" cy="30894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4E7DC0-D549-3948-8E6C-AE12391B3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429000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A517BE-3101-1F42-BFB1-75BE52A51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737949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DE180B8-B698-294D-AB03-49EB36BD76E2}"/>
              </a:ext>
            </a:extLst>
          </p:cNvPr>
          <p:cNvSpPr/>
          <p:nvPr/>
        </p:nvSpPr>
        <p:spPr>
          <a:xfrm>
            <a:off x="2389262" y="3501152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CB021-6695-5A44-88C4-AD22F3CF3C5D}"/>
              </a:ext>
            </a:extLst>
          </p:cNvPr>
          <p:cNvSpPr/>
          <p:nvPr/>
        </p:nvSpPr>
        <p:spPr>
          <a:xfrm>
            <a:off x="2389262" y="3160643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BE9E1-065B-9A47-9E1E-621818BC19E8}"/>
              </a:ext>
            </a:extLst>
          </p:cNvPr>
          <p:cNvSpPr/>
          <p:nvPr/>
        </p:nvSpPr>
        <p:spPr>
          <a:xfrm>
            <a:off x="1224759" y="2754086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DFE06-DC00-714A-AA46-913BAFEB9772}"/>
              </a:ext>
            </a:extLst>
          </p:cNvPr>
          <p:cNvSpPr/>
          <p:nvPr/>
        </p:nvSpPr>
        <p:spPr>
          <a:xfrm>
            <a:off x="3416545" y="2774020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045DD-377F-4047-8F6F-41EDF6C470AB}"/>
              </a:ext>
            </a:extLst>
          </p:cNvPr>
          <p:cNvSpPr/>
          <p:nvPr/>
        </p:nvSpPr>
        <p:spPr>
          <a:xfrm>
            <a:off x="5618517" y="2969028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00E407-D25F-DE4C-8EE4-7463D78B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85" y="1675139"/>
            <a:ext cx="527560" cy="5760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9B2746-4913-5B4A-B4BE-096E59751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194" y="2223112"/>
            <a:ext cx="597969" cy="6100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725B06-C1EF-3E43-A5D5-3AB680EEC743}"/>
              </a:ext>
            </a:extLst>
          </p:cNvPr>
          <p:cNvSpPr/>
          <p:nvPr/>
        </p:nvSpPr>
        <p:spPr>
          <a:xfrm>
            <a:off x="5618517" y="3991772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Server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32A444-556A-EB45-86A1-5BEB895FE714}"/>
              </a:ext>
            </a:extLst>
          </p:cNvPr>
          <p:cNvGrpSpPr/>
          <p:nvPr/>
        </p:nvGrpSpPr>
        <p:grpSpPr>
          <a:xfrm>
            <a:off x="7796940" y="2983103"/>
            <a:ext cx="1090688" cy="1329079"/>
            <a:chOff x="7796940" y="2983103"/>
            <a:chExt cx="1090688" cy="1329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014936-16EB-1940-B6EA-8AF110D76410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16FC0E-0221-E74A-9A70-1A8E6E369BD4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6B9226-AB89-4B49-A3E7-658D878B55B0}"/>
              </a:ext>
            </a:extLst>
          </p:cNvPr>
          <p:cNvGrpSpPr/>
          <p:nvPr/>
        </p:nvGrpSpPr>
        <p:grpSpPr>
          <a:xfrm>
            <a:off x="6695842" y="3403092"/>
            <a:ext cx="1114461" cy="154475"/>
            <a:chOff x="6695842" y="3403092"/>
            <a:chExt cx="1114461" cy="1544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F2AEA6-646E-DB43-A120-13162538A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01F2D34-4FD8-4C43-A712-FF2F7EB3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AB84F40-D493-5946-8F71-7261CA3B9939}"/>
              </a:ext>
            </a:extLst>
          </p:cNvPr>
          <p:cNvSpPr/>
          <p:nvPr/>
        </p:nvSpPr>
        <p:spPr>
          <a:xfrm>
            <a:off x="5621116" y="2761903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2B4DB8-CF41-4043-8159-98BE84E27138}"/>
              </a:ext>
            </a:extLst>
          </p:cNvPr>
          <p:cNvSpPr/>
          <p:nvPr/>
        </p:nvSpPr>
        <p:spPr>
          <a:xfrm>
            <a:off x="8961694" y="2193444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649C55-337B-C54F-A993-C684BA768194}"/>
              </a:ext>
            </a:extLst>
          </p:cNvPr>
          <p:cNvGrpSpPr/>
          <p:nvPr/>
        </p:nvGrpSpPr>
        <p:grpSpPr>
          <a:xfrm>
            <a:off x="7795345" y="1486712"/>
            <a:ext cx="1090688" cy="1329079"/>
            <a:chOff x="7796940" y="2983103"/>
            <a:chExt cx="1090688" cy="13290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A29293-6B46-4645-B799-A5F81B5815F1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B2B5B3-A4C5-6043-92C5-E4B32362627C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AB90CA-107D-ED45-817D-B438CEC1050E}"/>
              </a:ext>
            </a:extLst>
          </p:cNvPr>
          <p:cNvGrpSpPr/>
          <p:nvPr/>
        </p:nvGrpSpPr>
        <p:grpSpPr>
          <a:xfrm>
            <a:off x="7808708" y="4479494"/>
            <a:ext cx="1090688" cy="1329079"/>
            <a:chOff x="7796940" y="2983103"/>
            <a:chExt cx="1090688" cy="13290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F7E5DE-475A-B74E-91A8-08FDECE31DEF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A0D9CE-5D04-C348-9C17-F53F69292C51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1474D8-325C-D24D-A9E2-1C5AEE17219A}"/>
              </a:ext>
            </a:extLst>
          </p:cNvPr>
          <p:cNvCxnSpPr>
            <a:cxnSpLocks/>
          </p:cNvCxnSpPr>
          <p:nvPr/>
        </p:nvCxnSpPr>
        <p:spPr>
          <a:xfrm flipH="1">
            <a:off x="6707611" y="1912750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D99784-B497-B04F-8097-A3C6F7779C5A}"/>
              </a:ext>
            </a:extLst>
          </p:cNvPr>
          <p:cNvCxnSpPr>
            <a:cxnSpLocks/>
          </p:cNvCxnSpPr>
          <p:nvPr/>
        </p:nvCxnSpPr>
        <p:spPr>
          <a:xfrm flipH="1">
            <a:off x="6694250" y="2061971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76B662-D0DB-304C-BB74-69A0D10CB184}"/>
              </a:ext>
            </a:extLst>
          </p:cNvPr>
          <p:cNvGrpSpPr/>
          <p:nvPr/>
        </p:nvGrpSpPr>
        <p:grpSpPr>
          <a:xfrm>
            <a:off x="7364454" y="4899483"/>
            <a:ext cx="444170" cy="154475"/>
            <a:chOff x="6695842" y="3403092"/>
            <a:chExt cx="1114461" cy="15447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59206A-23FE-BD4B-9677-9B225784E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7ABCA21-EF02-8940-AFBA-B44045884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A58F45-AD5A-0F47-9662-BD4A91CD31B1}"/>
              </a:ext>
            </a:extLst>
          </p:cNvPr>
          <p:cNvGrpSpPr/>
          <p:nvPr/>
        </p:nvGrpSpPr>
        <p:grpSpPr>
          <a:xfrm>
            <a:off x="7357857" y="1912750"/>
            <a:ext cx="444170" cy="151113"/>
            <a:chOff x="6695842" y="3403092"/>
            <a:chExt cx="1114461" cy="15111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209F0F-AB46-9340-B78B-A1FA8DD56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96B3F75-2A10-3141-8FEA-AC04B5E01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4205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35A3D4-44C5-D54A-9DA2-EAA985B12EB1}"/>
              </a:ext>
            </a:extLst>
          </p:cNvPr>
          <p:cNvCxnSpPr>
            <a:cxnSpLocks/>
          </p:cNvCxnSpPr>
          <p:nvPr/>
        </p:nvCxnSpPr>
        <p:spPr>
          <a:xfrm flipH="1" flipV="1">
            <a:off x="6704249" y="3402214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DFA8E0-26B2-BB41-BA74-15C897876751}"/>
              </a:ext>
            </a:extLst>
          </p:cNvPr>
          <p:cNvCxnSpPr>
            <a:cxnSpLocks/>
          </p:cNvCxnSpPr>
          <p:nvPr/>
        </p:nvCxnSpPr>
        <p:spPr>
          <a:xfrm flipH="1" flipV="1">
            <a:off x="6690888" y="3551435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5373A4D-ED07-0B47-9DF4-357B57C5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076" y="3160643"/>
            <a:ext cx="597969" cy="61005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1F5DA6E-CDA2-A44E-912E-6FC5ADB4C9FE}"/>
              </a:ext>
            </a:extLst>
          </p:cNvPr>
          <p:cNvSpPr/>
          <p:nvPr/>
        </p:nvSpPr>
        <p:spPr>
          <a:xfrm>
            <a:off x="8689998" y="3699434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Betty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97180E5-8AA6-4D4C-841F-421A6EF5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867" y="4657214"/>
            <a:ext cx="527560" cy="57607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E87EF25-EBAA-9648-8799-E03DAEBF2C0B}"/>
              </a:ext>
            </a:extLst>
          </p:cNvPr>
          <p:cNvSpPr/>
          <p:nvPr/>
        </p:nvSpPr>
        <p:spPr>
          <a:xfrm>
            <a:off x="8927076" y="5175519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Bart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BC0DFF-ECF7-6743-9ADB-B3813986021B}"/>
              </a:ext>
            </a:extLst>
          </p:cNvPr>
          <p:cNvSpPr/>
          <p:nvPr/>
        </p:nvSpPr>
        <p:spPr>
          <a:xfrm>
            <a:off x="1899588" y="5773907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Peer-to-peer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E558AE-26ED-DF46-A438-644438AC974A}"/>
              </a:ext>
            </a:extLst>
          </p:cNvPr>
          <p:cNvSpPr/>
          <p:nvPr/>
        </p:nvSpPr>
        <p:spPr>
          <a:xfrm>
            <a:off x="6386893" y="5770908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Client-Server</a:t>
            </a:r>
          </a:p>
        </p:txBody>
      </p:sp>
    </p:spTree>
    <p:extLst>
      <p:ext uri="{BB962C8B-B14F-4D97-AF65-F5344CB8AC3E}">
        <p14:creationId xmlns:p14="http://schemas.microsoft.com/office/powerpoint/2010/main" val="6607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449B88-481C-2E40-9816-688982FF0D86}"/>
              </a:ext>
            </a:extLst>
          </p:cNvPr>
          <p:cNvSpPr/>
          <p:nvPr/>
        </p:nvSpPr>
        <p:spPr>
          <a:xfrm>
            <a:off x="3413946" y="2550791"/>
            <a:ext cx="1537195" cy="14189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Cascade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0B9243-1D58-1F43-B8F9-34D66CBE28DC}"/>
              </a:ext>
            </a:extLst>
          </p:cNvPr>
          <p:cNvGrpSpPr/>
          <p:nvPr/>
        </p:nvGrpSpPr>
        <p:grpSpPr>
          <a:xfrm>
            <a:off x="959006" y="2907020"/>
            <a:ext cx="2454940" cy="687659"/>
            <a:chOff x="1774064" y="2907020"/>
            <a:chExt cx="1639882" cy="68765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1CD45C9-22F5-9246-9FAB-0AC71CB8F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FD413E-D6C3-FC4F-8FD9-E66F22ED1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50607EA-5184-5B46-AC9C-793109BE024C}"/>
              </a:ext>
            </a:extLst>
          </p:cNvPr>
          <p:cNvSpPr/>
          <p:nvPr/>
        </p:nvSpPr>
        <p:spPr>
          <a:xfrm>
            <a:off x="959006" y="2586790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0FFB5D-6661-B543-8762-1D498F07CD70}"/>
              </a:ext>
            </a:extLst>
          </p:cNvPr>
          <p:cNvSpPr/>
          <p:nvPr/>
        </p:nvSpPr>
        <p:spPr>
          <a:xfrm>
            <a:off x="5135233" y="2599144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Reconciliated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3D504-A76D-EB40-B77F-B59174BF35B4}"/>
              </a:ext>
            </a:extLst>
          </p:cNvPr>
          <p:cNvSpPr/>
          <p:nvPr/>
        </p:nvSpPr>
        <p:spPr>
          <a:xfrm>
            <a:off x="959006" y="3302165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Estimated quantum bit error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9694A-58B7-864E-8325-4FA05DF61661}"/>
              </a:ext>
            </a:extLst>
          </p:cNvPr>
          <p:cNvSpPr/>
          <p:nvPr/>
        </p:nvSpPr>
        <p:spPr>
          <a:xfrm>
            <a:off x="5135233" y="3314519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Amount of leaked information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6B6DC7-E0C7-D248-9F35-7B2087DE1E3D}"/>
              </a:ext>
            </a:extLst>
          </p:cNvPr>
          <p:cNvGrpSpPr/>
          <p:nvPr/>
        </p:nvGrpSpPr>
        <p:grpSpPr>
          <a:xfrm>
            <a:off x="4951141" y="2915626"/>
            <a:ext cx="2454940" cy="687659"/>
            <a:chOff x="1774064" y="2907020"/>
            <a:chExt cx="1639882" cy="6876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4A6010B-EAB3-904A-9616-9793CF807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D228A1-2796-574B-8867-77C573DEA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D2D261-044E-4D40-B4F5-92D4895E2263}"/>
              </a:ext>
            </a:extLst>
          </p:cNvPr>
          <p:cNvSpPr/>
          <p:nvPr/>
        </p:nvSpPr>
        <p:spPr>
          <a:xfrm>
            <a:off x="1765818" y="1884556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31AD0-EF5E-2042-8E81-1A19456E9E6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207939" y="1304693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0C9A19-FBB4-EE48-A5E1-2FC94B968DA3}"/>
              </a:ext>
            </a:extLst>
          </p:cNvPr>
          <p:cNvSpPr/>
          <p:nvPr/>
        </p:nvSpPr>
        <p:spPr>
          <a:xfrm>
            <a:off x="1765818" y="2898973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C55548-1C79-A345-A6E5-3B9FEB6D3B1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207939" y="2319110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277C9C-5409-214C-952E-61A1C331A35C}"/>
              </a:ext>
            </a:extLst>
          </p:cNvPr>
          <p:cNvSpPr/>
          <p:nvPr/>
        </p:nvSpPr>
        <p:spPr>
          <a:xfrm>
            <a:off x="1765818" y="3913390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298F69-C5D3-3F44-BBC1-D8D03DF3313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07939" y="3333527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B504A9-2138-1B42-A639-6FD8AC085A49}"/>
              </a:ext>
            </a:extLst>
          </p:cNvPr>
          <p:cNvSpPr/>
          <p:nvPr/>
        </p:nvSpPr>
        <p:spPr>
          <a:xfrm>
            <a:off x="1765818" y="4927807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08AF82-9EFE-1840-814D-F5006D8BDC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207939" y="4347944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AEBB1-F3E6-C64E-A566-3F4B82406CC1}"/>
              </a:ext>
            </a:extLst>
          </p:cNvPr>
          <p:cNvCxnSpPr>
            <a:cxnSpLocks/>
          </p:cNvCxnSpPr>
          <p:nvPr/>
        </p:nvCxnSpPr>
        <p:spPr>
          <a:xfrm flipV="1">
            <a:off x="3207939" y="5362361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8BC2-2362-5E4E-90F7-DC079991DF82}"/>
              </a:ext>
            </a:extLst>
          </p:cNvPr>
          <p:cNvGrpSpPr/>
          <p:nvPr/>
        </p:nvGrpSpPr>
        <p:grpSpPr>
          <a:xfrm>
            <a:off x="3413551" y="1446780"/>
            <a:ext cx="5125236" cy="295687"/>
            <a:chOff x="5663265" y="1839951"/>
            <a:chExt cx="5125236" cy="2956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E7D8E6-A1D1-324A-BE75-4EBD358A1088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CDDF14-FA39-F942-8A63-E78220CE0E17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7810E7-2231-5249-AAC4-06EACBA085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8AFD39-12B7-124F-8737-C4FBD6F82E16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F3D7B-2996-B04A-A7A0-2AAF928424F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D8A224-7BB8-6B4A-A82D-980DBBDD0645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46E8A-513B-6B48-B44C-3175CD893B4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8250CA-6576-304C-9F19-0949454DC37B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4DED3E0-B00B-194E-B77B-11E9598173D3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A7B9F6E-883C-6B44-9C42-D8B19125F530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9FD361-20E6-DD47-9CF3-5BD5EEA7DE11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1E64CDB-0D46-5046-B31C-987A12A71EB9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1CC65-EFBB-AE44-AE4B-90250AEBC226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4B10D8A-DC94-C04B-8A87-15387B83C215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2F193BA-89B1-9E44-BCE1-E6618E3780B1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6A75CF-7FF9-614A-A909-A1CDEBF33DF0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5C4FF3-C75C-EB49-8514-EFF43275DB7A}"/>
              </a:ext>
            </a:extLst>
          </p:cNvPr>
          <p:cNvGrpSpPr/>
          <p:nvPr/>
        </p:nvGrpSpPr>
        <p:grpSpPr>
          <a:xfrm>
            <a:off x="3413551" y="2461197"/>
            <a:ext cx="5125236" cy="295687"/>
            <a:chOff x="5663265" y="1839951"/>
            <a:chExt cx="5125236" cy="29568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030287-5055-234E-A4BB-DEF5359D6AC4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8427783-6342-8243-AC30-74EF0BD45513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0D475F-97F8-7549-AB0A-21B3F56D3B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AD7DF40-7136-714D-8F7B-3E1D9C6DD8D2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57073B-09EC-3B42-9C81-CF520748A09C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A23CD1-4590-A24F-A13D-4BEE4C114871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3B59FF-FEAA-8C48-AA59-78A566CCDD04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35F9D60-0743-1A43-BAA6-E2B46EA94E2E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1A138C-F154-9A4A-B524-2688467FA3B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ECAB2D-DD7F-1745-BFF9-A737D4E7008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1582C6B-00BB-704B-8823-FB790D8F9A2C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384CCD-C067-2647-B6F8-AC5D6AF5815C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130AF7B-D1CD-DB47-A50A-77088B7F7DBA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5711C31-F2D4-4948-88F7-C5FF37C63CF0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F48DC2C-4D0D-6544-8962-F8AF22BCB2F8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8F299B6-9FF3-FC45-8E3B-A0A813D0381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53F115-8E06-A74C-BC25-FE92A1D88D55}"/>
              </a:ext>
            </a:extLst>
          </p:cNvPr>
          <p:cNvGrpSpPr/>
          <p:nvPr/>
        </p:nvGrpSpPr>
        <p:grpSpPr>
          <a:xfrm>
            <a:off x="3413551" y="3475614"/>
            <a:ext cx="5125236" cy="295687"/>
            <a:chOff x="5663265" y="1839951"/>
            <a:chExt cx="5125236" cy="29568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0A3E20-61B6-CE45-B8C0-809B5F60CC50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815DC9-AD9C-5448-A8F0-9EF8CE3E46A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AB603E9-5666-C448-A387-24F17826EC4B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31D8FD4-50CE-8341-9900-847EB48AAC48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933CE8C-CC16-7040-8B2B-60C4D406D4B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1653C8-8AAE-504A-BB89-BC97BE7FF0EB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55D8387-43CE-714A-85C8-9D49A78B3B60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A2F84D7-8590-7D4F-B01E-1FBC6F6F7664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E29A04-DD0B-244E-82EC-62DFE553AFF6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7086792-3065-084E-9980-858802BCEC4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BC9C3B-27AF-2D42-BB84-EAB16A96CB5F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5593465-A99B-F743-B53F-134EEE43C4F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96675FF-4660-CE43-B059-4B382AA91F4F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45FBCE-F4A8-8A4B-AC7E-9E149164277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A39722E-AB28-DC41-BA7B-55E6120A115F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4D411D3-ED9D-C040-8377-BBEFBD571C7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F54BC28-01A5-AA4A-97D1-6C2CF0498FB6}"/>
              </a:ext>
            </a:extLst>
          </p:cNvPr>
          <p:cNvGrpSpPr/>
          <p:nvPr/>
        </p:nvGrpSpPr>
        <p:grpSpPr>
          <a:xfrm>
            <a:off x="3431099" y="4490031"/>
            <a:ext cx="5125236" cy="295687"/>
            <a:chOff x="5663265" y="1839951"/>
            <a:chExt cx="5125236" cy="29568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C30BDE6-9195-9A46-B899-1A49993A83DC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3C9537A-3331-4748-B7DF-3F21F6A17E08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D46B540-D48D-D249-B014-BB36FEC70F43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CED349E-056D-2C4D-8886-C7409211A0A7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11E0CB7-9ADE-E845-A41D-865FC3349060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4291B3-A7C8-314E-9B82-EBF5121C0E5A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E9A945-D0FF-F44F-BF1B-37AE5EE72CD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342C90-3FE6-2848-94F5-C50A28D94B71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5E784BA-584F-2F49-9124-C9CCA3B8695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A8E1C2-E201-D24D-8C79-95DECF7D397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1972D81-622C-1441-86AF-0EE0C31A279E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EE9D18-F14F-F241-9085-8F4E1AD386CA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BDE8636-79C0-514E-9C55-E6F681C2A833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6344F8F-D287-0849-BC07-790438A32902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B619C3-D8A7-EB42-8739-BA4D397EE93B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9311F58-B746-0E44-98C9-9E1FDEFBB325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EC215C9-8E18-FC48-B9E8-A84C4A7DD561}"/>
              </a:ext>
            </a:extLst>
          </p:cNvPr>
          <p:cNvGrpSpPr/>
          <p:nvPr/>
        </p:nvGrpSpPr>
        <p:grpSpPr>
          <a:xfrm>
            <a:off x="3411181" y="5502308"/>
            <a:ext cx="5125236" cy="295687"/>
            <a:chOff x="5663265" y="1839951"/>
            <a:chExt cx="5125236" cy="29568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26D5930-4AEB-4B4C-B704-6C2FE5BB3FBB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38098B7-7819-E24F-8827-9832B215C7D6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6B23C26-D168-264E-B1EB-10166194E300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EF0586F-11E7-4546-A47D-C1EAA76398FA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9EC7707-C23F-A34D-A1C9-3F527EF51209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D2A4E00-06D3-D04E-AF8F-7F7D6136D8AF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C35B336-CF0C-0B49-9EF8-9BF615183389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F7B170-8B03-1840-8D87-A4D972EAABC0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40A9D34-4902-3340-8439-E0BC3B041624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DCF5381-1835-D640-B0EF-1B25685DEAC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036BD06-8C42-0745-AB49-FE21759608F3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2DA540B-F459-1040-A0EE-DA902A3B454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ED0624-8B60-874A-B2D9-70F492F1A342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1FB3F9-BC6C-4648-896C-C48020EB375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1522BF-3237-2845-98CE-724BA4DF8204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AAC9CBF-744F-584B-A7F2-058623199F9A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08D0F-956E-2F4F-A4C0-DA6B4F9F1FC9}"/>
              </a:ext>
            </a:extLst>
          </p:cNvPr>
          <p:cNvSpPr/>
          <p:nvPr/>
        </p:nvSpPr>
        <p:spPr>
          <a:xfrm>
            <a:off x="8607475" y="1377346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Original noisy key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FAC06D-8939-A74F-A32E-9ADEDD65711C}"/>
              </a:ext>
            </a:extLst>
          </p:cNvPr>
          <p:cNvSpPr/>
          <p:nvPr/>
        </p:nvSpPr>
        <p:spPr>
          <a:xfrm>
            <a:off x="8607475" y="5432874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Final reconciliated key</a:t>
            </a:r>
          </a:p>
        </p:txBody>
      </p:sp>
    </p:spTree>
    <p:extLst>
      <p:ext uri="{BB962C8B-B14F-4D97-AF65-F5344CB8AC3E}">
        <p14:creationId xmlns:p14="http://schemas.microsoft.com/office/powerpoint/2010/main" val="85070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069758" y="2302565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069758" y="3597965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313811" y="3064565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5798397" y="306456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293901" y="3064565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292383" y="3064565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293901" y="3064565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313811" y="3064565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429832" y="2302565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429832" y="3597965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7616687" y="2607365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484791" y="2988365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045187" y="3216965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62BEB1-BD07-CC48-9B2B-3684A4B584EB}"/>
              </a:ext>
            </a:extLst>
          </p:cNvPr>
          <p:cNvGrpSpPr/>
          <p:nvPr/>
        </p:nvGrpSpPr>
        <p:grpSpPr>
          <a:xfrm>
            <a:off x="5271977" y="5054851"/>
            <a:ext cx="990600" cy="696686"/>
            <a:chOff x="5442856" y="3995057"/>
            <a:chExt cx="990600" cy="69668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7DFDB19-8A9B-E84F-A31C-EC99398C567D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AEBBE7-83E9-2B40-AC71-9CDB1A1B4B4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6C282AB-2278-8740-8193-C88E2E5F5EF7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4AFB1E8-9048-1149-88FE-4D8DC9642FF0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796376-749F-FC48-8F24-8A03671C7F0D}"/>
              </a:ext>
            </a:extLst>
          </p:cNvPr>
          <p:cNvGrpSpPr/>
          <p:nvPr/>
        </p:nvGrpSpPr>
        <p:grpSpPr>
          <a:xfrm>
            <a:off x="7002217" y="5054851"/>
            <a:ext cx="990600" cy="696686"/>
            <a:chOff x="7429500" y="3995057"/>
            <a:chExt cx="990600" cy="6966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717E030-1ADC-364E-A902-1903EB8C67C5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03E19D-DA42-8B4E-B42C-CEECAA85E36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B889C-1CB7-A64C-A604-D510D474C84A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91AD4C-3352-7442-B436-E996B4E894D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377CE8B-5D6A-6645-9882-41AB1B83663C}"/>
              </a:ext>
            </a:extLst>
          </p:cNvPr>
          <p:cNvGrpSpPr/>
          <p:nvPr/>
        </p:nvGrpSpPr>
        <p:grpSpPr>
          <a:xfrm>
            <a:off x="9567407" y="5054851"/>
            <a:ext cx="1981200" cy="696686"/>
            <a:chOff x="4454071" y="2362200"/>
            <a:chExt cx="1981200" cy="69668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357857-3B53-3843-BE96-49F636D18B09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BBE878D-E71F-664A-9410-8815E3761055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C00285D-9542-6C46-8E8C-AB29D1D33299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68F938-B2A9-B74D-A499-76E34E9A564E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682BB2C-E5AE-054E-9992-2D860B241A9F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67E3CE-2437-9E47-A5A3-DCFFA884C9F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FFC6B0-E26A-784D-B419-A949CDB45B2A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C534FC5-6E92-B545-8F0B-121639894462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4954FC-100D-8D46-99BA-4A599F6AF58E}"/>
              </a:ext>
            </a:extLst>
          </p:cNvPr>
          <p:cNvSpPr/>
          <p:nvPr/>
        </p:nvSpPr>
        <p:spPr>
          <a:xfrm>
            <a:off x="8780607" y="5054851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3:1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A76B244-85ED-6748-97C1-B403B551C206}"/>
              </a:ext>
            </a:extLst>
          </p:cNvPr>
          <p:cNvCxnSpPr>
            <a:cxnSpLocks/>
          </p:cNvCxnSpPr>
          <p:nvPr/>
        </p:nvCxnSpPr>
        <p:spPr>
          <a:xfrm>
            <a:off x="9801609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6F2FB7-8CD0-694A-A0A0-3F491AF3B63C}"/>
              </a:ext>
            </a:extLst>
          </p:cNvPr>
          <p:cNvCxnSpPr>
            <a:cxnSpLocks/>
          </p:cNvCxnSpPr>
          <p:nvPr/>
        </p:nvCxnSpPr>
        <p:spPr>
          <a:xfrm>
            <a:off x="10287712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CEE2A5-F7F9-4C4C-AB97-412EB9A09106}"/>
              </a:ext>
            </a:extLst>
          </p:cNvPr>
          <p:cNvCxnSpPr>
            <a:cxnSpLocks/>
          </p:cNvCxnSpPr>
          <p:nvPr/>
        </p:nvCxnSpPr>
        <p:spPr>
          <a:xfrm>
            <a:off x="10771801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BA5E35-788C-D547-8F55-B9ABA140DB76}"/>
              </a:ext>
            </a:extLst>
          </p:cNvPr>
          <p:cNvCxnSpPr>
            <a:cxnSpLocks/>
          </p:cNvCxnSpPr>
          <p:nvPr/>
        </p:nvCxnSpPr>
        <p:spPr>
          <a:xfrm>
            <a:off x="11257904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E96988-25C9-D441-ABEC-BC747819E799}"/>
              </a:ext>
            </a:extLst>
          </p:cNvPr>
          <p:cNvSpPr/>
          <p:nvPr/>
        </p:nvSpPr>
        <p:spPr>
          <a:xfrm>
            <a:off x="4500371" y="5042145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2BB7AA-6C79-FD43-9983-FD85810443CB}"/>
              </a:ext>
            </a:extLst>
          </p:cNvPr>
          <p:cNvSpPr/>
          <p:nvPr/>
        </p:nvSpPr>
        <p:spPr>
          <a:xfrm>
            <a:off x="6242508" y="5033079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396CAD6-59DD-F44F-9E8A-AC8EF69AE648}"/>
              </a:ext>
            </a:extLst>
          </p:cNvPr>
          <p:cNvCxnSpPr>
            <a:cxnSpLocks/>
          </p:cNvCxnSpPr>
          <p:nvPr/>
        </p:nvCxnSpPr>
        <p:spPr>
          <a:xfrm flipH="1">
            <a:off x="5530351" y="4088737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106DAB4-8914-E54B-B3DE-70C46781BA32}"/>
              </a:ext>
            </a:extLst>
          </p:cNvPr>
          <p:cNvCxnSpPr>
            <a:cxnSpLocks/>
          </p:cNvCxnSpPr>
          <p:nvPr/>
        </p:nvCxnSpPr>
        <p:spPr>
          <a:xfrm flipH="1">
            <a:off x="6016454" y="4088737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9F3318F-1DF7-C245-90AF-0D8B077E51C2}"/>
              </a:ext>
            </a:extLst>
          </p:cNvPr>
          <p:cNvCxnSpPr>
            <a:cxnSpLocks/>
          </p:cNvCxnSpPr>
          <p:nvPr/>
        </p:nvCxnSpPr>
        <p:spPr>
          <a:xfrm>
            <a:off x="6918183" y="4088737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C86CC13-488E-3A47-9C23-456CD6A4DC3D}"/>
              </a:ext>
            </a:extLst>
          </p:cNvPr>
          <p:cNvCxnSpPr>
            <a:cxnSpLocks/>
          </p:cNvCxnSpPr>
          <p:nvPr/>
        </p:nvCxnSpPr>
        <p:spPr>
          <a:xfrm>
            <a:off x="7391400" y="4088737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B571AD-42F0-CB42-A1DC-A03B5210CD36}"/>
              </a:ext>
            </a:extLst>
          </p:cNvPr>
          <p:cNvGrpSpPr/>
          <p:nvPr/>
        </p:nvGrpSpPr>
        <p:grpSpPr>
          <a:xfrm>
            <a:off x="481484" y="5035450"/>
            <a:ext cx="1255173" cy="696686"/>
            <a:chOff x="709893" y="5054851"/>
            <a:chExt cx="1255173" cy="6966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42B84D-7E7F-5A41-A45E-1F41495CF02B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C7324B-C160-C542-8678-E8265BF94075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86AE906-6D58-584C-9037-C84C018DF92E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F2ED6E8-309C-2842-82B7-2394E2D5C4FD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C20413-C2D5-794C-B8A0-2FBEF0D952FC}"/>
              </a:ext>
            </a:extLst>
          </p:cNvPr>
          <p:cNvGrpSpPr/>
          <p:nvPr/>
        </p:nvGrpSpPr>
        <p:grpSpPr>
          <a:xfrm>
            <a:off x="1347273" y="5035450"/>
            <a:ext cx="1255173" cy="696686"/>
            <a:chOff x="709893" y="5054851"/>
            <a:chExt cx="1255173" cy="69668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9511673-7A98-DF44-9F90-2BAEB66E8E00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F8A2E23-E8F4-054D-B5FF-1F1CA966B8B2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6F593F7-04A7-4F49-85CA-26C48E4868B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13ABF-2EAF-3746-AEAD-437E6BD52231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222D8DF-3DFF-AF47-B4A3-F390B475502E}"/>
              </a:ext>
            </a:extLst>
          </p:cNvPr>
          <p:cNvGrpSpPr/>
          <p:nvPr/>
        </p:nvGrpSpPr>
        <p:grpSpPr>
          <a:xfrm>
            <a:off x="2212255" y="5035450"/>
            <a:ext cx="1255173" cy="696686"/>
            <a:chOff x="709893" y="5054851"/>
            <a:chExt cx="1255173" cy="69668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CC6056E-C405-ED48-AD95-7EBAD751E9BC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05FF367-90E3-6B45-9C1C-0DFD6977189A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837F63C-B7AB-754C-9295-E509481E92D9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524FC1-7FB6-D447-988D-73E559CA3EB2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7EF74FB-837D-D045-A4CD-9BD1B026625A}"/>
              </a:ext>
            </a:extLst>
          </p:cNvPr>
          <p:cNvGrpSpPr/>
          <p:nvPr/>
        </p:nvGrpSpPr>
        <p:grpSpPr>
          <a:xfrm>
            <a:off x="3081452" y="5035450"/>
            <a:ext cx="1255173" cy="696686"/>
            <a:chOff x="709893" y="5054851"/>
            <a:chExt cx="1255173" cy="69668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7C6EDF-C7A4-8242-BCA5-400975456F79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85BF5D7-A65D-4948-85D5-A340139EEE48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E1BB8A-C1F8-E34D-A7CD-CFEA0FF4865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9DEEA53-4669-564B-84FD-CC18E093E12B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1:4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152748-326F-F247-863B-6E8795BDFA0F}"/>
              </a:ext>
            </a:extLst>
          </p:cNvPr>
          <p:cNvCxnSpPr>
            <a:cxnSpLocks/>
          </p:cNvCxnSpPr>
          <p:nvPr/>
        </p:nvCxnSpPr>
        <p:spPr>
          <a:xfrm flipH="1">
            <a:off x="1558275" y="4092536"/>
            <a:ext cx="483055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5181052-5175-4B41-85CC-1528ED6E46BA}"/>
              </a:ext>
            </a:extLst>
          </p:cNvPr>
          <p:cNvCxnSpPr>
            <a:cxnSpLocks/>
          </p:cNvCxnSpPr>
          <p:nvPr/>
        </p:nvCxnSpPr>
        <p:spPr>
          <a:xfrm flipH="1">
            <a:off x="2299204" y="4092536"/>
            <a:ext cx="229533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764257-8C13-5B49-B66B-A3093A810D47}"/>
              </a:ext>
            </a:extLst>
          </p:cNvPr>
          <p:cNvCxnSpPr>
            <a:cxnSpLocks/>
          </p:cNvCxnSpPr>
          <p:nvPr/>
        </p:nvCxnSpPr>
        <p:spPr>
          <a:xfrm>
            <a:off x="3032434" y="4092536"/>
            <a:ext cx="236609" cy="7977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A942E76-FFDC-0245-9238-896718DED7D0}"/>
              </a:ext>
            </a:extLst>
          </p:cNvPr>
          <p:cNvCxnSpPr>
            <a:cxnSpLocks/>
          </p:cNvCxnSpPr>
          <p:nvPr/>
        </p:nvCxnSpPr>
        <p:spPr>
          <a:xfrm>
            <a:off x="3505651" y="4092536"/>
            <a:ext cx="550541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1289</Words>
  <Application>Microsoft Macintosh PowerPoint</Application>
  <PresentationFormat>Widescreen</PresentationFormat>
  <Paragraphs>906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193</cp:revision>
  <cp:lastPrinted>2020-01-14T01:12:18Z</cp:lastPrinted>
  <dcterms:created xsi:type="dcterms:W3CDTF">2020-01-10T17:52:37Z</dcterms:created>
  <dcterms:modified xsi:type="dcterms:W3CDTF">2020-01-14T19:14:17Z</dcterms:modified>
</cp:coreProperties>
</file>