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69" r:id="rId11"/>
    <p:sldId id="270" r:id="rId12"/>
    <p:sldId id="259" r:id="rId13"/>
    <p:sldId id="268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112" d="100"/>
          <a:sy n="112" d="100"/>
        </p:scale>
        <p:origin x="-104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34135-BC1C-1441-ABC6-4E4DCC9D8DB3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A16CC-A804-B84A-872F-1EF0D523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4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4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2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6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A16CC-A804-B84A-872F-1EF0D52314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0ECE-9D13-B649-B753-32A46C86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948BB-B1C9-B54E-897B-F96992A7A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649CE-7862-9848-862E-83225E18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26E1-89F1-EC44-B642-3292751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DAB0C-A783-CE4C-B513-C04827C3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9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BF10-AC15-EF44-A8F7-C0DF0A41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715A-A856-8E42-A6C0-F63C2F16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252E-40BF-E048-A502-9210C578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F8B-3455-7446-915C-3BF35DC4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9735-E365-6E42-84A8-DEB9D2D5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72694-591E-5241-A2CF-68443D05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FD42A-E9DE-8842-BF44-4CF13C011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84366-B991-E04A-A8EF-5AFDEE04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3704F-49C6-744B-82B0-4D9D6599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23CFE-A34E-6C49-B1D3-FE471094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2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A877-482C-ED40-9703-664E2542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65E1-D0A8-844F-826A-2DA9973B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6A8AE-6D15-A74A-BD8E-9C4E86F9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E82-B3AB-D04A-BFDB-1AD3A8AE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01EA-ED0A-EA45-84BB-BE8F9837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EE2-BFF6-2545-9198-D5735050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9F20-CAA4-7147-9812-AE154221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E7EF-565B-4449-BA77-8700980B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2104-B224-FF4A-B49B-8A326A7B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3E91-6EC1-344D-97D8-019C5515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F05F-3F13-8E42-A928-E242F268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D399-72DC-7D4D-90DB-93F3A1D2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4B880-59A4-9749-B02D-A45E757B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E1F02-03DE-3341-84FF-5DAC8E21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C2923-3873-8E41-B4E1-48E1EF41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8C6E-86D7-CB4D-AF47-8CA53E4D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1AB9-EBC5-2E44-8816-D7585737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9D5D-508F-4C44-95CE-EA4C188D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B6D0D-A472-6E4B-AAC1-171A2DE3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B638D-A104-2A4D-A7C7-DE878D17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B459D-D2A2-C542-BCC3-591E0DCDE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90EDC-4ACE-034A-8CEE-00250154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AAAF-DA72-0A4D-90DC-934EF5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5211B-0679-2249-9DAC-78367CA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8537-47A7-8B4F-A1AC-55C7412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5CEF2-DE8B-1E46-A4EE-E8550583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CA5B4-97B6-9649-BB27-7D948F6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0126-60AA-F042-B86B-3DC130A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EDB7C-E12E-8649-BAE8-9B8F94ED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9B34A-737E-8E40-8E6E-80AE69E15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65B5-FDBE-8D46-BB91-662A73D7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FF92-CA91-4645-9660-C7292296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30FF5-52E1-5B43-841C-544E9EE1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A982E-486F-3742-AE36-DB4FAE043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BC8C4-500D-F54B-ADDA-160A273A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647D-6888-D84D-8E73-02216A39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388BA-9899-7745-B994-AFA92369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C607-5BCF-C046-B540-5D4D5A0E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6D493-3DC9-6940-AEFB-2C1E14ABF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BC57-FD9D-074B-B6DC-A6C34663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8BDB-332C-7349-BCEF-76596D47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8B6AB-888C-0245-BDDB-2EE0F866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9493-8D7F-D64A-95FF-C38BF787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992BF-AD58-1448-94E9-AE22432C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CA48-DEAC-664A-AA78-338F0CDD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C68-D645-D646-A328-92725D2E6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C93-CBAC-4147-978D-662E8168C7C6}" type="datetimeFigureOut">
              <a:rPr lang="en-US" smtClean="0"/>
              <a:t>1/13/20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31751-2E65-4E4E-B174-91D6A2E2D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D6FFB-6B67-AF44-8087-9A7B112AE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1B03-AB29-F548-ADDA-DE2BAA930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5C72E9E7-9FA5-0745-999F-F7B62AAE8D09}"/>
              </a:ext>
            </a:extLst>
          </p:cNvPr>
          <p:cNvSpPr/>
          <p:nvPr/>
        </p:nvSpPr>
        <p:spPr>
          <a:xfrm>
            <a:off x="2782019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915391D-E7C4-3B49-A01F-F577DEEED203}"/>
              </a:ext>
            </a:extLst>
          </p:cNvPr>
          <p:cNvSpPr/>
          <p:nvPr/>
        </p:nvSpPr>
        <p:spPr>
          <a:xfrm>
            <a:off x="7851475" y="3227922"/>
            <a:ext cx="1624300" cy="14993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CFF815A-F9F4-C94E-AD0F-FCC6C3E3E07A}"/>
              </a:ext>
            </a:extLst>
          </p:cNvPr>
          <p:cNvCxnSpPr>
            <a:cxnSpLocks/>
          </p:cNvCxnSpPr>
          <p:nvPr/>
        </p:nvCxnSpPr>
        <p:spPr>
          <a:xfrm flipH="1">
            <a:off x="4406319" y="3651172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AF8B54-2CA3-0A47-89AB-FEA6F350144A}"/>
              </a:ext>
            </a:extLst>
          </p:cNvPr>
          <p:cNvCxnSpPr>
            <a:cxnSpLocks/>
          </p:cNvCxnSpPr>
          <p:nvPr/>
        </p:nvCxnSpPr>
        <p:spPr>
          <a:xfrm flipH="1">
            <a:off x="4406319" y="4264614"/>
            <a:ext cx="3445156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78FBF7-5041-F948-B23B-8D6D1322901B}"/>
              </a:ext>
            </a:extLst>
          </p:cNvPr>
          <p:cNvSpPr/>
          <p:nvPr/>
        </p:nvSpPr>
        <p:spPr>
          <a:xfrm>
            <a:off x="4529263" y="4269097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5AA77C6-D21A-B24D-8927-823EAC50BA1D}"/>
              </a:ext>
            </a:extLst>
          </p:cNvPr>
          <p:cNvSpPr/>
          <p:nvPr/>
        </p:nvSpPr>
        <p:spPr>
          <a:xfrm>
            <a:off x="4529263" y="3659334"/>
            <a:ext cx="2839725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481" y="2214667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385" y="2213222"/>
            <a:ext cx="901568" cy="9197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8C3D35-6AEA-544C-85F6-4C253E8C3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306" y="2213222"/>
            <a:ext cx="783181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2782019" y="1918009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06022-3007-9541-8924-6A8E4620F19E}"/>
              </a:ext>
            </a:extLst>
          </p:cNvPr>
          <p:cNvSpPr/>
          <p:nvPr/>
        </p:nvSpPr>
        <p:spPr>
          <a:xfrm>
            <a:off x="5316746" y="1917142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Eve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7851475" y="1919356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569FBB-8741-E94D-A4E1-F819664DA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254" y="3226472"/>
            <a:ext cx="318514" cy="22248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6111368" y="3133005"/>
            <a:ext cx="0" cy="106247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B4F436-D089-1048-9875-39A13DD02C51}"/>
              </a:ext>
            </a:extLst>
          </p:cNvPr>
          <p:cNvCxnSpPr>
            <a:cxnSpLocks/>
          </p:cNvCxnSpPr>
          <p:nvPr/>
        </p:nvCxnSpPr>
        <p:spPr>
          <a:xfrm flipV="1">
            <a:off x="6194612" y="3133694"/>
            <a:ext cx="0" cy="46243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0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B1B73D-AE1C-4443-90C9-6B84823E85EC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8" y="2289188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 flipH="1">
            <a:off x="9269092" y="2289188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9269092" y="2289188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7" y="4746365"/>
            <a:ext cx="923014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</a:t>
            </a: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D643B5-67CC-C046-A518-73DA0A482F44}"/>
              </a:ext>
            </a:extLst>
          </p:cNvPr>
          <p:cNvGrpSpPr/>
          <p:nvPr/>
        </p:nvGrpSpPr>
        <p:grpSpPr>
          <a:xfrm>
            <a:off x="2259385" y="2912320"/>
            <a:ext cx="1981200" cy="696686"/>
            <a:chOff x="4454071" y="2362200"/>
            <a:chExt cx="1981200" cy="696686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45C938F-386C-A846-BF06-71906F81301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7B116B4-9CDF-5D4D-AF7C-7EA31E01FBDF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2455C0F-588E-964A-B3E2-85C987FFC6F2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905C1B4-8820-2D41-B107-F609EF0BF7F5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8B7B881-8B5E-3A4A-814B-6477CFB17F77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295F63A-4594-C44E-BC0F-4CDA2F2AA4CF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162EF9E-3462-9D48-A1AE-6B463C929FDD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2799340-B697-5D4A-8755-0C1263DFC5D3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0C1190E-E0A6-FF43-AB95-F3BA06BDEAD6}"/>
              </a:ext>
            </a:extLst>
          </p:cNvPr>
          <p:cNvCxnSpPr>
            <a:cxnSpLocks/>
          </p:cNvCxnSpPr>
          <p:nvPr/>
        </p:nvCxnSpPr>
        <p:spPr>
          <a:xfrm>
            <a:off x="2544666" y="2278302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CC1BA06-BE4B-FC47-AE19-A1C7C5E10F9B}"/>
              </a:ext>
            </a:extLst>
          </p:cNvPr>
          <p:cNvCxnSpPr>
            <a:cxnSpLocks/>
          </p:cNvCxnSpPr>
          <p:nvPr/>
        </p:nvCxnSpPr>
        <p:spPr>
          <a:xfrm flipH="1">
            <a:off x="2544666" y="2278302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93FAAC0-9BC9-C54C-8D78-5276645F88A0}"/>
              </a:ext>
            </a:extLst>
          </p:cNvPr>
          <p:cNvCxnSpPr>
            <a:cxnSpLocks/>
          </p:cNvCxnSpPr>
          <p:nvPr/>
        </p:nvCxnSpPr>
        <p:spPr>
          <a:xfrm flipH="1">
            <a:off x="3520880" y="2278302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4FDC453-B825-7C45-847D-B03678A44B20}"/>
              </a:ext>
            </a:extLst>
          </p:cNvPr>
          <p:cNvCxnSpPr>
            <a:cxnSpLocks/>
          </p:cNvCxnSpPr>
          <p:nvPr/>
        </p:nvCxnSpPr>
        <p:spPr>
          <a:xfrm>
            <a:off x="3520880" y="2278302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0EE4F94-F17F-5B4C-8DDB-A5E2DDF1FB79}"/>
              </a:ext>
            </a:extLst>
          </p:cNvPr>
          <p:cNvCxnSpPr>
            <a:cxnSpLocks/>
          </p:cNvCxnSpPr>
          <p:nvPr/>
        </p:nvCxnSpPr>
        <p:spPr>
          <a:xfrm>
            <a:off x="254676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1A053A4-CFFE-144E-93B1-92FA98FB29FC}"/>
              </a:ext>
            </a:extLst>
          </p:cNvPr>
          <p:cNvCxnSpPr>
            <a:cxnSpLocks/>
          </p:cNvCxnSpPr>
          <p:nvPr/>
        </p:nvCxnSpPr>
        <p:spPr>
          <a:xfrm>
            <a:off x="3032773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3BF6035-20B6-7341-A692-3DA4CD96811B}"/>
              </a:ext>
            </a:extLst>
          </p:cNvPr>
          <p:cNvCxnSpPr>
            <a:cxnSpLocks/>
          </p:cNvCxnSpPr>
          <p:nvPr/>
        </p:nvCxnSpPr>
        <p:spPr>
          <a:xfrm>
            <a:off x="3528274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9D846D1-322C-D84D-A9F5-A45C8405080B}"/>
              </a:ext>
            </a:extLst>
          </p:cNvPr>
          <p:cNvCxnSpPr>
            <a:cxnSpLocks/>
          </p:cNvCxnSpPr>
          <p:nvPr/>
        </p:nvCxnSpPr>
        <p:spPr>
          <a:xfrm>
            <a:off x="4012738" y="1821102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5705CEB-7F2B-9F40-8821-F27B4C3435D3}"/>
              </a:ext>
            </a:extLst>
          </p:cNvPr>
          <p:cNvGrpSpPr/>
          <p:nvPr/>
        </p:nvGrpSpPr>
        <p:grpSpPr>
          <a:xfrm>
            <a:off x="3619805" y="4702870"/>
            <a:ext cx="990600" cy="696686"/>
            <a:chOff x="7429500" y="3995057"/>
            <a:chExt cx="990600" cy="6966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AB8CF4-9EDA-AE45-908D-F007E7143520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5D87680-B17B-B048-B8A7-33C5BE1A40EC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75AAB98-66C7-BB40-A906-84F0DB9861F2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2789083-7D41-B142-A623-FA2618DD945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288FA6F-4505-B547-B9DE-491B7B1252A7}"/>
              </a:ext>
            </a:extLst>
          </p:cNvPr>
          <p:cNvSpPr/>
          <p:nvPr/>
        </p:nvSpPr>
        <p:spPr>
          <a:xfrm>
            <a:off x="2860096" y="4681098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B3B11C1-E03B-D144-86EF-AA4310048C99}"/>
              </a:ext>
            </a:extLst>
          </p:cNvPr>
          <p:cNvCxnSpPr>
            <a:cxnSpLocks/>
          </p:cNvCxnSpPr>
          <p:nvPr/>
        </p:nvCxnSpPr>
        <p:spPr>
          <a:xfrm>
            <a:off x="3535771" y="3736756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A39247B1-7195-C74E-A68E-669006912BEA}"/>
              </a:ext>
            </a:extLst>
          </p:cNvPr>
          <p:cNvCxnSpPr>
            <a:cxnSpLocks/>
          </p:cNvCxnSpPr>
          <p:nvPr/>
        </p:nvCxnSpPr>
        <p:spPr>
          <a:xfrm>
            <a:off x="4008988" y="3736756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B236ACD-BF58-754D-BFA5-565B631DD0E3}"/>
              </a:ext>
            </a:extLst>
          </p:cNvPr>
          <p:cNvSpPr/>
          <p:nvPr/>
        </p:nvSpPr>
        <p:spPr>
          <a:xfrm>
            <a:off x="800973" y="2792223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AEE0E9D-F1EE-FC4A-8715-F38D6D7BC697}"/>
              </a:ext>
            </a:extLst>
          </p:cNvPr>
          <p:cNvSpPr/>
          <p:nvPr/>
        </p:nvSpPr>
        <p:spPr>
          <a:xfrm>
            <a:off x="4644551" y="2074120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2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C623475-987C-E84B-90F8-793517C6D3DB}"/>
              </a:ext>
            </a:extLst>
          </p:cNvPr>
          <p:cNvSpPr/>
          <p:nvPr/>
        </p:nvSpPr>
        <p:spPr>
          <a:xfrm>
            <a:off x="5543817" y="225101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3800EC6-11D3-0848-BE7F-4A881689814F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4072760" y="2493220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E8D76E-36A5-5741-AB03-34C57D020B0F}"/>
              </a:ext>
            </a:extLst>
          </p:cNvPr>
          <p:cNvSpPr/>
          <p:nvPr/>
        </p:nvSpPr>
        <p:spPr>
          <a:xfrm>
            <a:off x="3669732" y="5426522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5503885-1F3F-8544-8668-E661899D9B2E}"/>
              </a:ext>
            </a:extLst>
          </p:cNvPr>
          <p:cNvSpPr/>
          <p:nvPr/>
        </p:nvSpPr>
        <p:spPr>
          <a:xfrm>
            <a:off x="4724485" y="4735479"/>
            <a:ext cx="923014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Correct</a:t>
            </a: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parity = 0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0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0A66B-8AE8-7442-A980-F469314D1868}"/>
              </a:ext>
            </a:extLst>
          </p:cNvPr>
          <p:cNvGrpSpPr/>
          <p:nvPr/>
        </p:nvGrpSpPr>
        <p:grpSpPr>
          <a:xfrm>
            <a:off x="8007597" y="1069988"/>
            <a:ext cx="1981200" cy="696686"/>
            <a:chOff x="4454071" y="1295400"/>
            <a:chExt cx="1981200" cy="6966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CD04DC-8FF8-D44E-8157-1F35A8F2DE82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2169F8-4B12-F244-8FCC-A54AA6472B46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10C021-713C-AB4C-8354-35E50D3C669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14A9D4-7A02-204D-BC01-B687CDF8239F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B5CD662-6D12-BE4A-B7FE-0CA002F7057A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E9109A-9AD5-8341-A24E-9E3A331DC88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CEB25F-3805-3247-855C-AAF6BE853C16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02AC00-45AD-2740-AAB1-649303F1722C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73B06-5F4D-7547-8F65-284BE7413996}"/>
              </a:ext>
            </a:extLst>
          </p:cNvPr>
          <p:cNvSpPr/>
          <p:nvPr/>
        </p:nvSpPr>
        <p:spPr>
          <a:xfrm>
            <a:off x="6693247" y="1069988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4249EB-8FCB-184F-B588-03FC92E330DF}"/>
              </a:ext>
            </a:extLst>
          </p:cNvPr>
          <p:cNvGrpSpPr/>
          <p:nvPr/>
        </p:nvGrpSpPr>
        <p:grpSpPr>
          <a:xfrm>
            <a:off x="8007597" y="2923206"/>
            <a:ext cx="1981200" cy="696686"/>
            <a:chOff x="4454071" y="2362200"/>
            <a:chExt cx="1981200" cy="6966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DF2C01-D507-D848-A8F4-A75E66903A9B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D8832C-48FA-A34A-A499-66AF19F7462A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2ADCC-5DB6-2348-A83A-2D83C34E486F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2BC09-82DA-A443-A898-314D58E39803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C2C8C1-634D-2142-81CD-37EEA1339993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C7EBB3-E4D4-6242-9B25-D0AE4DDE85A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97F3A3-C415-5C4B-B0B6-4A92FFD31089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B9A741-0686-B941-B3E0-E708A55DEABF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B1B73D-AE1C-4443-90C9-6B84823E85EC}"/>
              </a:ext>
            </a:extLst>
          </p:cNvPr>
          <p:cNvCxnSpPr>
            <a:cxnSpLocks/>
          </p:cNvCxnSpPr>
          <p:nvPr/>
        </p:nvCxnSpPr>
        <p:spPr>
          <a:xfrm>
            <a:off x="8292878" y="2289188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73103E-8653-0844-BA70-F328BBAB0738}"/>
              </a:ext>
            </a:extLst>
          </p:cNvPr>
          <p:cNvCxnSpPr>
            <a:cxnSpLocks/>
          </p:cNvCxnSpPr>
          <p:nvPr/>
        </p:nvCxnSpPr>
        <p:spPr>
          <a:xfrm flipH="1">
            <a:off x="8292878" y="2289188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E26995-6434-F747-BDE2-B938293FA66F}"/>
              </a:ext>
            </a:extLst>
          </p:cNvPr>
          <p:cNvCxnSpPr>
            <a:cxnSpLocks/>
          </p:cNvCxnSpPr>
          <p:nvPr/>
        </p:nvCxnSpPr>
        <p:spPr>
          <a:xfrm flipH="1">
            <a:off x="9269092" y="2289188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587B-66B7-DA42-932A-611E7B5F1098}"/>
              </a:ext>
            </a:extLst>
          </p:cNvPr>
          <p:cNvCxnSpPr>
            <a:cxnSpLocks/>
          </p:cNvCxnSpPr>
          <p:nvPr/>
        </p:nvCxnSpPr>
        <p:spPr>
          <a:xfrm>
            <a:off x="9269092" y="2289188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D2FA6E-9582-A349-B931-22A3236C5BEE}"/>
              </a:ext>
            </a:extLst>
          </p:cNvPr>
          <p:cNvCxnSpPr>
            <a:cxnSpLocks/>
          </p:cNvCxnSpPr>
          <p:nvPr/>
        </p:nvCxnSpPr>
        <p:spPr>
          <a:xfrm>
            <a:off x="829497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5A668-8198-C64E-BCA8-461524920273}"/>
              </a:ext>
            </a:extLst>
          </p:cNvPr>
          <p:cNvCxnSpPr>
            <a:cxnSpLocks/>
          </p:cNvCxnSpPr>
          <p:nvPr/>
        </p:nvCxnSpPr>
        <p:spPr>
          <a:xfrm>
            <a:off x="8780985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6F92B3-F84E-194B-AD96-4CCF7A34B06C}"/>
              </a:ext>
            </a:extLst>
          </p:cNvPr>
          <p:cNvCxnSpPr>
            <a:cxnSpLocks/>
          </p:cNvCxnSpPr>
          <p:nvPr/>
        </p:nvCxnSpPr>
        <p:spPr>
          <a:xfrm>
            <a:off x="9276486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6583E-CC24-5545-BBF3-42B2C5EF8E19}"/>
              </a:ext>
            </a:extLst>
          </p:cNvPr>
          <p:cNvCxnSpPr>
            <a:cxnSpLocks/>
          </p:cNvCxnSpPr>
          <p:nvPr/>
        </p:nvCxnSpPr>
        <p:spPr>
          <a:xfrm>
            <a:off x="9760950" y="1831988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E2F-BD9B-FA45-8B70-6878A4850732}"/>
              </a:ext>
            </a:extLst>
          </p:cNvPr>
          <p:cNvGrpSpPr/>
          <p:nvPr/>
        </p:nvGrpSpPr>
        <p:grpSpPr>
          <a:xfrm>
            <a:off x="7637777" y="4713756"/>
            <a:ext cx="990600" cy="696686"/>
            <a:chOff x="5442856" y="3995057"/>
            <a:chExt cx="990600" cy="69668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341380F-6B15-B44C-8C78-BF11556374FF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67547B-CC23-F346-B0B2-FA2DA7576702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8A6F86A-38CC-B345-88D1-56F632DFC806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548ED30-E483-2B4B-8572-6989B54AEA0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01DD05F-8744-B147-A7B8-B1E4B42B0B2C}"/>
              </a:ext>
            </a:extLst>
          </p:cNvPr>
          <p:cNvGrpSpPr/>
          <p:nvPr/>
        </p:nvGrpSpPr>
        <p:grpSpPr>
          <a:xfrm>
            <a:off x="9368017" y="4713756"/>
            <a:ext cx="990600" cy="696686"/>
            <a:chOff x="7429500" y="3995057"/>
            <a:chExt cx="990600" cy="69668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03BD7C-A1DE-BC46-8CF0-4E28039A103E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92517F-020B-B94B-BF4D-F396C947E829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824EC1-B7D2-3E4E-8802-6D1C0F468ADF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75E19F-1D2E-7C4E-904F-E36840F38614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7442A16-F0EB-1745-856F-C1A2F30BBDF8}"/>
              </a:ext>
            </a:extLst>
          </p:cNvPr>
          <p:cNvSpPr/>
          <p:nvPr/>
        </p:nvSpPr>
        <p:spPr>
          <a:xfrm>
            <a:off x="6866171" y="4701050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63222C-8B13-EF4C-B47C-2B319C8E2244}"/>
              </a:ext>
            </a:extLst>
          </p:cNvPr>
          <p:cNvSpPr/>
          <p:nvPr/>
        </p:nvSpPr>
        <p:spPr>
          <a:xfrm>
            <a:off x="8608308" y="4691984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39B58E-454C-604C-8670-7DB66F449E55}"/>
              </a:ext>
            </a:extLst>
          </p:cNvPr>
          <p:cNvCxnSpPr>
            <a:cxnSpLocks/>
          </p:cNvCxnSpPr>
          <p:nvPr/>
        </p:nvCxnSpPr>
        <p:spPr>
          <a:xfrm flipH="1">
            <a:off x="7896151" y="3747642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315C15-41B0-394D-88D8-B35F48DFE285}"/>
              </a:ext>
            </a:extLst>
          </p:cNvPr>
          <p:cNvCxnSpPr>
            <a:cxnSpLocks/>
          </p:cNvCxnSpPr>
          <p:nvPr/>
        </p:nvCxnSpPr>
        <p:spPr>
          <a:xfrm flipH="1">
            <a:off x="8382254" y="3747642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6A8325-191B-B947-8F8D-784066712625}"/>
              </a:ext>
            </a:extLst>
          </p:cNvPr>
          <p:cNvCxnSpPr>
            <a:cxnSpLocks/>
          </p:cNvCxnSpPr>
          <p:nvPr/>
        </p:nvCxnSpPr>
        <p:spPr>
          <a:xfrm>
            <a:off x="9283983" y="3747642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1DA36E-83D7-0642-8203-C20F65EB74CD}"/>
              </a:ext>
            </a:extLst>
          </p:cNvPr>
          <p:cNvCxnSpPr>
            <a:cxnSpLocks/>
          </p:cNvCxnSpPr>
          <p:nvPr/>
        </p:nvCxnSpPr>
        <p:spPr>
          <a:xfrm>
            <a:off x="9757200" y="3747642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93E0396-A594-3943-B4E2-232D5B48470B}"/>
              </a:ext>
            </a:extLst>
          </p:cNvPr>
          <p:cNvSpPr/>
          <p:nvPr/>
        </p:nvSpPr>
        <p:spPr>
          <a:xfrm>
            <a:off x="6549185" y="2803109"/>
            <a:ext cx="1321146" cy="740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0E4B71-CF4E-C843-BC21-0DF4D02F52C0}"/>
              </a:ext>
            </a:extLst>
          </p:cNvPr>
          <p:cNvSpPr/>
          <p:nvPr/>
        </p:nvSpPr>
        <p:spPr>
          <a:xfrm>
            <a:off x="10392763" y="2085006"/>
            <a:ext cx="762000" cy="838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7514D-41D1-BA4D-B455-06BFE1568D2B}"/>
              </a:ext>
            </a:extLst>
          </p:cNvPr>
          <p:cNvSpPr/>
          <p:nvPr/>
        </p:nvSpPr>
        <p:spPr>
          <a:xfrm>
            <a:off x="11292029" y="2261896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FE732-9817-104C-A899-5B2D586C98BE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9820972" y="2504106"/>
            <a:ext cx="57179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DB8001A-7098-5B4D-8649-A525456752A6}"/>
              </a:ext>
            </a:extLst>
          </p:cNvPr>
          <p:cNvSpPr/>
          <p:nvPr/>
        </p:nvSpPr>
        <p:spPr>
          <a:xfrm>
            <a:off x="7637777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295637-03D4-694D-8D0A-4EA74FDB2787}"/>
              </a:ext>
            </a:extLst>
          </p:cNvPr>
          <p:cNvSpPr/>
          <p:nvPr/>
        </p:nvSpPr>
        <p:spPr>
          <a:xfrm>
            <a:off x="9417944" y="5479076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Length =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EE21D-F661-244B-BCD5-5378CA4490FF}"/>
              </a:ext>
            </a:extLst>
          </p:cNvPr>
          <p:cNvSpPr/>
          <p:nvPr/>
        </p:nvSpPr>
        <p:spPr>
          <a:xfrm>
            <a:off x="10472697" y="4746365"/>
            <a:ext cx="923014" cy="391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Current</a:t>
            </a: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parity = 1</a:t>
            </a:r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444EEF-F7D9-1948-8B21-03B4E5B0EE4B}"/>
              </a:ext>
            </a:extLst>
          </p:cNvPr>
          <p:cNvSpPr/>
          <p:nvPr/>
        </p:nvSpPr>
        <p:spPr>
          <a:xfrm>
            <a:off x="8316207" y="370656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44E774-87C2-F64D-9588-C36659311FF2}"/>
              </a:ext>
            </a:extLst>
          </p:cNvPr>
          <p:cNvGrpSpPr/>
          <p:nvPr/>
        </p:nvGrpSpPr>
        <p:grpSpPr>
          <a:xfrm>
            <a:off x="2259385" y="1059102"/>
            <a:ext cx="1981200" cy="696686"/>
            <a:chOff x="4454071" y="1295400"/>
            <a:chExt cx="1981200" cy="69668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CD6AC67-5807-B047-988F-4F36B1F3096D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5AC46E-7817-7E42-9A24-9ABA2C7944D0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BBE2D50-B9A7-0C48-B638-BD547B968EF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EA8543-2838-6E46-A9DA-4BA2DD3B0D98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ADF799-AEC1-A14D-9193-51DA03F23B12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8ECCDF6-C3F3-0648-BF1E-E24FDF2017BC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486C3EB-1435-014D-9890-BF663EC2EDB8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A15ABF-3E41-5042-9484-C428FF6ECA22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72A1D88-E703-A74F-9DD8-8505A285CFCC}"/>
              </a:ext>
            </a:extLst>
          </p:cNvPr>
          <p:cNvSpPr/>
          <p:nvPr/>
        </p:nvSpPr>
        <p:spPr>
          <a:xfrm>
            <a:off x="945035" y="1059102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4E71DFE-D347-CC40-911A-DE77FE788A8C}"/>
              </a:ext>
            </a:extLst>
          </p:cNvPr>
          <p:cNvSpPr/>
          <p:nvPr/>
        </p:nvSpPr>
        <p:spPr>
          <a:xfrm>
            <a:off x="2567995" y="359770"/>
            <a:ext cx="117729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43AFBE3-5465-B543-AC63-6571C55B3905}"/>
              </a:ext>
            </a:extLst>
          </p:cNvPr>
          <p:cNvCxnSpPr>
            <a:cxnSpLocks/>
          </p:cNvCxnSpPr>
          <p:nvPr/>
        </p:nvCxnSpPr>
        <p:spPr>
          <a:xfrm>
            <a:off x="6461359" y="274320"/>
            <a:ext cx="0" cy="5806440"/>
          </a:xfrm>
          <a:prstGeom prst="straightConnector1">
            <a:avLst/>
          </a:prstGeom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A104EB7-1FD9-D049-8D4A-6EF05ACB48C4}"/>
              </a:ext>
            </a:extLst>
          </p:cNvPr>
          <p:cNvCxnSpPr>
            <a:cxnSpLocks/>
          </p:cNvCxnSpPr>
          <p:nvPr/>
        </p:nvCxnSpPr>
        <p:spPr>
          <a:xfrm flipH="1" flipV="1">
            <a:off x="4446188" y="1303367"/>
            <a:ext cx="2337525" cy="545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05FDAFE4-10D1-DD4B-BC03-2317E9561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95" y="1118781"/>
            <a:ext cx="428922" cy="37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831F4C-9BF7-1343-9EAA-E2D3353DF7D8}"/>
              </a:ext>
            </a:extLst>
          </p:cNvPr>
          <p:cNvGrpSpPr/>
          <p:nvPr/>
        </p:nvGrpSpPr>
        <p:grpSpPr>
          <a:xfrm>
            <a:off x="3839351" y="1053166"/>
            <a:ext cx="3962400" cy="696545"/>
            <a:chOff x="6629400" y="2351455"/>
            <a:chExt cx="3962400" cy="696545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8C4A196-0DC7-E148-9031-732451BDD696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73386FC-F489-4244-B1B4-863006ADA0B1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C5F8E73-9477-924C-B4AB-295607D81AE9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05EE2BA-0182-8641-BC7A-A7352548DB49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A310FF1-4FB0-BC4B-8FFB-7D72C1F7487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4207963-1CC8-7B4D-A3A7-CF1CE67877AA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D3EBBDA-4D79-0E42-912A-644F25624364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4369E00-FA98-2941-9148-9CDB15D44580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3176B06-8DD9-2949-9B82-F20A4525823E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70AD732-7277-AA44-8DF5-EC79DA84B914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A9B76CC-5764-FF45-94A0-4C7415453BE6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BECE7573-E704-ED43-BAB8-5969AF71621D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38BE62B-4DC2-0243-ACD6-F2DA7E56ECD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241AED0-5C53-FA4B-A173-46B8D7ECFA76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A3A280A5-D6D2-3243-89F9-40C232B78F44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07793D7-5C27-D74F-A92E-625675F0E1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04C74A-8D87-844F-BF9E-207727AA7F16}"/>
              </a:ext>
            </a:extLst>
          </p:cNvPr>
          <p:cNvGrpSpPr/>
          <p:nvPr/>
        </p:nvGrpSpPr>
        <p:grpSpPr>
          <a:xfrm>
            <a:off x="3839351" y="2042073"/>
            <a:ext cx="3962400" cy="696545"/>
            <a:chOff x="6629400" y="2351455"/>
            <a:chExt cx="3962400" cy="69654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202419-C5C9-9F43-B5C6-6195EA30B0FA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DD1D9D7-3929-2043-ACAA-C7CCDA86C56E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F74F177-F34D-F94E-A057-A365B2BCA8F7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6A54003F-39C4-6C40-B4D5-71064D00BB93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B36E46C-AB09-124F-971C-686E4F605EBC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6CDCB691-94A4-7946-9EC6-B39921199C4F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047767-0F2B-904B-BF2F-5C9104B0CD7F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EDB8BF-4E8D-C245-AF48-72BFC12C011B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3A12ADF-73D9-AE4D-B9E8-47C584A7247C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C0C55E-5624-9D47-93E1-9EB8CD79BBEE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F78EEA50-E251-3549-8A8C-E1AF1C04697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08C12F3-37EB-B64C-8AC2-C2767069BB20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28179C-05F2-314C-AADC-0ED406725C29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66F0635-660C-5542-A85D-0B8D5DC9438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D5CC2BCA-8DF5-CC49-939C-E89B50B0ECD8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24191FA0-EDC3-1542-BBA5-0585E4C9D657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96B486-ED77-E748-A385-96F70C66197C}"/>
              </a:ext>
            </a:extLst>
          </p:cNvPr>
          <p:cNvGrpSpPr/>
          <p:nvPr/>
        </p:nvGrpSpPr>
        <p:grpSpPr>
          <a:xfrm>
            <a:off x="3630706" y="3034768"/>
            <a:ext cx="1981200" cy="696545"/>
            <a:chOff x="5334000" y="2732455"/>
            <a:chExt cx="1981200" cy="69654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27BE3082-D834-DC43-BD8D-83721A25D99B}"/>
                </a:ext>
              </a:extLst>
            </p:cNvPr>
            <p:cNvSpPr/>
            <p:nvPr/>
          </p:nvSpPr>
          <p:spPr>
            <a:xfrm>
              <a:off x="53340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41BB7D6-B751-DD4B-8083-6687BA103A6C}"/>
                </a:ext>
              </a:extLst>
            </p:cNvPr>
            <p:cNvSpPr/>
            <p:nvPr/>
          </p:nvSpPr>
          <p:spPr>
            <a:xfrm>
              <a:off x="5829300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C88C0CE-FEBB-2D42-933A-ECF116532403}"/>
                </a:ext>
              </a:extLst>
            </p:cNvPr>
            <p:cNvSpPr/>
            <p:nvPr/>
          </p:nvSpPr>
          <p:spPr>
            <a:xfrm>
              <a:off x="63246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C7DC0BB8-12E9-E54D-8752-342A1259D612}"/>
                </a:ext>
              </a:extLst>
            </p:cNvPr>
            <p:cNvSpPr/>
            <p:nvPr/>
          </p:nvSpPr>
          <p:spPr>
            <a:xfrm>
              <a:off x="6819900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C750D27-6A29-184C-A5F1-AB44AB80C75F}"/>
                </a:ext>
              </a:extLst>
            </p:cNvPr>
            <p:cNvSpPr/>
            <p:nvPr/>
          </p:nvSpPr>
          <p:spPr>
            <a:xfrm>
              <a:off x="53340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690197C9-0547-874D-AE0D-8E1DB536C6C5}"/>
                </a:ext>
              </a:extLst>
            </p:cNvPr>
            <p:cNvSpPr/>
            <p:nvPr/>
          </p:nvSpPr>
          <p:spPr>
            <a:xfrm>
              <a:off x="58293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1730B7A5-23B7-5042-B78E-0EEDCB21B613}"/>
                </a:ext>
              </a:extLst>
            </p:cNvPr>
            <p:cNvSpPr/>
            <p:nvPr/>
          </p:nvSpPr>
          <p:spPr>
            <a:xfrm>
              <a:off x="63246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9179AE67-207E-7C41-853A-E30E0FB16483}"/>
                </a:ext>
              </a:extLst>
            </p:cNvPr>
            <p:cNvSpPr/>
            <p:nvPr/>
          </p:nvSpPr>
          <p:spPr>
            <a:xfrm>
              <a:off x="6819900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D743A2-0C26-D14D-9728-FE0F808ED80B}"/>
              </a:ext>
            </a:extLst>
          </p:cNvPr>
          <p:cNvGrpSpPr/>
          <p:nvPr/>
        </p:nvGrpSpPr>
        <p:grpSpPr>
          <a:xfrm>
            <a:off x="6114464" y="3034768"/>
            <a:ext cx="1981200" cy="696545"/>
            <a:chOff x="7817758" y="2732455"/>
            <a:chExt cx="1981200" cy="69654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CE03A6D-4A6E-2E4E-8F53-8F22971DD7A9}"/>
                </a:ext>
              </a:extLst>
            </p:cNvPr>
            <p:cNvSpPr/>
            <p:nvPr/>
          </p:nvSpPr>
          <p:spPr>
            <a:xfrm>
              <a:off x="78177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BED253F0-90AD-2744-AA9B-E139280C626D}"/>
                </a:ext>
              </a:extLst>
            </p:cNvPr>
            <p:cNvSpPr/>
            <p:nvPr/>
          </p:nvSpPr>
          <p:spPr>
            <a:xfrm>
              <a:off x="8313058" y="2732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85F9A269-CFD2-8B45-8CDB-9B069E9FE025}"/>
                </a:ext>
              </a:extLst>
            </p:cNvPr>
            <p:cNvSpPr/>
            <p:nvPr/>
          </p:nvSpPr>
          <p:spPr>
            <a:xfrm>
              <a:off x="78213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06B414D3-47F1-004C-A284-D2F18061A5A3}"/>
                </a:ext>
              </a:extLst>
            </p:cNvPr>
            <p:cNvSpPr/>
            <p:nvPr/>
          </p:nvSpPr>
          <p:spPr>
            <a:xfrm>
              <a:off x="8316687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9D287DB-C9EA-9E43-B926-2ABE7A036A89}"/>
                </a:ext>
              </a:extLst>
            </p:cNvPr>
            <p:cNvSpPr/>
            <p:nvPr/>
          </p:nvSpPr>
          <p:spPr>
            <a:xfrm>
              <a:off x="88083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AAE56A8-EFEF-AF47-9916-0214EB9F2A11}"/>
                </a:ext>
              </a:extLst>
            </p:cNvPr>
            <p:cNvSpPr/>
            <p:nvPr/>
          </p:nvSpPr>
          <p:spPr>
            <a:xfrm>
              <a:off x="9303658" y="2732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9EBFA61-77D5-1A4A-BAA3-F933FFFABD69}"/>
                </a:ext>
              </a:extLst>
            </p:cNvPr>
            <p:cNvSpPr/>
            <p:nvPr/>
          </p:nvSpPr>
          <p:spPr>
            <a:xfrm>
              <a:off x="8804729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8E1D40EB-3399-3048-944B-78F311996511}"/>
                </a:ext>
              </a:extLst>
            </p:cNvPr>
            <p:cNvSpPr/>
            <p:nvPr/>
          </p:nvSpPr>
          <p:spPr>
            <a:xfrm>
              <a:off x="9292771" y="3189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72C7AE-D1B1-6041-A996-381FC5576502}"/>
              </a:ext>
            </a:extLst>
          </p:cNvPr>
          <p:cNvGrpSpPr/>
          <p:nvPr/>
        </p:nvGrpSpPr>
        <p:grpSpPr>
          <a:xfrm>
            <a:off x="5878990" y="4035039"/>
            <a:ext cx="994229" cy="696545"/>
            <a:chOff x="5257800" y="4200838"/>
            <a:chExt cx="994229" cy="696545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8193D9D3-58C0-1A46-8D97-D353E1D19257}"/>
                </a:ext>
              </a:extLst>
            </p:cNvPr>
            <p:cNvSpPr/>
            <p:nvPr/>
          </p:nvSpPr>
          <p:spPr>
            <a:xfrm>
              <a:off x="5257800" y="4200838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D3A810F7-9A93-1F49-A9C3-9E65A73152F9}"/>
                </a:ext>
              </a:extLst>
            </p:cNvPr>
            <p:cNvSpPr/>
            <p:nvPr/>
          </p:nvSpPr>
          <p:spPr>
            <a:xfrm>
              <a:off x="5753100" y="4200838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9FF780C-D2A7-134E-AAB0-3B82674A1A92}"/>
                </a:ext>
              </a:extLst>
            </p:cNvPr>
            <p:cNvSpPr/>
            <p:nvPr/>
          </p:nvSpPr>
          <p:spPr>
            <a:xfrm>
              <a:off x="52614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E44FD80-093E-304C-B919-CBE3C87F7050}"/>
                </a:ext>
              </a:extLst>
            </p:cNvPr>
            <p:cNvSpPr/>
            <p:nvPr/>
          </p:nvSpPr>
          <p:spPr>
            <a:xfrm>
              <a:off x="5756729" y="465789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3F6201-C396-F741-9F06-CCBCA47CB349}"/>
              </a:ext>
            </a:extLst>
          </p:cNvPr>
          <p:cNvGrpSpPr/>
          <p:nvPr/>
        </p:nvGrpSpPr>
        <p:grpSpPr>
          <a:xfrm>
            <a:off x="5671711" y="5035310"/>
            <a:ext cx="498929" cy="696545"/>
            <a:chOff x="5322609" y="4141239"/>
            <a:chExt cx="498929" cy="696545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00A820B8-40EE-7746-85D3-3F38EC594178}"/>
                </a:ext>
              </a:extLst>
            </p:cNvPr>
            <p:cNvSpPr/>
            <p:nvPr/>
          </p:nvSpPr>
          <p:spPr>
            <a:xfrm>
              <a:off x="5322609" y="4141239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36ABCAB-8C2D-494D-A69C-D5F0F3DF801F}"/>
                </a:ext>
              </a:extLst>
            </p:cNvPr>
            <p:cNvSpPr/>
            <p:nvPr/>
          </p:nvSpPr>
          <p:spPr>
            <a:xfrm>
              <a:off x="5326238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B03775-E463-464A-BED1-D45B084C241D}"/>
              </a:ext>
            </a:extLst>
          </p:cNvPr>
          <p:cNvGrpSpPr/>
          <p:nvPr/>
        </p:nvGrpSpPr>
        <p:grpSpPr>
          <a:xfrm>
            <a:off x="6620125" y="5035310"/>
            <a:ext cx="498929" cy="696545"/>
            <a:chOff x="6271023" y="4141239"/>
            <a:chExt cx="498929" cy="69654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74BBEA65-35A5-7D41-8020-65B1DCB42879}"/>
                </a:ext>
              </a:extLst>
            </p:cNvPr>
            <p:cNvSpPr/>
            <p:nvPr/>
          </p:nvSpPr>
          <p:spPr>
            <a:xfrm>
              <a:off x="6271023" y="4141239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78D3F1D8-F613-6B41-AC3F-65CE12983099}"/>
                </a:ext>
              </a:extLst>
            </p:cNvPr>
            <p:cNvSpPr/>
            <p:nvPr/>
          </p:nvSpPr>
          <p:spPr>
            <a:xfrm>
              <a:off x="6274652" y="4598298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sp>
        <p:nvSpPr>
          <p:cNvPr id="273" name="Rectangle 272">
            <a:extLst>
              <a:ext uri="{FF2B5EF4-FFF2-40B4-BE49-F238E27FC236}">
                <a16:creationId xmlns:a16="http://schemas.microsoft.com/office/drawing/2014/main" id="{A5D4A7C4-63C1-3447-8342-E15E5C62596E}"/>
              </a:ext>
            </a:extLst>
          </p:cNvPr>
          <p:cNvSpPr/>
          <p:nvPr/>
        </p:nvSpPr>
        <p:spPr>
          <a:xfrm>
            <a:off x="7974106" y="988717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071FE8E-1DA5-4249-9B79-4D8F2119D2CB}"/>
              </a:ext>
            </a:extLst>
          </p:cNvPr>
          <p:cNvSpPr/>
          <p:nvPr/>
        </p:nvSpPr>
        <p:spPr>
          <a:xfrm>
            <a:off x="7945826" y="1995961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BA4D5874-8B30-EC40-9B69-C8CA6DE4294B}"/>
              </a:ext>
            </a:extLst>
          </p:cNvPr>
          <p:cNvSpPr/>
          <p:nvPr/>
        </p:nvSpPr>
        <p:spPr>
          <a:xfrm>
            <a:off x="8202706" y="290049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8906C53-C236-E345-B7DF-A7CDD907A5AF}"/>
              </a:ext>
            </a:extLst>
          </p:cNvPr>
          <p:cNvSpPr/>
          <p:nvPr/>
        </p:nvSpPr>
        <p:spPr>
          <a:xfrm>
            <a:off x="7030819" y="3916266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 1 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5A0C923-F3B1-064B-A0F6-D7CA93F9FE1B}"/>
              </a:ext>
            </a:extLst>
          </p:cNvPr>
          <p:cNvCxnSpPr>
            <a:cxnSpLocks/>
          </p:cNvCxnSpPr>
          <p:nvPr/>
        </p:nvCxnSpPr>
        <p:spPr>
          <a:xfrm flipV="1">
            <a:off x="4081140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B508A4-2FE7-B24D-8EC8-4BDE3EB9265E}"/>
              </a:ext>
            </a:extLst>
          </p:cNvPr>
          <p:cNvCxnSpPr>
            <a:cxnSpLocks/>
          </p:cNvCxnSpPr>
          <p:nvPr/>
        </p:nvCxnSpPr>
        <p:spPr>
          <a:xfrm flipV="1">
            <a:off x="4573509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33C4179-72DE-884C-8356-B87BC15C8F5B}"/>
              </a:ext>
            </a:extLst>
          </p:cNvPr>
          <p:cNvCxnSpPr>
            <a:cxnSpLocks/>
          </p:cNvCxnSpPr>
          <p:nvPr/>
        </p:nvCxnSpPr>
        <p:spPr>
          <a:xfrm flipV="1">
            <a:off x="5065878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B86A7C5-1152-4246-89EB-BC66B1E949F4}"/>
              </a:ext>
            </a:extLst>
          </p:cNvPr>
          <p:cNvCxnSpPr>
            <a:cxnSpLocks/>
          </p:cNvCxnSpPr>
          <p:nvPr/>
        </p:nvCxnSpPr>
        <p:spPr>
          <a:xfrm flipV="1">
            <a:off x="5558247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AB9BD91C-6485-BC4C-9ADD-A465B9BDB278}"/>
              </a:ext>
            </a:extLst>
          </p:cNvPr>
          <p:cNvCxnSpPr>
            <a:cxnSpLocks/>
          </p:cNvCxnSpPr>
          <p:nvPr/>
        </p:nvCxnSpPr>
        <p:spPr>
          <a:xfrm flipV="1">
            <a:off x="6050616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C5D62CA-A992-8B4A-A009-F72788AFE322}"/>
              </a:ext>
            </a:extLst>
          </p:cNvPr>
          <p:cNvCxnSpPr>
            <a:cxnSpLocks/>
          </p:cNvCxnSpPr>
          <p:nvPr/>
        </p:nvCxnSpPr>
        <p:spPr>
          <a:xfrm flipV="1">
            <a:off x="6542985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E879A26-3F05-BE48-B0D7-C3CC8D97FF57}"/>
              </a:ext>
            </a:extLst>
          </p:cNvPr>
          <p:cNvCxnSpPr>
            <a:cxnSpLocks/>
          </p:cNvCxnSpPr>
          <p:nvPr/>
        </p:nvCxnSpPr>
        <p:spPr>
          <a:xfrm flipV="1">
            <a:off x="703535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65B31E00-575A-6B41-9CF3-612DF50AFC80}"/>
              </a:ext>
            </a:extLst>
          </p:cNvPr>
          <p:cNvCxnSpPr>
            <a:cxnSpLocks/>
          </p:cNvCxnSpPr>
          <p:nvPr/>
        </p:nvCxnSpPr>
        <p:spPr>
          <a:xfrm flipV="1">
            <a:off x="7527724" y="1749711"/>
            <a:ext cx="0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7736A6DB-3670-DC44-8D57-2A90056DA0F7}"/>
              </a:ext>
            </a:extLst>
          </p:cNvPr>
          <p:cNvCxnSpPr>
            <a:cxnSpLocks/>
          </p:cNvCxnSpPr>
          <p:nvPr/>
        </p:nvCxnSpPr>
        <p:spPr>
          <a:xfrm flipH="1" flipV="1">
            <a:off x="611446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1DA8D43-B7A0-A54F-A14A-26DA263E4589}"/>
              </a:ext>
            </a:extLst>
          </p:cNvPr>
          <p:cNvCxnSpPr>
            <a:cxnSpLocks/>
          </p:cNvCxnSpPr>
          <p:nvPr/>
        </p:nvCxnSpPr>
        <p:spPr>
          <a:xfrm flipH="1" flipV="1">
            <a:off x="6600041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24B5E66E-A4DD-6543-9B84-9D95BDB613B9}"/>
              </a:ext>
            </a:extLst>
          </p:cNvPr>
          <p:cNvCxnSpPr>
            <a:cxnSpLocks/>
          </p:cNvCxnSpPr>
          <p:nvPr/>
        </p:nvCxnSpPr>
        <p:spPr>
          <a:xfrm flipH="1" flipV="1">
            <a:off x="7085618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884FDBD-7533-224C-A73F-8A6061B56471}"/>
              </a:ext>
            </a:extLst>
          </p:cNvPr>
          <p:cNvCxnSpPr>
            <a:cxnSpLocks/>
          </p:cNvCxnSpPr>
          <p:nvPr/>
        </p:nvCxnSpPr>
        <p:spPr>
          <a:xfrm flipH="1" flipV="1">
            <a:off x="7571194" y="2738618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39505F7-AB2C-3743-A73D-1509FCCD3E79}"/>
              </a:ext>
            </a:extLst>
          </p:cNvPr>
          <p:cNvCxnSpPr>
            <a:cxnSpLocks/>
          </p:cNvCxnSpPr>
          <p:nvPr/>
        </p:nvCxnSpPr>
        <p:spPr>
          <a:xfrm flipV="1">
            <a:off x="387798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586DE7AA-9F3E-B047-9E4B-AB4484DF7AC9}"/>
              </a:ext>
            </a:extLst>
          </p:cNvPr>
          <p:cNvCxnSpPr>
            <a:cxnSpLocks/>
          </p:cNvCxnSpPr>
          <p:nvPr/>
        </p:nvCxnSpPr>
        <p:spPr>
          <a:xfrm flipV="1">
            <a:off x="4363558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19256FC6-25FC-A148-96BC-6737CE9121E0}"/>
              </a:ext>
            </a:extLst>
          </p:cNvPr>
          <p:cNvCxnSpPr>
            <a:cxnSpLocks/>
          </p:cNvCxnSpPr>
          <p:nvPr/>
        </p:nvCxnSpPr>
        <p:spPr>
          <a:xfrm flipV="1">
            <a:off x="4849135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6BBD287F-912E-1B4D-A4B6-B3EE9B9636B7}"/>
              </a:ext>
            </a:extLst>
          </p:cNvPr>
          <p:cNvCxnSpPr>
            <a:cxnSpLocks/>
          </p:cNvCxnSpPr>
          <p:nvPr/>
        </p:nvCxnSpPr>
        <p:spPr>
          <a:xfrm flipV="1">
            <a:off x="5334711" y="2732646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213D36A6-E1DA-2146-8598-4335FF6453FA}"/>
              </a:ext>
            </a:extLst>
          </p:cNvPr>
          <p:cNvCxnSpPr>
            <a:cxnSpLocks/>
          </p:cNvCxnSpPr>
          <p:nvPr/>
        </p:nvCxnSpPr>
        <p:spPr>
          <a:xfrm flipV="1">
            <a:off x="6124188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4D48B5BD-5A5D-B14B-92CC-EB0B2F2D2DAD}"/>
              </a:ext>
            </a:extLst>
          </p:cNvPr>
          <p:cNvCxnSpPr>
            <a:cxnSpLocks/>
          </p:cNvCxnSpPr>
          <p:nvPr/>
        </p:nvCxnSpPr>
        <p:spPr>
          <a:xfrm flipV="1">
            <a:off x="6609764" y="3742882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EE4DED74-1B04-7940-A26F-269F91102A13}"/>
              </a:ext>
            </a:extLst>
          </p:cNvPr>
          <p:cNvCxnSpPr>
            <a:cxnSpLocks/>
          </p:cNvCxnSpPr>
          <p:nvPr/>
        </p:nvCxnSpPr>
        <p:spPr>
          <a:xfrm flipV="1">
            <a:off x="5902160" y="4742399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90AFFE74-D702-E44A-9F1B-E4B22E372D6D}"/>
              </a:ext>
            </a:extLst>
          </p:cNvPr>
          <p:cNvCxnSpPr>
            <a:cxnSpLocks/>
          </p:cNvCxnSpPr>
          <p:nvPr/>
        </p:nvCxnSpPr>
        <p:spPr>
          <a:xfrm flipH="1" flipV="1">
            <a:off x="6677516" y="4731584"/>
            <a:ext cx="179898" cy="2177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B7699021-FB0F-984A-A181-6BF58B1B5DFB}"/>
              </a:ext>
            </a:extLst>
          </p:cNvPr>
          <p:cNvSpPr/>
          <p:nvPr/>
        </p:nvSpPr>
        <p:spPr>
          <a:xfrm>
            <a:off x="7265516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1:2-1-2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Odd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19A77B7-DB06-E741-AB73-E31B32B04A69}"/>
              </a:ext>
            </a:extLst>
          </p:cNvPr>
          <p:cNvSpPr/>
          <p:nvPr/>
        </p:nvSpPr>
        <p:spPr>
          <a:xfrm>
            <a:off x="4094587" y="4921941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1:2-1-1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9B87704-EB1B-8144-A1F6-97239B840167}"/>
              </a:ext>
            </a:extLst>
          </p:cNvPr>
          <p:cNvSpPr/>
          <p:nvPr/>
        </p:nvSpPr>
        <p:spPr>
          <a:xfrm>
            <a:off x="2020154" y="2915458"/>
            <a:ext cx="1492623" cy="796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Block 1:1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Correct parity =0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Actual parity = 0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Nr errors = Even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23E1E1A-3CCE-2948-96D1-3C8B9301E587}"/>
              </a:ext>
            </a:extLst>
          </p:cNvPr>
          <p:cNvGrpSpPr/>
          <p:nvPr/>
        </p:nvGrpSpPr>
        <p:grpSpPr>
          <a:xfrm>
            <a:off x="1917863" y="2841503"/>
            <a:ext cx="402076" cy="2719916"/>
            <a:chOff x="1917863" y="2841503"/>
            <a:chExt cx="402076" cy="2719916"/>
          </a:xfrm>
        </p:grpSpPr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FEF58766-C3C3-CE41-A0A7-2AC670069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7863" y="2841504"/>
              <a:ext cx="0" cy="2719915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D0B0745B-46CB-6A45-BEE4-756767F7011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863" y="2841503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DE927075-09FF-594F-BC04-07B9EC1E908A}"/>
                </a:ext>
              </a:extLst>
            </p:cNvPr>
            <p:cNvCxnSpPr>
              <a:cxnSpLocks/>
            </p:cNvCxnSpPr>
            <p:nvPr/>
          </p:nvCxnSpPr>
          <p:spPr>
            <a:xfrm>
              <a:off x="1918872" y="5561419"/>
              <a:ext cx="401067" cy="0"/>
            </a:xfrm>
            <a:prstGeom prst="straightConnector1">
              <a:avLst/>
            </a:prstGeom>
            <a:ln cap="rnd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191B959-B274-0D4A-9AEE-4C2711784B7B}"/>
              </a:ext>
            </a:extLst>
          </p:cNvPr>
          <p:cNvSpPr/>
          <p:nvPr/>
        </p:nvSpPr>
        <p:spPr>
          <a:xfrm>
            <a:off x="914998" y="2710156"/>
            <a:ext cx="86852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</p:spTree>
    <p:extLst>
      <p:ext uri="{BB962C8B-B14F-4D97-AF65-F5344CB8AC3E}">
        <p14:creationId xmlns:p14="http://schemas.microsoft.com/office/powerpoint/2010/main" val="338219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2E370D-688C-6D49-B443-439E53D8DACC}"/>
              </a:ext>
            </a:extLst>
          </p:cNvPr>
          <p:cNvSpPr/>
          <p:nvPr/>
        </p:nvSpPr>
        <p:spPr>
          <a:xfrm>
            <a:off x="4008520" y="1938778"/>
            <a:ext cx="4174959" cy="3341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Unused slides follow</a:t>
            </a:r>
          </a:p>
        </p:txBody>
      </p:sp>
    </p:spTree>
    <p:extLst>
      <p:ext uri="{BB962C8B-B14F-4D97-AF65-F5344CB8AC3E}">
        <p14:creationId xmlns:p14="http://schemas.microsoft.com/office/powerpoint/2010/main" val="400587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454071" y="1295400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454071" y="2590800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0797C8-CC1E-4449-9EF3-43B637619C9D}"/>
              </a:ext>
            </a:extLst>
          </p:cNvPr>
          <p:cNvGrpSpPr/>
          <p:nvPr/>
        </p:nvGrpSpPr>
        <p:grpSpPr>
          <a:xfrm>
            <a:off x="3390900" y="3995057"/>
            <a:ext cx="990600" cy="696686"/>
            <a:chOff x="3390900" y="3995057"/>
            <a:chExt cx="990600" cy="69668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38AD8-8D59-7045-9D77-1361CEC40DCB}"/>
                </a:ext>
              </a:extLst>
            </p:cNvPr>
            <p:cNvSpPr/>
            <p:nvPr/>
          </p:nvSpPr>
          <p:spPr>
            <a:xfrm>
              <a:off x="33909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787E4-756A-0041-A318-905C3113A20C}"/>
                </a:ext>
              </a:extLst>
            </p:cNvPr>
            <p:cNvSpPr/>
            <p:nvPr/>
          </p:nvSpPr>
          <p:spPr>
            <a:xfrm>
              <a:off x="38862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69F154-45AC-8F49-AA78-43693415F178}"/>
                </a:ext>
              </a:extLst>
            </p:cNvPr>
            <p:cNvSpPr/>
            <p:nvPr/>
          </p:nvSpPr>
          <p:spPr>
            <a:xfrm>
              <a:off x="33909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F4198A-254F-6A48-A614-2DE39144CC92}"/>
                </a:ext>
              </a:extLst>
            </p:cNvPr>
            <p:cNvSpPr/>
            <p:nvPr/>
          </p:nvSpPr>
          <p:spPr>
            <a:xfrm>
              <a:off x="38862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09A04-5ABD-4A44-BB98-2D60D5CE0D6F}"/>
              </a:ext>
            </a:extLst>
          </p:cNvPr>
          <p:cNvGrpSpPr/>
          <p:nvPr/>
        </p:nvGrpSpPr>
        <p:grpSpPr>
          <a:xfrm>
            <a:off x="5442856" y="3995057"/>
            <a:ext cx="990600" cy="696686"/>
            <a:chOff x="5442856" y="3995057"/>
            <a:chExt cx="990600" cy="69668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5E7838-5478-D14D-98AD-6F5BE14A3844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3A83EA-FDD0-C244-8670-D27BE3C94F0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B5840-F2AC-434E-BC27-A18A310FA892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80B967D-146E-CD48-980A-ACE5EE79A8A7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3901F2-6D15-3B41-A9D2-F467C3F13E75}"/>
              </a:ext>
            </a:extLst>
          </p:cNvPr>
          <p:cNvGrpSpPr/>
          <p:nvPr/>
        </p:nvGrpSpPr>
        <p:grpSpPr>
          <a:xfrm>
            <a:off x="7429500" y="3995057"/>
            <a:ext cx="990600" cy="696686"/>
            <a:chOff x="7429500" y="3995057"/>
            <a:chExt cx="990600" cy="69668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3E6DB8-5DCA-1E4F-89D9-5F934839B162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AD4525-0AE1-524F-9F40-14318F33DBB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D42730-B1FD-C547-A37B-59DA4A57981E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8D62823-EE3C-E849-A4F5-15044E5C4B03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6182710" y="20574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678214" y="2057400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676696" y="2057400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678214" y="2057400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698124" y="2057400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814145" y="12954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814145" y="2590800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8001000" y="1600200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904FDC-4557-6547-BC93-D8A3A81B8805}"/>
              </a:ext>
            </a:extLst>
          </p:cNvPr>
          <p:cNvSpPr/>
          <p:nvPr/>
        </p:nvSpPr>
        <p:spPr>
          <a:xfrm>
            <a:off x="2438400" y="3995057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869104" y="1981200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429500" y="2209800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8409CC8-DFE3-EF43-A61C-D8F442FF29FC}"/>
              </a:ext>
            </a:extLst>
          </p:cNvPr>
          <p:cNvCxnSpPr>
            <a:cxnSpLocks/>
          </p:cNvCxnSpPr>
          <p:nvPr/>
        </p:nvCxnSpPr>
        <p:spPr>
          <a:xfrm>
            <a:off x="5690506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108449-ECBA-E642-B4A7-2FD0E4BAF1CB}"/>
              </a:ext>
            </a:extLst>
          </p:cNvPr>
          <p:cNvCxnSpPr>
            <a:cxnSpLocks/>
          </p:cNvCxnSpPr>
          <p:nvPr/>
        </p:nvCxnSpPr>
        <p:spPr>
          <a:xfrm>
            <a:off x="6176609" y="3352800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409D41-423E-BF4E-B10B-DBF461CD61D2}"/>
              </a:ext>
            </a:extLst>
          </p:cNvPr>
          <p:cNvCxnSpPr>
            <a:cxnSpLocks/>
          </p:cNvCxnSpPr>
          <p:nvPr/>
        </p:nvCxnSpPr>
        <p:spPr>
          <a:xfrm>
            <a:off x="7172464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DFEE03-6F8D-424D-8830-C8BC6EDB6F3D}"/>
              </a:ext>
            </a:extLst>
          </p:cNvPr>
          <p:cNvCxnSpPr>
            <a:cxnSpLocks/>
          </p:cNvCxnSpPr>
          <p:nvPr/>
        </p:nvCxnSpPr>
        <p:spPr>
          <a:xfrm>
            <a:off x="6686361" y="3353926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4E3BED-A2CE-B044-B069-91D32444F509}"/>
              </a:ext>
            </a:extLst>
          </p:cNvPr>
          <p:cNvCxnSpPr>
            <a:cxnSpLocks/>
          </p:cNvCxnSpPr>
          <p:nvPr/>
        </p:nvCxnSpPr>
        <p:spPr>
          <a:xfrm flipH="1">
            <a:off x="4194752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B824F99-28C7-DD4D-83FC-322AE47B1BFA}"/>
              </a:ext>
            </a:extLst>
          </p:cNvPr>
          <p:cNvCxnSpPr>
            <a:cxnSpLocks/>
          </p:cNvCxnSpPr>
          <p:nvPr/>
        </p:nvCxnSpPr>
        <p:spPr>
          <a:xfrm flipH="1">
            <a:off x="3685001" y="3352800"/>
            <a:ext cx="999986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0F51C471-1EB6-DC47-B349-F8DC74194E1D}"/>
              </a:ext>
            </a:extLst>
          </p:cNvPr>
          <p:cNvSpPr/>
          <p:nvPr/>
        </p:nvSpPr>
        <p:spPr>
          <a:xfrm>
            <a:off x="3390900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2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5C467C3-AFBD-D04D-8C6E-7A336CED8A1D}"/>
              </a:ext>
            </a:extLst>
          </p:cNvPr>
          <p:cNvSpPr/>
          <p:nvPr/>
        </p:nvSpPr>
        <p:spPr>
          <a:xfrm>
            <a:off x="5442856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4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11B622-1B7E-204B-83A4-7D74E813BBF7}"/>
              </a:ext>
            </a:extLst>
          </p:cNvPr>
          <p:cNvSpPr/>
          <p:nvPr/>
        </p:nvSpPr>
        <p:spPr>
          <a:xfrm>
            <a:off x="7425871" y="4691743"/>
            <a:ext cx="990600" cy="478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Start = 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End = 6</a:t>
            </a:r>
          </a:p>
        </p:txBody>
      </p:sp>
    </p:spTree>
    <p:extLst>
      <p:ext uri="{BB962C8B-B14F-4D97-AF65-F5344CB8AC3E}">
        <p14:creationId xmlns:p14="http://schemas.microsoft.com/office/powerpoint/2010/main" val="29828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FCB8A1-66B6-584C-8B97-FDDF01A9C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64" y="4091572"/>
            <a:ext cx="792287" cy="865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ECFAA-6FE9-6749-8911-5AB84CCCB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37" y="1457251"/>
            <a:ext cx="901568" cy="919782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509D345F-7598-8844-BDCA-E915B5B2DD32}"/>
              </a:ext>
            </a:extLst>
          </p:cNvPr>
          <p:cNvSpPr/>
          <p:nvPr/>
        </p:nvSpPr>
        <p:spPr>
          <a:xfrm>
            <a:off x="1636171" y="1162038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345665F-0158-B84F-9C9C-39F1C343D8FB}"/>
              </a:ext>
            </a:extLst>
          </p:cNvPr>
          <p:cNvSpPr/>
          <p:nvPr/>
        </p:nvSpPr>
        <p:spPr>
          <a:xfrm>
            <a:off x="1647058" y="3796261"/>
            <a:ext cx="1624300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587E7-8441-D24A-BF64-DFB5A6CE5696}"/>
              </a:ext>
            </a:extLst>
          </p:cNvPr>
          <p:cNvCxnSpPr>
            <a:cxnSpLocks/>
          </p:cNvCxnSpPr>
          <p:nvPr/>
        </p:nvCxnSpPr>
        <p:spPr>
          <a:xfrm flipV="1">
            <a:off x="5159396" y="2388463"/>
            <a:ext cx="0" cy="15342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48B49-F800-7547-A262-FA8A29B43CE1}"/>
              </a:ext>
            </a:extLst>
          </p:cNvPr>
          <p:cNvGrpSpPr/>
          <p:nvPr/>
        </p:nvGrpSpPr>
        <p:grpSpPr>
          <a:xfrm>
            <a:off x="3206379" y="1588398"/>
            <a:ext cx="3962400" cy="696545"/>
            <a:chOff x="6629400" y="2351455"/>
            <a:chExt cx="3962400" cy="6965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94E3E2-C45E-B945-8C8C-C7B4A11CE333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ED0445-1CA5-EE4E-87DF-9C43FFCF37FB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91B0BC5-C1A8-7540-AEEF-1219CC97090D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D0B1D-0CEA-614C-B702-AA55052AC012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B29487-304E-014A-BAF4-C5C6EB0C2D5E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D040568-EC6C-8C46-A0F3-E8BF450B4EB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C673D9-CD33-8A40-950D-78CE2AE08230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EABDC75-9C0B-5649-B9C6-EB6FA7E0D52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35CF8E-5344-1842-9CB1-26AC18A833F0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4B370A9-F502-E84A-AED0-D6D0B2B8A8A2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3AEDDA-32E5-8C4C-A67C-72B4330565CC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12698C-DDB7-8546-8869-12C68DC2AE1F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344AF3-AF37-6848-95C8-4976A38ECC2E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5623A37-1C8D-3C47-95B4-49DAAFBE9778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FAB570-40E5-0A41-8A03-B36FA892208C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21FED-537F-8A41-A3A5-F24015F5A004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3EA421-F18E-F74E-87F7-AF3109B32C70}"/>
              </a:ext>
            </a:extLst>
          </p:cNvPr>
          <p:cNvGrpSpPr/>
          <p:nvPr/>
        </p:nvGrpSpPr>
        <p:grpSpPr>
          <a:xfrm>
            <a:off x="3206379" y="4277387"/>
            <a:ext cx="3962400" cy="696545"/>
            <a:chOff x="6629400" y="2351455"/>
            <a:chExt cx="3962400" cy="6965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DFF46E-6009-9940-BDCA-10A56F1FF841}"/>
                </a:ext>
              </a:extLst>
            </p:cNvPr>
            <p:cNvSpPr/>
            <p:nvPr/>
          </p:nvSpPr>
          <p:spPr>
            <a:xfrm>
              <a:off x="66294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7A3E31E-CF56-B54C-A254-0F5B6EB772CF}"/>
                </a:ext>
              </a:extLst>
            </p:cNvPr>
            <p:cNvSpPr/>
            <p:nvPr/>
          </p:nvSpPr>
          <p:spPr>
            <a:xfrm>
              <a:off x="71247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9E2644-C49C-8745-BDE6-AB9A623205EF}"/>
                </a:ext>
              </a:extLst>
            </p:cNvPr>
            <p:cNvSpPr/>
            <p:nvPr/>
          </p:nvSpPr>
          <p:spPr>
            <a:xfrm>
              <a:off x="76200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8FCF23-A29F-8543-BEC4-4D326549EF71}"/>
                </a:ext>
              </a:extLst>
            </p:cNvPr>
            <p:cNvSpPr/>
            <p:nvPr/>
          </p:nvSpPr>
          <p:spPr>
            <a:xfrm>
              <a:off x="81153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D4BB49-4614-8541-BAD9-40656A19E628}"/>
                </a:ext>
              </a:extLst>
            </p:cNvPr>
            <p:cNvSpPr/>
            <p:nvPr/>
          </p:nvSpPr>
          <p:spPr>
            <a:xfrm>
              <a:off x="86106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62DE29-2850-8F44-8E34-0AF524D34160}"/>
                </a:ext>
              </a:extLst>
            </p:cNvPr>
            <p:cNvSpPr/>
            <p:nvPr/>
          </p:nvSpPr>
          <p:spPr>
            <a:xfrm>
              <a:off x="9105900" y="2351455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F5CB5E6-F79E-8E4F-B6D5-A87F79C4004D}"/>
                </a:ext>
              </a:extLst>
            </p:cNvPr>
            <p:cNvSpPr/>
            <p:nvPr/>
          </p:nvSpPr>
          <p:spPr>
            <a:xfrm>
              <a:off x="66294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BC19DD-FD3A-7B4F-AF39-215430B721A1}"/>
                </a:ext>
              </a:extLst>
            </p:cNvPr>
            <p:cNvSpPr/>
            <p:nvPr/>
          </p:nvSpPr>
          <p:spPr>
            <a:xfrm>
              <a:off x="71247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BDDE57-1748-E24E-959F-4128C7875D01}"/>
                </a:ext>
              </a:extLst>
            </p:cNvPr>
            <p:cNvSpPr/>
            <p:nvPr/>
          </p:nvSpPr>
          <p:spPr>
            <a:xfrm>
              <a:off x="76200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9B3CAF-08C6-1D49-A850-B19834AD3701}"/>
                </a:ext>
              </a:extLst>
            </p:cNvPr>
            <p:cNvSpPr/>
            <p:nvPr/>
          </p:nvSpPr>
          <p:spPr>
            <a:xfrm>
              <a:off x="8115300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EDE9FF-3EA0-374F-AE3C-BCCB4A511F2E}"/>
                </a:ext>
              </a:extLst>
            </p:cNvPr>
            <p:cNvSpPr/>
            <p:nvPr/>
          </p:nvSpPr>
          <p:spPr>
            <a:xfrm>
              <a:off x="86142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7EE68FA-6708-5346-9DBE-8D0E11311AF1}"/>
                </a:ext>
              </a:extLst>
            </p:cNvPr>
            <p:cNvSpPr/>
            <p:nvPr/>
          </p:nvSpPr>
          <p:spPr>
            <a:xfrm>
              <a:off x="9109529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528196-1FAC-9D4A-A688-76CF9BA18B1D}"/>
                </a:ext>
              </a:extLst>
            </p:cNvPr>
            <p:cNvSpPr/>
            <p:nvPr/>
          </p:nvSpPr>
          <p:spPr>
            <a:xfrm>
              <a:off x="96012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79F59F-C6D6-1A40-9D0D-B8B76C152D9E}"/>
                </a:ext>
              </a:extLst>
            </p:cNvPr>
            <p:cNvSpPr/>
            <p:nvPr/>
          </p:nvSpPr>
          <p:spPr>
            <a:xfrm>
              <a:off x="10096500" y="2351455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52DDC75-25FC-B74D-854E-9F916881FD29}"/>
                </a:ext>
              </a:extLst>
            </p:cNvPr>
            <p:cNvSpPr/>
            <p:nvPr/>
          </p:nvSpPr>
          <p:spPr>
            <a:xfrm>
              <a:off x="9597571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2DB887-1FF2-A640-BF60-3BE5E32CC71D}"/>
                </a:ext>
              </a:extLst>
            </p:cNvPr>
            <p:cNvSpPr/>
            <p:nvPr/>
          </p:nvSpPr>
          <p:spPr>
            <a:xfrm>
              <a:off x="10085613" y="2808514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7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D74024-7B7F-0C45-84FC-CFF4B5F94CF0}"/>
              </a:ext>
            </a:extLst>
          </p:cNvPr>
          <p:cNvSpPr/>
          <p:nvPr/>
        </p:nvSpPr>
        <p:spPr>
          <a:xfrm>
            <a:off x="7341134" y="1551865"/>
            <a:ext cx="3274739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Correct key sent by Alice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733339-E031-D448-B226-F63B18A3D6A6}"/>
              </a:ext>
            </a:extLst>
          </p:cNvPr>
          <p:cNvSpPr/>
          <p:nvPr/>
        </p:nvSpPr>
        <p:spPr>
          <a:xfrm>
            <a:off x="7312854" y="4231275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Noisy key received by Bob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9B8DDF-1B94-CF41-9B5F-0C67035ABBD4}"/>
              </a:ext>
            </a:extLst>
          </p:cNvPr>
          <p:cNvSpPr/>
          <p:nvPr/>
        </p:nvSpPr>
        <p:spPr>
          <a:xfrm>
            <a:off x="3206379" y="5584217"/>
            <a:ext cx="259443" cy="2394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535B6D-7026-DA48-B3D7-13C32662A61B}"/>
              </a:ext>
            </a:extLst>
          </p:cNvPr>
          <p:cNvSpPr/>
          <p:nvPr/>
        </p:nvSpPr>
        <p:spPr>
          <a:xfrm>
            <a:off x="3574331" y="5449438"/>
            <a:ext cx="2992468" cy="5532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Bit error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1BE07-86F7-E047-9BB5-FFE8D7B53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532" y="2759947"/>
            <a:ext cx="919480" cy="80309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3F37552A-5343-C244-ADDE-783B12181701}"/>
              </a:ext>
            </a:extLst>
          </p:cNvPr>
          <p:cNvSpPr/>
          <p:nvPr/>
        </p:nvSpPr>
        <p:spPr>
          <a:xfrm>
            <a:off x="6251011" y="2742002"/>
            <a:ext cx="3274721" cy="9197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Noise: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Imperfect hardware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Interferences from the environment</a:t>
            </a:r>
          </a:p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Caused by Eve’s observations (if she is present)</a:t>
            </a:r>
          </a:p>
        </p:txBody>
      </p:sp>
    </p:spTree>
    <p:extLst>
      <p:ext uri="{BB962C8B-B14F-4D97-AF65-F5344CB8AC3E}">
        <p14:creationId xmlns:p14="http://schemas.microsoft.com/office/powerpoint/2010/main" val="398339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6C2CB5-E73C-634F-8428-7F59F7915C97}"/>
              </a:ext>
            </a:extLst>
          </p:cNvPr>
          <p:cNvSpPr/>
          <p:nvPr/>
        </p:nvSpPr>
        <p:spPr>
          <a:xfrm>
            <a:off x="3126368" y="1245870"/>
            <a:ext cx="3948802" cy="83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Quantum Phase: exchange key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both the quantum and the classical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2A3902-A524-6D4A-9163-612270C86D91}"/>
              </a:ext>
            </a:extLst>
          </p:cNvPr>
          <p:cNvSpPr/>
          <p:nvPr/>
        </p:nvSpPr>
        <p:spPr>
          <a:xfrm>
            <a:off x="3126368" y="2504673"/>
            <a:ext cx="3948802" cy="2810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Classical post-processing phase</a:t>
            </a:r>
            <a:endParaRPr lang="en-US" sz="12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Uses only the classical channel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7AAF0-5453-8240-9E5E-D3D84D0E9C15}"/>
              </a:ext>
            </a:extLst>
          </p:cNvPr>
          <p:cNvSpPr/>
          <p:nvPr/>
        </p:nvSpPr>
        <p:spPr>
          <a:xfrm>
            <a:off x="3405046" y="3374909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Information reconciliation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Detect and correct errors in the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A460D-B09A-0347-B538-6F969F9A295E}"/>
              </a:ext>
            </a:extLst>
          </p:cNvPr>
          <p:cNvSpPr/>
          <p:nvPr/>
        </p:nvSpPr>
        <p:spPr>
          <a:xfrm>
            <a:off x="3405046" y="4312717"/>
            <a:ext cx="3384889" cy="739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Privacy amplification step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Mitigate information leakage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B90CE-BAB4-0143-B045-231679ADCA08}"/>
              </a:ext>
            </a:extLst>
          </p:cNvPr>
          <p:cNvCxnSpPr>
            <a:cxnSpLocks/>
          </p:cNvCxnSpPr>
          <p:nvPr/>
        </p:nvCxnSpPr>
        <p:spPr>
          <a:xfrm flipV="1">
            <a:off x="5090816" y="909348"/>
            <a:ext cx="0" cy="3365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7B63DB-9911-544A-A5F5-D537C85EF49F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5090817" y="2076683"/>
            <a:ext cx="0" cy="129822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2817F9-DEB9-C845-8495-62642D27B802}"/>
              </a:ext>
            </a:extLst>
          </p:cNvPr>
          <p:cNvCxnSpPr>
            <a:cxnSpLocks/>
          </p:cNvCxnSpPr>
          <p:nvPr/>
        </p:nvCxnSpPr>
        <p:spPr>
          <a:xfrm flipV="1">
            <a:off x="5082907" y="4114458"/>
            <a:ext cx="0" cy="20494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7B19F-E5FD-6A45-817E-1B453CB27F34}"/>
              </a:ext>
            </a:extLst>
          </p:cNvPr>
          <p:cNvCxnSpPr>
            <a:cxnSpLocks/>
          </p:cNvCxnSpPr>
          <p:nvPr/>
        </p:nvCxnSpPr>
        <p:spPr>
          <a:xfrm flipV="1">
            <a:off x="5079359" y="5052265"/>
            <a:ext cx="0" cy="62105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53990-470E-2842-B285-C4FB5FB2F7E1}"/>
              </a:ext>
            </a:extLst>
          </p:cNvPr>
          <p:cNvSpPr/>
          <p:nvPr/>
        </p:nvSpPr>
        <p:spPr>
          <a:xfrm>
            <a:off x="1222160" y="2961211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5C8AF-3565-5646-A46F-BFC23E1DA0C7}"/>
              </a:ext>
            </a:extLst>
          </p:cNvPr>
          <p:cNvSpPr/>
          <p:nvPr/>
        </p:nvSpPr>
        <p:spPr>
          <a:xfrm>
            <a:off x="3413946" y="2975286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DA8CA-EECA-1749-A7BA-7376FF81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828" y="2232284"/>
            <a:ext cx="527560" cy="576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17C90-FC49-4D47-A5CE-4F19FB0AB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837" y="2215295"/>
            <a:ext cx="597969" cy="6100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FEA58A-4EA6-5349-A616-031D44EFE730}"/>
              </a:ext>
            </a:extLst>
          </p:cNvPr>
          <p:cNvSpPr/>
          <p:nvPr/>
        </p:nvSpPr>
        <p:spPr>
          <a:xfrm>
            <a:off x="1222160" y="3983955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1109CC-0CD2-914A-B723-F9EFE36DDB5C}"/>
              </a:ext>
            </a:extLst>
          </p:cNvPr>
          <p:cNvSpPr/>
          <p:nvPr/>
        </p:nvSpPr>
        <p:spPr>
          <a:xfrm>
            <a:off x="3400583" y="3975529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Peer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8C1CCE-62E0-FC42-88CC-EF7FB758E911}"/>
              </a:ext>
            </a:extLst>
          </p:cNvPr>
          <p:cNvGrpSpPr/>
          <p:nvPr/>
        </p:nvGrpSpPr>
        <p:grpSpPr>
          <a:xfrm>
            <a:off x="2299485" y="3395275"/>
            <a:ext cx="1114461" cy="154475"/>
            <a:chOff x="2768693" y="3429000"/>
            <a:chExt cx="3445156" cy="30894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4E7DC0-D549-3948-8E6C-AE12391B3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429000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A517BE-3101-1F42-BFB1-75BE52A51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93" y="3737949"/>
              <a:ext cx="344515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DE180B8-B698-294D-AB03-49EB36BD76E2}"/>
              </a:ext>
            </a:extLst>
          </p:cNvPr>
          <p:cNvSpPr/>
          <p:nvPr/>
        </p:nvSpPr>
        <p:spPr>
          <a:xfrm>
            <a:off x="2389262" y="3501152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Classical channel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CB021-6695-5A44-88C4-AD22F3CF3C5D}"/>
              </a:ext>
            </a:extLst>
          </p:cNvPr>
          <p:cNvSpPr/>
          <p:nvPr/>
        </p:nvSpPr>
        <p:spPr>
          <a:xfrm>
            <a:off x="2389262" y="3160643"/>
            <a:ext cx="955856" cy="295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Quantum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BE9E1-065B-9A47-9E1E-621818BC19E8}"/>
              </a:ext>
            </a:extLst>
          </p:cNvPr>
          <p:cNvSpPr/>
          <p:nvPr/>
        </p:nvSpPr>
        <p:spPr>
          <a:xfrm>
            <a:off x="1224759" y="2754086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3DFE06-DC00-714A-AA46-913BAFEB9772}"/>
              </a:ext>
            </a:extLst>
          </p:cNvPr>
          <p:cNvSpPr/>
          <p:nvPr/>
        </p:nvSpPr>
        <p:spPr>
          <a:xfrm>
            <a:off x="3416545" y="2774020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45DD-377F-4047-8F6F-41EDF6C470AB}"/>
              </a:ext>
            </a:extLst>
          </p:cNvPr>
          <p:cNvSpPr/>
          <p:nvPr/>
        </p:nvSpPr>
        <p:spPr>
          <a:xfrm>
            <a:off x="5618517" y="2969028"/>
            <a:ext cx="1077325" cy="994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Quantum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Distribution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Device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0E407-D25F-DE4C-8EE4-7463D78B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7485" y="1675139"/>
            <a:ext cx="527560" cy="576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9B2746-4913-5B4A-B4BE-096E5975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194" y="2223112"/>
            <a:ext cx="597969" cy="610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5725B06-C1EF-3E43-A5D5-3AB680EEC743}"/>
              </a:ext>
            </a:extLst>
          </p:cNvPr>
          <p:cNvSpPr/>
          <p:nvPr/>
        </p:nvSpPr>
        <p:spPr>
          <a:xfrm>
            <a:off x="5618517" y="3991772"/>
            <a:ext cx="1077325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Server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E32A444-556A-EB45-86A1-5BEB895FE714}"/>
              </a:ext>
            </a:extLst>
          </p:cNvPr>
          <p:cNvGrpSpPr/>
          <p:nvPr/>
        </p:nvGrpSpPr>
        <p:grpSpPr>
          <a:xfrm>
            <a:off x="7796940" y="2983103"/>
            <a:ext cx="1090688" cy="1329079"/>
            <a:chOff x="7796940" y="2983103"/>
            <a:chExt cx="1090688" cy="13290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014936-16EB-1940-B6EA-8AF110D76410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16FC0E-0221-E74A-9A70-1A8E6E369BD4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6B9226-AB89-4B49-A3E7-658D878B55B0}"/>
              </a:ext>
            </a:extLst>
          </p:cNvPr>
          <p:cNvGrpSpPr/>
          <p:nvPr/>
        </p:nvGrpSpPr>
        <p:grpSpPr>
          <a:xfrm>
            <a:off x="6695842" y="3403092"/>
            <a:ext cx="1114461" cy="154475"/>
            <a:chOff x="6695842" y="3403092"/>
            <a:chExt cx="1114461" cy="15447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2F2AEA6-646E-DB43-A120-13162538A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1F2D34-4FD8-4C43-A712-FF2F7EB3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1AB84F40-D493-5946-8F71-7261CA3B9939}"/>
              </a:ext>
            </a:extLst>
          </p:cNvPr>
          <p:cNvSpPr/>
          <p:nvPr/>
        </p:nvSpPr>
        <p:spPr>
          <a:xfrm>
            <a:off x="5621116" y="2761903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Alice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B4DB8-CF41-4043-8159-98BE84E27138}"/>
              </a:ext>
            </a:extLst>
          </p:cNvPr>
          <p:cNvSpPr/>
          <p:nvPr/>
        </p:nvSpPr>
        <p:spPr>
          <a:xfrm>
            <a:off x="8961694" y="2193444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Bob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649C55-337B-C54F-A993-C684BA768194}"/>
              </a:ext>
            </a:extLst>
          </p:cNvPr>
          <p:cNvGrpSpPr/>
          <p:nvPr/>
        </p:nvGrpSpPr>
        <p:grpSpPr>
          <a:xfrm>
            <a:off x="7795345" y="1486712"/>
            <a:ext cx="1090688" cy="1329079"/>
            <a:chOff x="7796940" y="2983103"/>
            <a:chExt cx="1090688" cy="132907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3A29293-6B46-4645-B799-A5F81B5815F1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B2B5B3-A4C5-6043-92C5-E4B32362627C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AB90CA-107D-ED45-817D-B438CEC1050E}"/>
              </a:ext>
            </a:extLst>
          </p:cNvPr>
          <p:cNvGrpSpPr/>
          <p:nvPr/>
        </p:nvGrpSpPr>
        <p:grpSpPr>
          <a:xfrm>
            <a:off x="7808708" y="4479494"/>
            <a:ext cx="1090688" cy="1329079"/>
            <a:chOff x="7796940" y="2983103"/>
            <a:chExt cx="1090688" cy="13290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F7E5DE-475A-B74E-91A8-08FDECE31DEF}"/>
                </a:ext>
              </a:extLst>
            </p:cNvPr>
            <p:cNvSpPr/>
            <p:nvPr/>
          </p:nvSpPr>
          <p:spPr>
            <a:xfrm>
              <a:off x="7810303" y="2983103"/>
              <a:ext cx="1077325" cy="9944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Quantum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Distribution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Device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8A0D9CE-5D04-C348-9C17-F53F69292C51}"/>
                </a:ext>
              </a:extLst>
            </p:cNvPr>
            <p:cNvSpPr/>
            <p:nvPr/>
          </p:nvSpPr>
          <p:spPr>
            <a:xfrm>
              <a:off x="7796940" y="3983346"/>
              <a:ext cx="1077325" cy="328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Client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1474D8-325C-D24D-A9E2-1C5AEE17219A}"/>
              </a:ext>
            </a:extLst>
          </p:cNvPr>
          <p:cNvCxnSpPr>
            <a:cxnSpLocks/>
          </p:cNvCxnSpPr>
          <p:nvPr/>
        </p:nvCxnSpPr>
        <p:spPr>
          <a:xfrm flipH="1">
            <a:off x="6707611" y="1912750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99784-B497-B04F-8097-A3C6F7779C5A}"/>
              </a:ext>
            </a:extLst>
          </p:cNvPr>
          <p:cNvCxnSpPr>
            <a:cxnSpLocks/>
          </p:cNvCxnSpPr>
          <p:nvPr/>
        </p:nvCxnSpPr>
        <p:spPr>
          <a:xfrm flipH="1">
            <a:off x="6694250" y="2061971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76B662-D0DB-304C-BB74-69A0D10CB184}"/>
              </a:ext>
            </a:extLst>
          </p:cNvPr>
          <p:cNvGrpSpPr/>
          <p:nvPr/>
        </p:nvGrpSpPr>
        <p:grpSpPr>
          <a:xfrm>
            <a:off x="7364454" y="4899483"/>
            <a:ext cx="444170" cy="154475"/>
            <a:chOff x="6695842" y="3403092"/>
            <a:chExt cx="1114461" cy="15447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59206A-23FE-BD4B-9677-9B225784E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7ABCA21-EF02-8940-AFBA-B44045884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7567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A58F45-AD5A-0F47-9662-BD4A91CD31B1}"/>
              </a:ext>
            </a:extLst>
          </p:cNvPr>
          <p:cNvGrpSpPr/>
          <p:nvPr/>
        </p:nvGrpSpPr>
        <p:grpSpPr>
          <a:xfrm>
            <a:off x="7357857" y="1912750"/>
            <a:ext cx="444170" cy="151113"/>
            <a:chOff x="6695842" y="3403092"/>
            <a:chExt cx="1114461" cy="15111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209F0F-AB46-9340-B78B-A1FA8DD5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403092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96B3F75-2A10-3141-8FEA-AC04B5E01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95842" y="3554205"/>
              <a:ext cx="1114461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F35A3D4-44C5-D54A-9DA2-EAA985B12EB1}"/>
              </a:ext>
            </a:extLst>
          </p:cNvPr>
          <p:cNvCxnSpPr>
            <a:cxnSpLocks/>
          </p:cNvCxnSpPr>
          <p:nvPr/>
        </p:nvCxnSpPr>
        <p:spPr>
          <a:xfrm flipH="1" flipV="1">
            <a:off x="6704249" y="3402214"/>
            <a:ext cx="650246" cy="1497269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BDFA8E0-26B2-BB41-BA74-15C897876751}"/>
              </a:ext>
            </a:extLst>
          </p:cNvPr>
          <p:cNvCxnSpPr>
            <a:cxnSpLocks/>
          </p:cNvCxnSpPr>
          <p:nvPr/>
        </p:nvCxnSpPr>
        <p:spPr>
          <a:xfrm flipH="1" flipV="1">
            <a:off x="6690888" y="3551435"/>
            <a:ext cx="663607" cy="1500462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75373A4D-ED07-0B47-9DF4-357B57C5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076" y="3160643"/>
            <a:ext cx="597969" cy="61005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01F5DA6E-CDA2-A44E-912E-6FC5ADB4C9FE}"/>
              </a:ext>
            </a:extLst>
          </p:cNvPr>
          <p:cNvSpPr/>
          <p:nvPr/>
        </p:nvSpPr>
        <p:spPr>
          <a:xfrm>
            <a:off x="8689998" y="3699434"/>
            <a:ext cx="1074726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Betty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97180E5-8AA6-4D4C-841F-421A6EF5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2867" y="4657214"/>
            <a:ext cx="527560" cy="576072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2E87EF25-EBAA-9648-8799-E03DAEBF2C0B}"/>
              </a:ext>
            </a:extLst>
          </p:cNvPr>
          <p:cNvSpPr/>
          <p:nvPr/>
        </p:nvSpPr>
        <p:spPr>
          <a:xfrm>
            <a:off x="8927076" y="5175519"/>
            <a:ext cx="599142" cy="201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Book" panose="02000503020000020003" pitchFamily="2" charset="0"/>
              </a:rPr>
              <a:t>Bart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BC0DFF-ECF7-6743-9ADB-B3813986021B}"/>
              </a:ext>
            </a:extLst>
          </p:cNvPr>
          <p:cNvSpPr/>
          <p:nvPr/>
        </p:nvSpPr>
        <p:spPr>
          <a:xfrm>
            <a:off x="1899588" y="5773907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Peer-to-peer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E558AE-26ED-DF46-A438-644438AC974A}"/>
              </a:ext>
            </a:extLst>
          </p:cNvPr>
          <p:cNvSpPr/>
          <p:nvPr/>
        </p:nvSpPr>
        <p:spPr>
          <a:xfrm>
            <a:off x="6386893" y="5770908"/>
            <a:ext cx="19352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Client-Server</a:t>
            </a:r>
          </a:p>
        </p:txBody>
      </p:sp>
    </p:spTree>
    <p:extLst>
      <p:ext uri="{BB962C8B-B14F-4D97-AF65-F5344CB8AC3E}">
        <p14:creationId xmlns:p14="http://schemas.microsoft.com/office/powerpoint/2010/main" val="66075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49B88-481C-2E40-9816-688982FF0D86}"/>
              </a:ext>
            </a:extLst>
          </p:cNvPr>
          <p:cNvSpPr/>
          <p:nvPr/>
        </p:nvSpPr>
        <p:spPr>
          <a:xfrm>
            <a:off x="3413946" y="2550791"/>
            <a:ext cx="1537195" cy="14189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Book" panose="02000503020000020003" pitchFamily="2" charset="0"/>
              </a:rPr>
              <a:t>Cascade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B9243-1D58-1F43-B8F9-34D66CBE28DC}"/>
              </a:ext>
            </a:extLst>
          </p:cNvPr>
          <p:cNvGrpSpPr/>
          <p:nvPr/>
        </p:nvGrpSpPr>
        <p:grpSpPr>
          <a:xfrm>
            <a:off x="959006" y="2907020"/>
            <a:ext cx="2454940" cy="687659"/>
            <a:chOff x="1774064" y="2907020"/>
            <a:chExt cx="1639882" cy="68765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1CD45C9-22F5-9246-9FAB-0AC71CB8F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FD413E-D6C3-FC4F-8FD9-E66F22ED1C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0607EA-5184-5B46-AC9C-793109BE024C}"/>
              </a:ext>
            </a:extLst>
          </p:cNvPr>
          <p:cNvSpPr/>
          <p:nvPr/>
        </p:nvSpPr>
        <p:spPr>
          <a:xfrm>
            <a:off x="959006" y="2586790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Noisy key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0FFB5D-6661-B543-8762-1D498F07CD70}"/>
              </a:ext>
            </a:extLst>
          </p:cNvPr>
          <p:cNvSpPr/>
          <p:nvPr/>
        </p:nvSpPr>
        <p:spPr>
          <a:xfrm>
            <a:off x="5135233" y="2599144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Reconciliated key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3D504-A76D-EB40-B77F-B59174BF35B4}"/>
              </a:ext>
            </a:extLst>
          </p:cNvPr>
          <p:cNvSpPr/>
          <p:nvPr/>
        </p:nvSpPr>
        <p:spPr>
          <a:xfrm>
            <a:off x="959006" y="3302165"/>
            <a:ext cx="239685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Estimated quantum bit error rate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9694A-58B7-864E-8325-4FA05DF61661}"/>
              </a:ext>
            </a:extLst>
          </p:cNvPr>
          <p:cNvSpPr/>
          <p:nvPr/>
        </p:nvSpPr>
        <p:spPr>
          <a:xfrm>
            <a:off x="5135233" y="3314519"/>
            <a:ext cx="2270848" cy="3288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Amount of leaked information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6B6DC7-E0C7-D248-9F35-7B2087DE1E3D}"/>
              </a:ext>
            </a:extLst>
          </p:cNvPr>
          <p:cNvGrpSpPr/>
          <p:nvPr/>
        </p:nvGrpSpPr>
        <p:grpSpPr>
          <a:xfrm>
            <a:off x="4951141" y="2915626"/>
            <a:ext cx="2454940" cy="687659"/>
            <a:chOff x="1774064" y="2907020"/>
            <a:chExt cx="1639882" cy="6876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4A6010B-EAB3-904A-9616-9793CF807C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2907020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D228A1-2796-574B-8867-77C573DEA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4064" y="3594679"/>
              <a:ext cx="16398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04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D2D261-044E-4D40-B4F5-92D4895E2263}"/>
              </a:ext>
            </a:extLst>
          </p:cNvPr>
          <p:cNvSpPr/>
          <p:nvPr/>
        </p:nvSpPr>
        <p:spPr>
          <a:xfrm>
            <a:off x="1765818" y="1884556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31AD0-EF5E-2042-8E81-1A19456E9E6B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207939" y="1304693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80C9A19-FBB4-EE48-A5E1-2FC94B968DA3}"/>
              </a:ext>
            </a:extLst>
          </p:cNvPr>
          <p:cNvSpPr/>
          <p:nvPr/>
        </p:nvSpPr>
        <p:spPr>
          <a:xfrm>
            <a:off x="1765818" y="2898973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C55548-1C79-A345-A6E5-3B9FEB6D3B1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07939" y="2319110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277C9C-5409-214C-952E-61A1C331A35C}"/>
              </a:ext>
            </a:extLst>
          </p:cNvPr>
          <p:cNvSpPr/>
          <p:nvPr/>
        </p:nvSpPr>
        <p:spPr>
          <a:xfrm>
            <a:off x="1765818" y="3913390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98F69-C5D3-3F44-BBC1-D8D03DF3313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207939" y="3333527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9B504A9-2138-1B42-A639-6FD8AC085A49}"/>
              </a:ext>
            </a:extLst>
          </p:cNvPr>
          <p:cNvSpPr/>
          <p:nvPr/>
        </p:nvSpPr>
        <p:spPr>
          <a:xfrm>
            <a:off x="1765818" y="4927807"/>
            <a:ext cx="2884242" cy="434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Cascade iteration 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8AF82-9EFE-1840-814D-F5006D8BDC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207939" y="4347944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AEBB1-F3E6-C64E-A566-3F4B82406CC1}"/>
              </a:ext>
            </a:extLst>
          </p:cNvPr>
          <p:cNvCxnSpPr>
            <a:cxnSpLocks/>
          </p:cNvCxnSpPr>
          <p:nvPr/>
        </p:nvCxnSpPr>
        <p:spPr>
          <a:xfrm flipV="1">
            <a:off x="3207939" y="5362361"/>
            <a:ext cx="0" cy="57986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3C8BC2-2362-5E4E-90F7-DC079991DF82}"/>
              </a:ext>
            </a:extLst>
          </p:cNvPr>
          <p:cNvGrpSpPr/>
          <p:nvPr/>
        </p:nvGrpSpPr>
        <p:grpSpPr>
          <a:xfrm>
            <a:off x="3413551" y="1446780"/>
            <a:ext cx="5125236" cy="295687"/>
            <a:chOff x="5663265" y="1839951"/>
            <a:chExt cx="5125236" cy="29568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7D8E6-A1D1-324A-BE75-4EBD358A1088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CDDF14-FA39-F942-8A63-E78220CE0E17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7810E7-2231-5249-AAC4-06EACBA085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8AFD39-12B7-124F-8737-C4FBD6F82E16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F3D7B-2996-B04A-A7A0-2AAF928424F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D8A224-7BB8-6B4A-A82D-980DBBDD0645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F46E8A-513B-6B48-B44C-3175CD893B4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8250CA-6576-304C-9F19-0949454DC37B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4DED3E0-B00B-194E-B77B-11E9598173D3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7B9F6E-883C-6B44-9C42-D8B19125F530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9FD361-20E6-DD47-9CF3-5BD5EEA7DE11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1E64CDB-0D46-5046-B31C-987A12A71EB9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1CC65-EFBB-AE44-AE4B-90250AEBC226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B10D8A-DC94-C04B-8A87-15387B83C215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2F193BA-89B1-9E44-BCE1-E6618E3780B1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6A75CF-7FF9-614A-A909-A1CDEBF33DF0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C4FF3-C75C-EB49-8514-EFF43275DB7A}"/>
              </a:ext>
            </a:extLst>
          </p:cNvPr>
          <p:cNvGrpSpPr/>
          <p:nvPr/>
        </p:nvGrpSpPr>
        <p:grpSpPr>
          <a:xfrm>
            <a:off x="3413551" y="2461197"/>
            <a:ext cx="5125236" cy="295687"/>
            <a:chOff x="5663265" y="1839951"/>
            <a:chExt cx="5125236" cy="29568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D030287-5055-234E-A4BB-DEF5359D6AC4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8427783-6342-8243-AC30-74EF0BD45513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0D475F-97F8-7549-AB0A-21B3F56D3BFD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D7DF40-7136-714D-8F7B-3E1D9C6DD8D2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57073B-09EC-3B42-9C81-CF520748A09C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A23CD1-4590-A24F-A13D-4BEE4C114871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33B59FF-FEAA-8C48-AA59-78A566CCDD04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5F9D60-0743-1A43-BAA6-E2B46EA94E2E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1A138C-F154-9A4A-B524-2688467FA3B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AECAB2D-DD7F-1745-BFF9-A737D4E7008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1582C6B-00BB-704B-8823-FB790D8F9A2C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384CCD-C067-2647-B6F8-AC5D6AF5815C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30AF7B-D1CD-DB47-A50A-77088B7F7DBA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5711C31-F2D4-4948-88F7-C5FF37C63CF0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F48DC2C-4D0D-6544-8962-F8AF22BCB2F8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8F299B6-9FF3-FC45-8E3B-A0A813D0381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C53F115-8E06-A74C-BC25-FE92A1D88D55}"/>
              </a:ext>
            </a:extLst>
          </p:cNvPr>
          <p:cNvGrpSpPr/>
          <p:nvPr/>
        </p:nvGrpSpPr>
        <p:grpSpPr>
          <a:xfrm>
            <a:off x="3413551" y="3475614"/>
            <a:ext cx="5125236" cy="295687"/>
            <a:chOff x="5663265" y="1839951"/>
            <a:chExt cx="5125236" cy="29568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0A3E20-61B6-CE45-B8C0-809B5F60CC50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815DC9-AD9C-5448-A8F0-9EF8CE3E46AB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AB603E9-5666-C448-A387-24F17826EC4B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31D8FD4-50CE-8341-9900-847EB48AAC48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933CE8C-CC16-7040-8B2B-60C4D406D4BD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1653C8-8AAE-504A-BB89-BC97BE7FF0EB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55D8387-43CE-714A-85C8-9D49A78B3B60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A2F84D7-8590-7D4F-B01E-1FBC6F6F7664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E29A04-DD0B-244E-82EC-62DFE553AFF6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7086792-3065-084E-9980-858802BCEC4E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9BC9C3B-27AF-2D42-BB84-EAB16A96CB5F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593465-A99B-F743-B53F-134EEE43C4F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96675FF-4660-CE43-B059-4B382AA91F4F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45FBCE-F4A8-8A4B-AC7E-9E149164277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A39722E-AB28-DC41-BA7B-55E6120A115F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4D411D3-ED9D-C040-8377-BBEFBD571C71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F54BC28-01A5-AA4A-97D1-6C2CF0498FB6}"/>
              </a:ext>
            </a:extLst>
          </p:cNvPr>
          <p:cNvGrpSpPr/>
          <p:nvPr/>
        </p:nvGrpSpPr>
        <p:grpSpPr>
          <a:xfrm>
            <a:off x="3431099" y="4490031"/>
            <a:ext cx="5125236" cy="295687"/>
            <a:chOff x="5663265" y="1839951"/>
            <a:chExt cx="5125236" cy="295687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30BDE6-9195-9A46-B899-1A49993A83DC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3C9537A-3331-4748-B7DF-3F21F6A17E08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D46B540-D48D-D249-B014-BB36FEC70F43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CED349E-056D-2C4D-8886-C7409211A0A7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1E0CB7-9ADE-E845-A41D-865FC3349060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4291B3-A7C8-314E-9B82-EBF5121C0E5A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DE9A945-D0FF-F44F-BF1B-37AE5EE72CD2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0342C90-3FE6-2848-94F5-C50A28D94B71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5E784BA-584F-2F49-9124-C9CCA3B8695C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3A8E1C2-E201-D24D-8C79-95DECF7D397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1972D81-622C-1441-86AF-0EE0C31A279E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EE9D18-F14F-F241-9085-8F4E1AD386CA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BDE8636-79C0-514E-9C55-E6F681C2A833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344F8F-D287-0849-BC07-790438A32902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7B619C3-D8A7-EB42-8739-BA4D397EE93B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9311F58-B746-0E44-98C9-9E1FDEFBB325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C215C9-8E18-FC48-B9E8-A84C4A7DD561}"/>
              </a:ext>
            </a:extLst>
          </p:cNvPr>
          <p:cNvGrpSpPr/>
          <p:nvPr/>
        </p:nvGrpSpPr>
        <p:grpSpPr>
          <a:xfrm>
            <a:off x="3411181" y="5502308"/>
            <a:ext cx="5125236" cy="295687"/>
            <a:chOff x="5663265" y="1839951"/>
            <a:chExt cx="5125236" cy="29568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26D5930-4AEB-4B4C-B704-6C2FE5BB3FBB}"/>
                </a:ext>
              </a:extLst>
            </p:cNvPr>
            <p:cNvSpPr/>
            <p:nvPr/>
          </p:nvSpPr>
          <p:spPr>
            <a:xfrm>
              <a:off x="56632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38098B7-7819-E24F-8827-9832B215C7D6}"/>
                </a:ext>
              </a:extLst>
            </p:cNvPr>
            <p:cNvSpPr/>
            <p:nvPr/>
          </p:nvSpPr>
          <p:spPr>
            <a:xfrm>
              <a:off x="59835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6B23C26-D168-264E-B1EB-10166194E300}"/>
                </a:ext>
              </a:extLst>
            </p:cNvPr>
            <p:cNvSpPr/>
            <p:nvPr/>
          </p:nvSpPr>
          <p:spPr>
            <a:xfrm>
              <a:off x="630392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F0586F-11E7-4546-A47D-C1EAA76398FA}"/>
                </a:ext>
              </a:extLst>
            </p:cNvPr>
            <p:cNvSpPr/>
            <p:nvPr/>
          </p:nvSpPr>
          <p:spPr>
            <a:xfrm>
              <a:off x="66242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9EC7707-C23F-A34D-A1C9-3F527EF51209}"/>
                </a:ext>
              </a:extLst>
            </p:cNvPr>
            <p:cNvSpPr/>
            <p:nvPr/>
          </p:nvSpPr>
          <p:spPr>
            <a:xfrm>
              <a:off x="69445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D2A4E00-06D3-D04E-AF8F-7F7D6136D8AF}"/>
                </a:ext>
              </a:extLst>
            </p:cNvPr>
            <p:cNvSpPr/>
            <p:nvPr/>
          </p:nvSpPr>
          <p:spPr>
            <a:xfrm>
              <a:off x="7264901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C35B336-CF0C-0B49-9EF8-9BF615183389}"/>
                </a:ext>
              </a:extLst>
            </p:cNvPr>
            <p:cNvSpPr/>
            <p:nvPr/>
          </p:nvSpPr>
          <p:spPr>
            <a:xfrm>
              <a:off x="758522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3F7B170-8B03-1840-8D87-A4D972EAABC0}"/>
                </a:ext>
              </a:extLst>
            </p:cNvPr>
            <p:cNvSpPr/>
            <p:nvPr/>
          </p:nvSpPr>
          <p:spPr>
            <a:xfrm>
              <a:off x="7905556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40A9D34-4902-3340-8439-E0BC3B041624}"/>
                </a:ext>
              </a:extLst>
            </p:cNvPr>
            <p:cNvSpPr/>
            <p:nvPr/>
          </p:nvSpPr>
          <p:spPr>
            <a:xfrm>
              <a:off x="8225883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DCF5381-1835-D640-B0EF-1B25685DEAC6}"/>
                </a:ext>
              </a:extLst>
            </p:cNvPr>
            <p:cNvSpPr/>
            <p:nvPr/>
          </p:nvSpPr>
          <p:spPr>
            <a:xfrm>
              <a:off x="8546210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036BD06-8C42-0745-AB49-FE21759608F3}"/>
                </a:ext>
              </a:extLst>
            </p:cNvPr>
            <p:cNvSpPr/>
            <p:nvPr/>
          </p:nvSpPr>
          <p:spPr>
            <a:xfrm>
              <a:off x="8866538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2DA540B-F459-1040-A0EE-DA902A3B454F}"/>
                </a:ext>
              </a:extLst>
            </p:cNvPr>
            <p:cNvSpPr/>
            <p:nvPr/>
          </p:nvSpPr>
          <p:spPr>
            <a:xfrm>
              <a:off x="9186865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ED0624-8B60-874A-B2D9-70F492F1A342}"/>
                </a:ext>
              </a:extLst>
            </p:cNvPr>
            <p:cNvSpPr/>
            <p:nvPr/>
          </p:nvSpPr>
          <p:spPr>
            <a:xfrm>
              <a:off x="9507192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61FB3F9-BC6C-4648-896C-C48020EB3754}"/>
                </a:ext>
              </a:extLst>
            </p:cNvPr>
            <p:cNvSpPr/>
            <p:nvPr/>
          </p:nvSpPr>
          <p:spPr>
            <a:xfrm>
              <a:off x="9827519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E1522BF-3237-2845-98CE-724BA4DF8204}"/>
                </a:ext>
              </a:extLst>
            </p:cNvPr>
            <p:cNvSpPr/>
            <p:nvPr/>
          </p:nvSpPr>
          <p:spPr>
            <a:xfrm>
              <a:off x="10147847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AAC9CBF-744F-584B-A7F2-058623199F9A}"/>
                </a:ext>
              </a:extLst>
            </p:cNvPr>
            <p:cNvSpPr/>
            <p:nvPr/>
          </p:nvSpPr>
          <p:spPr>
            <a:xfrm>
              <a:off x="10468174" y="1839951"/>
              <a:ext cx="320327" cy="295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08D0F-956E-2F4F-A4C0-DA6B4F9F1FC9}"/>
              </a:ext>
            </a:extLst>
          </p:cNvPr>
          <p:cNvSpPr/>
          <p:nvPr/>
        </p:nvSpPr>
        <p:spPr>
          <a:xfrm>
            <a:off x="8607475" y="1377346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Original noisy key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FAC06D-8939-A74F-A32E-9ADEDD65711C}"/>
              </a:ext>
            </a:extLst>
          </p:cNvPr>
          <p:cNvSpPr/>
          <p:nvPr/>
        </p:nvSpPr>
        <p:spPr>
          <a:xfrm>
            <a:off x="8607475" y="5432874"/>
            <a:ext cx="2884242" cy="43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Final reconciliated key</a:t>
            </a:r>
          </a:p>
        </p:txBody>
      </p:sp>
    </p:spTree>
    <p:extLst>
      <p:ext uri="{BB962C8B-B14F-4D97-AF65-F5344CB8AC3E}">
        <p14:creationId xmlns:p14="http://schemas.microsoft.com/office/powerpoint/2010/main" val="85070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4069758" y="2302565"/>
            <a:ext cx="2975429" cy="696686"/>
            <a:chOff x="4454071" y="1295400"/>
            <a:chExt cx="2975429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AE427D-652C-844F-ADF2-EF098521D365}"/>
                </a:ext>
              </a:extLst>
            </p:cNvPr>
            <p:cNvSpPr/>
            <p:nvPr/>
          </p:nvSpPr>
          <p:spPr>
            <a:xfrm>
              <a:off x="64389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386B21-1182-7C4C-945B-F145FE6144BD}"/>
                </a:ext>
              </a:extLst>
            </p:cNvPr>
            <p:cNvSpPr/>
            <p:nvPr/>
          </p:nvSpPr>
          <p:spPr>
            <a:xfrm>
              <a:off x="6934200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76FADD-C5F1-EC46-AD91-7AE31C6B896E}"/>
                </a:ext>
              </a:extLst>
            </p:cNvPr>
            <p:cNvSpPr/>
            <p:nvPr/>
          </p:nvSpPr>
          <p:spPr>
            <a:xfrm>
              <a:off x="64389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88B57B-EB9B-994C-839C-6842F572E22D}"/>
                </a:ext>
              </a:extLst>
            </p:cNvPr>
            <p:cNvSpPr/>
            <p:nvPr/>
          </p:nvSpPr>
          <p:spPr>
            <a:xfrm>
              <a:off x="6934200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4069758" y="3597965"/>
            <a:ext cx="2975429" cy="696686"/>
            <a:chOff x="4454071" y="2362200"/>
            <a:chExt cx="2975429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86F093-3CD7-DD40-B233-910A703338C4}"/>
                </a:ext>
              </a:extLst>
            </p:cNvPr>
            <p:cNvSpPr/>
            <p:nvPr/>
          </p:nvSpPr>
          <p:spPr>
            <a:xfrm>
              <a:off x="64389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494C2-FF5C-2942-8C4B-A3AEA22925AC}"/>
                </a:ext>
              </a:extLst>
            </p:cNvPr>
            <p:cNvSpPr/>
            <p:nvPr/>
          </p:nvSpPr>
          <p:spPr>
            <a:xfrm>
              <a:off x="6934200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91305F-C835-3246-A674-3F489085DACB}"/>
                </a:ext>
              </a:extLst>
            </p:cNvPr>
            <p:cNvSpPr/>
            <p:nvPr/>
          </p:nvSpPr>
          <p:spPr>
            <a:xfrm>
              <a:off x="64389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E4BBD1-85C0-9B44-9426-BD9A98D405A3}"/>
                </a:ext>
              </a:extLst>
            </p:cNvPr>
            <p:cNvSpPr/>
            <p:nvPr/>
          </p:nvSpPr>
          <p:spPr>
            <a:xfrm>
              <a:off x="6934200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5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BC3546-4763-A349-9A82-425569414FE7}"/>
              </a:ext>
            </a:extLst>
          </p:cNvPr>
          <p:cNvCxnSpPr>
            <a:cxnSpLocks/>
          </p:cNvCxnSpPr>
          <p:nvPr/>
        </p:nvCxnSpPr>
        <p:spPr>
          <a:xfrm flipH="1"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5798397" y="3064565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5B19873-1E47-D841-B39B-3A1F88FB4C52}"/>
              </a:ext>
            </a:extLst>
          </p:cNvPr>
          <p:cNvCxnSpPr>
            <a:cxnSpLocks/>
          </p:cNvCxnSpPr>
          <p:nvPr/>
        </p:nvCxnSpPr>
        <p:spPr>
          <a:xfrm>
            <a:off x="5293901" y="3064565"/>
            <a:ext cx="99848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AF86A71-F5F1-FF49-AEF9-45C2158BD9CB}"/>
              </a:ext>
            </a:extLst>
          </p:cNvPr>
          <p:cNvCxnSpPr>
            <a:cxnSpLocks/>
          </p:cNvCxnSpPr>
          <p:nvPr/>
        </p:nvCxnSpPr>
        <p:spPr>
          <a:xfrm>
            <a:off x="6292383" y="3064565"/>
            <a:ext cx="499242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285516D-241C-A249-A1FD-23B262A27C3A}"/>
              </a:ext>
            </a:extLst>
          </p:cNvPr>
          <p:cNvCxnSpPr>
            <a:cxnSpLocks/>
          </p:cNvCxnSpPr>
          <p:nvPr/>
        </p:nvCxnSpPr>
        <p:spPr>
          <a:xfrm flipH="1">
            <a:off x="5293901" y="3064565"/>
            <a:ext cx="149772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7DE12C-9458-2E4D-9A4F-76D8405793B6}"/>
              </a:ext>
            </a:extLst>
          </p:cNvPr>
          <p:cNvCxnSpPr>
            <a:cxnSpLocks/>
          </p:cNvCxnSpPr>
          <p:nvPr/>
        </p:nvCxnSpPr>
        <p:spPr>
          <a:xfrm>
            <a:off x="4313811" y="3064565"/>
            <a:ext cx="496614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2429832" y="23025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2429832" y="3597965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30137-99A8-0941-A84C-2A01C338C101}"/>
              </a:ext>
            </a:extLst>
          </p:cNvPr>
          <p:cNvSpPr/>
          <p:nvPr/>
        </p:nvSpPr>
        <p:spPr>
          <a:xfrm>
            <a:off x="7616687" y="2607365"/>
            <a:ext cx="762000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0 → 1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1 → 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 → 5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 → 3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4 → 2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5 → 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011C47B-8BA2-9D43-9D89-C79FE4431DCA}"/>
              </a:ext>
            </a:extLst>
          </p:cNvPr>
          <p:cNvSpPr/>
          <p:nvPr/>
        </p:nvSpPr>
        <p:spPr>
          <a:xfrm>
            <a:off x="8484791" y="2988365"/>
            <a:ext cx="838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0BEE67-A220-D94C-971F-F1F51900692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7045187" y="3216965"/>
            <a:ext cx="5715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5877B2-6AC9-0A45-835D-BFD3F0AA7FFD}"/>
              </a:ext>
            </a:extLst>
          </p:cNvPr>
          <p:cNvGrpSpPr/>
          <p:nvPr/>
        </p:nvGrpSpPr>
        <p:grpSpPr>
          <a:xfrm>
            <a:off x="5641797" y="1411083"/>
            <a:ext cx="1981200" cy="696686"/>
            <a:chOff x="4454071" y="1295400"/>
            <a:chExt cx="1981200" cy="6966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1B9749-06B3-EA45-899F-E66C79774786}"/>
                </a:ext>
              </a:extLst>
            </p:cNvPr>
            <p:cNvSpPr/>
            <p:nvPr/>
          </p:nvSpPr>
          <p:spPr>
            <a:xfrm>
              <a:off x="44540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E2B6-9737-7847-BADB-1186EFE318F2}"/>
                </a:ext>
              </a:extLst>
            </p:cNvPr>
            <p:cNvSpPr/>
            <p:nvPr/>
          </p:nvSpPr>
          <p:spPr>
            <a:xfrm>
              <a:off x="49493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4E0622-CC4C-5445-A2AF-7E721E3FAEA2}"/>
                </a:ext>
              </a:extLst>
            </p:cNvPr>
            <p:cNvSpPr/>
            <p:nvPr/>
          </p:nvSpPr>
          <p:spPr>
            <a:xfrm>
              <a:off x="5444671" y="12954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306D4D-781A-4E43-83A7-C6D9D082D6B6}"/>
                </a:ext>
              </a:extLst>
            </p:cNvPr>
            <p:cNvSpPr/>
            <p:nvPr/>
          </p:nvSpPr>
          <p:spPr>
            <a:xfrm>
              <a:off x="5939971" y="12954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232093-D8C2-C144-8947-FE63FA588B46}"/>
                </a:ext>
              </a:extLst>
            </p:cNvPr>
            <p:cNvSpPr/>
            <p:nvPr/>
          </p:nvSpPr>
          <p:spPr>
            <a:xfrm>
              <a:off x="44540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2679AA-05CB-4249-B1B2-C77643BF7BD8}"/>
                </a:ext>
              </a:extLst>
            </p:cNvPr>
            <p:cNvSpPr/>
            <p:nvPr/>
          </p:nvSpPr>
          <p:spPr>
            <a:xfrm>
              <a:off x="49493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93B6E3-135D-B64C-BB1D-C214BEDE9C1F}"/>
                </a:ext>
              </a:extLst>
            </p:cNvPr>
            <p:cNvSpPr/>
            <p:nvPr/>
          </p:nvSpPr>
          <p:spPr>
            <a:xfrm>
              <a:off x="54446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88483E-D791-0148-BAFD-453E02A7ED7F}"/>
                </a:ext>
              </a:extLst>
            </p:cNvPr>
            <p:cNvSpPr/>
            <p:nvPr/>
          </p:nvSpPr>
          <p:spPr>
            <a:xfrm>
              <a:off x="5939971" y="17526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A31420-4EBF-124C-A62B-358D9D6F71CE}"/>
              </a:ext>
            </a:extLst>
          </p:cNvPr>
          <p:cNvGrpSpPr/>
          <p:nvPr/>
        </p:nvGrpSpPr>
        <p:grpSpPr>
          <a:xfrm>
            <a:off x="1795163" y="3264301"/>
            <a:ext cx="1981200" cy="696686"/>
            <a:chOff x="4454071" y="2362200"/>
            <a:chExt cx="1981200" cy="69668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492E83-4758-C747-8270-568EA15CA321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27A637-763D-0343-BD2F-F1A750996439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C3303A-A9EB-964B-80F6-6F2FC7E9F865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28CDAF-7AE3-5840-BB1D-5514879A0BB9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1C760B-4290-6043-BC68-0DA683315B49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197EFEF-BD68-C949-998F-4D58034238D4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030C045-B0A5-4640-BE64-76B6BF4AF5D5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F74434-8C1B-6B43-8928-1D6F8E99B881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EBE7F7-A192-CE4A-B4F7-43288BB444D1}"/>
              </a:ext>
            </a:extLst>
          </p:cNvPr>
          <p:cNvCxnSpPr>
            <a:cxnSpLocks/>
          </p:cNvCxnSpPr>
          <p:nvPr/>
        </p:nvCxnSpPr>
        <p:spPr>
          <a:xfrm>
            <a:off x="2057400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01AD99C-6651-6549-B8C4-02B0AE3F91C6}"/>
              </a:ext>
            </a:extLst>
          </p:cNvPr>
          <p:cNvSpPr/>
          <p:nvPr/>
        </p:nvSpPr>
        <p:spPr>
          <a:xfrm>
            <a:off x="4952999" y="1411083"/>
            <a:ext cx="55173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ABAA76-6532-FC47-B0FF-1AE2E2C8DDEF}"/>
              </a:ext>
            </a:extLst>
          </p:cNvPr>
          <p:cNvSpPr/>
          <p:nvPr/>
        </p:nvSpPr>
        <p:spPr>
          <a:xfrm>
            <a:off x="155237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“Shuffled”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1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345C2A2-D752-0C40-8DEE-DEBEEE47CE09}"/>
              </a:ext>
            </a:extLst>
          </p:cNvPr>
          <p:cNvGrpSpPr/>
          <p:nvPr/>
        </p:nvGrpSpPr>
        <p:grpSpPr>
          <a:xfrm>
            <a:off x="5641797" y="3264301"/>
            <a:ext cx="1981200" cy="696686"/>
            <a:chOff x="4454071" y="2362200"/>
            <a:chExt cx="1981200" cy="69668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38CC108-D97D-B841-8E07-D452D248C560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0F530BC-C9FF-3543-AA67-C098A3679833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954B6-20A5-304D-8418-CB36EFF160DE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C1699D-BAF6-614D-B2D8-F781716304B8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60885EA-1A4D-D841-AADB-23905AA7935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FCAE22D-C92C-8D46-9B0D-5B88DB641579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8BA4611-3DE1-C640-8B2B-7CD8451007C8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2EE610D-5393-9B48-8CF9-CB520CEDCE9D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8EBEFAF6-D061-BB47-A7CF-826B4394C24E}"/>
              </a:ext>
            </a:extLst>
          </p:cNvPr>
          <p:cNvSpPr/>
          <p:nvPr/>
        </p:nvSpPr>
        <p:spPr>
          <a:xfrm>
            <a:off x="4001871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2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87B7A6E-421F-074A-AE1A-8F18864BE5F9}"/>
              </a:ext>
            </a:extLst>
          </p:cNvPr>
          <p:cNvGrpSpPr/>
          <p:nvPr/>
        </p:nvGrpSpPr>
        <p:grpSpPr>
          <a:xfrm>
            <a:off x="9571134" y="3264301"/>
            <a:ext cx="1981200" cy="696686"/>
            <a:chOff x="4454071" y="2362200"/>
            <a:chExt cx="1981200" cy="6966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CD68A46-BA78-C54C-A2F5-20E4C2CDA862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FAAD39-2864-C743-8E34-9F03296C8D24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683D9F1-182A-FB4A-B270-539B8DD32AA7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C6EF556-A6FE-714C-945E-AE39BE34C60D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70B3B16-4D3E-CE40-80E5-61558C9B3BF8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004B1C-D915-A64E-8FC3-03D5EC1E6C53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041E97C-0B71-3346-9B6C-F2281450F356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5338D-B87E-E74E-8390-C2DE6CFCB75C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62EDF51-E42B-4D43-AC26-48026ECF780D}"/>
              </a:ext>
            </a:extLst>
          </p:cNvPr>
          <p:cNvSpPr/>
          <p:nvPr/>
        </p:nvSpPr>
        <p:spPr>
          <a:xfrm>
            <a:off x="7927014" y="3264301"/>
            <a:ext cx="15621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Shuffled Key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Iteration 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3FF7F7-3E57-9048-9761-7F73F9616F08}"/>
              </a:ext>
            </a:extLst>
          </p:cNvPr>
          <p:cNvCxnSpPr>
            <a:cxnSpLocks/>
          </p:cNvCxnSpPr>
          <p:nvPr/>
        </p:nvCxnSpPr>
        <p:spPr>
          <a:xfrm>
            <a:off x="2545507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55DD0D-45DE-2446-8256-A3B5D28FF196}"/>
              </a:ext>
            </a:extLst>
          </p:cNvPr>
          <p:cNvCxnSpPr>
            <a:cxnSpLocks/>
          </p:cNvCxnSpPr>
          <p:nvPr/>
        </p:nvCxnSpPr>
        <p:spPr>
          <a:xfrm>
            <a:off x="3033614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AB9EA27-9311-9C43-9C63-954B35079444}"/>
              </a:ext>
            </a:extLst>
          </p:cNvPr>
          <p:cNvCxnSpPr>
            <a:cxnSpLocks/>
          </p:cNvCxnSpPr>
          <p:nvPr/>
        </p:nvCxnSpPr>
        <p:spPr>
          <a:xfrm>
            <a:off x="3521722" y="2630283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564F52D-A259-194E-8DEC-86A740DA7BEC}"/>
              </a:ext>
            </a:extLst>
          </p:cNvPr>
          <p:cNvCxnSpPr>
            <a:cxnSpLocks/>
          </p:cNvCxnSpPr>
          <p:nvPr/>
        </p:nvCxnSpPr>
        <p:spPr>
          <a:xfrm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FCB85C-A6A1-7246-A2A6-43D44B8F0CA8}"/>
              </a:ext>
            </a:extLst>
          </p:cNvPr>
          <p:cNvCxnSpPr>
            <a:cxnSpLocks/>
          </p:cNvCxnSpPr>
          <p:nvPr/>
        </p:nvCxnSpPr>
        <p:spPr>
          <a:xfrm flipH="1">
            <a:off x="5927078" y="2630283"/>
            <a:ext cx="48810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5B4DDCB-F03F-5641-B971-30CEC0446C86}"/>
              </a:ext>
            </a:extLst>
          </p:cNvPr>
          <p:cNvCxnSpPr>
            <a:cxnSpLocks/>
          </p:cNvCxnSpPr>
          <p:nvPr/>
        </p:nvCxnSpPr>
        <p:spPr>
          <a:xfrm flipH="1"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32B4A39-ADBB-EB4E-A4E1-68E1F2CA13EB}"/>
              </a:ext>
            </a:extLst>
          </p:cNvPr>
          <p:cNvCxnSpPr>
            <a:cxnSpLocks/>
          </p:cNvCxnSpPr>
          <p:nvPr/>
        </p:nvCxnSpPr>
        <p:spPr>
          <a:xfrm>
            <a:off x="6903292" y="2630283"/>
            <a:ext cx="488108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A97858-F2FB-004D-9C6E-850BE875C4FD}"/>
              </a:ext>
            </a:extLst>
          </p:cNvPr>
          <p:cNvCxnSpPr>
            <a:cxnSpLocks/>
          </p:cNvCxnSpPr>
          <p:nvPr/>
        </p:nvCxnSpPr>
        <p:spPr>
          <a:xfrm>
            <a:off x="10287712" y="2632955"/>
            <a:ext cx="1823" cy="45452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5B358E-7C2E-9A40-A673-85D7A54FAB98}"/>
              </a:ext>
            </a:extLst>
          </p:cNvPr>
          <p:cNvCxnSpPr>
            <a:cxnSpLocks/>
          </p:cNvCxnSpPr>
          <p:nvPr/>
        </p:nvCxnSpPr>
        <p:spPr>
          <a:xfrm flipH="1">
            <a:off x="10773152" y="2633039"/>
            <a:ext cx="485569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639466A-6E14-134F-A86F-22E4EF773615}"/>
              </a:ext>
            </a:extLst>
          </p:cNvPr>
          <p:cNvCxnSpPr>
            <a:cxnSpLocks/>
          </p:cNvCxnSpPr>
          <p:nvPr/>
        </p:nvCxnSpPr>
        <p:spPr>
          <a:xfrm>
            <a:off x="9799734" y="2630283"/>
            <a:ext cx="1458987" cy="4572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D2B267F-BB18-FE43-BE57-FCCC5BF3FF46}"/>
              </a:ext>
            </a:extLst>
          </p:cNvPr>
          <p:cNvCxnSpPr>
            <a:cxnSpLocks/>
          </p:cNvCxnSpPr>
          <p:nvPr/>
        </p:nvCxnSpPr>
        <p:spPr>
          <a:xfrm>
            <a:off x="592917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8492B0-96A4-C44E-A4A0-1236CBB78148}"/>
              </a:ext>
            </a:extLst>
          </p:cNvPr>
          <p:cNvCxnSpPr>
            <a:cxnSpLocks/>
          </p:cNvCxnSpPr>
          <p:nvPr/>
        </p:nvCxnSpPr>
        <p:spPr>
          <a:xfrm>
            <a:off x="6415185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CDEEE6-58A6-6644-BADE-C6761A77D7D9}"/>
              </a:ext>
            </a:extLst>
          </p:cNvPr>
          <p:cNvCxnSpPr>
            <a:cxnSpLocks/>
          </p:cNvCxnSpPr>
          <p:nvPr/>
        </p:nvCxnSpPr>
        <p:spPr>
          <a:xfrm>
            <a:off x="6910686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928003-077F-C443-8482-1EF72B43711B}"/>
              </a:ext>
            </a:extLst>
          </p:cNvPr>
          <p:cNvCxnSpPr>
            <a:cxnSpLocks/>
          </p:cNvCxnSpPr>
          <p:nvPr/>
        </p:nvCxnSpPr>
        <p:spPr>
          <a:xfrm>
            <a:off x="7395150" y="2173083"/>
            <a:ext cx="0" cy="457200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A9DEDC7-05B1-274C-8F2F-D72E0BC186D0}"/>
              </a:ext>
            </a:extLst>
          </p:cNvPr>
          <p:cNvCxnSpPr>
            <a:cxnSpLocks/>
          </p:cNvCxnSpPr>
          <p:nvPr/>
        </p:nvCxnSpPr>
        <p:spPr>
          <a:xfrm flipH="1">
            <a:off x="2060197" y="2173083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D76AC36-5698-9D45-BE20-65B716DE09A5}"/>
              </a:ext>
            </a:extLst>
          </p:cNvPr>
          <p:cNvCxnSpPr>
            <a:cxnSpLocks/>
          </p:cNvCxnSpPr>
          <p:nvPr/>
        </p:nvCxnSpPr>
        <p:spPr>
          <a:xfrm flipH="1">
            <a:off x="2547605" y="2178676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F257311-956D-7B4B-8871-4CFEBFAF1F27}"/>
              </a:ext>
            </a:extLst>
          </p:cNvPr>
          <p:cNvCxnSpPr>
            <a:cxnSpLocks/>
          </p:cNvCxnSpPr>
          <p:nvPr/>
        </p:nvCxnSpPr>
        <p:spPr>
          <a:xfrm flipH="1">
            <a:off x="3044651" y="2175209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B1D5AEA-7453-8142-8835-34A0839BD9AF}"/>
              </a:ext>
            </a:extLst>
          </p:cNvPr>
          <p:cNvCxnSpPr>
            <a:cxnSpLocks/>
          </p:cNvCxnSpPr>
          <p:nvPr/>
        </p:nvCxnSpPr>
        <p:spPr>
          <a:xfrm flipH="1">
            <a:off x="3532017" y="2177227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2F24AEE-F233-D449-970A-D88A174BA299}"/>
              </a:ext>
            </a:extLst>
          </p:cNvPr>
          <p:cNvCxnSpPr>
            <a:cxnSpLocks/>
          </p:cNvCxnSpPr>
          <p:nvPr/>
        </p:nvCxnSpPr>
        <p:spPr>
          <a:xfrm>
            <a:off x="5937372" y="2173952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7B4DDFD-6847-C04D-9A79-69081CD67341}"/>
              </a:ext>
            </a:extLst>
          </p:cNvPr>
          <p:cNvCxnSpPr>
            <a:cxnSpLocks/>
          </p:cNvCxnSpPr>
          <p:nvPr/>
        </p:nvCxnSpPr>
        <p:spPr>
          <a:xfrm>
            <a:off x="6422683" y="217848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4325694-C27B-994E-B597-1010BE2C9B28}"/>
              </a:ext>
            </a:extLst>
          </p:cNvPr>
          <p:cNvCxnSpPr>
            <a:cxnSpLocks/>
          </p:cNvCxnSpPr>
          <p:nvPr/>
        </p:nvCxnSpPr>
        <p:spPr>
          <a:xfrm>
            <a:off x="6918183" y="2175624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1C6817-68BB-9348-AF56-592B8BECF03B}"/>
              </a:ext>
            </a:extLst>
          </p:cNvPr>
          <p:cNvCxnSpPr>
            <a:cxnSpLocks/>
          </p:cNvCxnSpPr>
          <p:nvPr/>
        </p:nvCxnSpPr>
        <p:spPr>
          <a:xfrm>
            <a:off x="7401801" y="2172831"/>
            <a:ext cx="3866881" cy="456074"/>
          </a:xfrm>
          <a:prstGeom prst="straightConnector1">
            <a:avLst/>
          </a:prstGeom>
          <a:ln w="3175" cap="rnd">
            <a:solidFill>
              <a:schemeClr val="tx1"/>
            </a:solidFill>
            <a:prstDash val="sysDot"/>
            <a:headEnd type="triangle" w="sm" len="sm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4DA80DE-AF40-7644-AC9A-2273747F69A8}"/>
              </a:ext>
            </a:extLst>
          </p:cNvPr>
          <p:cNvCxnSpPr>
            <a:cxnSpLocks/>
          </p:cNvCxnSpPr>
          <p:nvPr/>
        </p:nvCxnSpPr>
        <p:spPr>
          <a:xfrm flipH="1">
            <a:off x="9795984" y="2626768"/>
            <a:ext cx="987387" cy="46373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62BEB1-BD07-CC48-9B2B-3684A4B584EB}"/>
              </a:ext>
            </a:extLst>
          </p:cNvPr>
          <p:cNvGrpSpPr/>
          <p:nvPr/>
        </p:nvGrpSpPr>
        <p:grpSpPr>
          <a:xfrm>
            <a:off x="5271977" y="5054851"/>
            <a:ext cx="990600" cy="696686"/>
            <a:chOff x="5442856" y="3995057"/>
            <a:chExt cx="990600" cy="69668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7DFDB19-8A9B-E84F-A31C-EC99398C567D}"/>
                </a:ext>
              </a:extLst>
            </p:cNvPr>
            <p:cNvSpPr/>
            <p:nvPr/>
          </p:nvSpPr>
          <p:spPr>
            <a:xfrm>
              <a:off x="54428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8AEBBE7-83E9-2B40-AC71-9CDB1A1B4B46}"/>
                </a:ext>
              </a:extLst>
            </p:cNvPr>
            <p:cNvSpPr/>
            <p:nvPr/>
          </p:nvSpPr>
          <p:spPr>
            <a:xfrm>
              <a:off x="5938156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6C282AB-2278-8740-8193-C88E2E5F5EF7}"/>
                </a:ext>
              </a:extLst>
            </p:cNvPr>
            <p:cNvSpPr/>
            <p:nvPr/>
          </p:nvSpPr>
          <p:spPr>
            <a:xfrm>
              <a:off x="54428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4AFB1E8-9048-1149-88FE-4D8DC9642FF0}"/>
                </a:ext>
              </a:extLst>
            </p:cNvPr>
            <p:cNvSpPr/>
            <p:nvPr/>
          </p:nvSpPr>
          <p:spPr>
            <a:xfrm>
              <a:off x="5938156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796376-749F-FC48-8F24-8A03671C7F0D}"/>
              </a:ext>
            </a:extLst>
          </p:cNvPr>
          <p:cNvGrpSpPr/>
          <p:nvPr/>
        </p:nvGrpSpPr>
        <p:grpSpPr>
          <a:xfrm>
            <a:off x="7002217" y="5054851"/>
            <a:ext cx="990600" cy="696686"/>
            <a:chOff x="7429500" y="3995057"/>
            <a:chExt cx="990600" cy="69668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717E030-1ADC-364E-A902-1903EB8C67C5}"/>
                </a:ext>
              </a:extLst>
            </p:cNvPr>
            <p:cNvSpPr/>
            <p:nvPr/>
          </p:nvSpPr>
          <p:spPr>
            <a:xfrm>
              <a:off x="7429500" y="3995057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03E19D-DA42-8B4E-B42C-CEECAA85E36F}"/>
                </a:ext>
              </a:extLst>
            </p:cNvPr>
            <p:cNvSpPr/>
            <p:nvPr/>
          </p:nvSpPr>
          <p:spPr>
            <a:xfrm>
              <a:off x="7924800" y="3995057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99B889C-1CB7-A64C-A604-D510D474C84A}"/>
                </a:ext>
              </a:extLst>
            </p:cNvPr>
            <p:cNvSpPr/>
            <p:nvPr/>
          </p:nvSpPr>
          <p:spPr>
            <a:xfrm>
              <a:off x="74295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91AD4C-3352-7442-B436-E996B4E894D6}"/>
                </a:ext>
              </a:extLst>
            </p:cNvPr>
            <p:cNvSpPr/>
            <p:nvPr/>
          </p:nvSpPr>
          <p:spPr>
            <a:xfrm>
              <a:off x="7924800" y="4452257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377CE8B-5D6A-6645-9882-41AB1B83663C}"/>
              </a:ext>
            </a:extLst>
          </p:cNvPr>
          <p:cNvGrpSpPr/>
          <p:nvPr/>
        </p:nvGrpSpPr>
        <p:grpSpPr>
          <a:xfrm>
            <a:off x="9567407" y="5054851"/>
            <a:ext cx="1981200" cy="696686"/>
            <a:chOff x="4454071" y="2362200"/>
            <a:chExt cx="1981200" cy="6966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357857-3B53-3843-BE96-49F636D18B09}"/>
                </a:ext>
              </a:extLst>
            </p:cNvPr>
            <p:cNvSpPr/>
            <p:nvPr/>
          </p:nvSpPr>
          <p:spPr>
            <a:xfrm>
              <a:off x="4454071" y="2362200"/>
              <a:ext cx="495300" cy="4572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4BBE878D-E71F-664A-9410-8815E3761055}"/>
                </a:ext>
              </a:extLst>
            </p:cNvPr>
            <p:cNvSpPr/>
            <p:nvPr/>
          </p:nvSpPr>
          <p:spPr>
            <a:xfrm>
              <a:off x="49493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C00285D-9542-6C46-8E8C-AB29D1D33299}"/>
                </a:ext>
              </a:extLst>
            </p:cNvPr>
            <p:cNvSpPr/>
            <p:nvPr/>
          </p:nvSpPr>
          <p:spPr>
            <a:xfrm>
              <a:off x="54446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B68F938-B2A9-B74D-A499-76E34E9A564E}"/>
                </a:ext>
              </a:extLst>
            </p:cNvPr>
            <p:cNvSpPr/>
            <p:nvPr/>
          </p:nvSpPr>
          <p:spPr>
            <a:xfrm>
              <a:off x="5939971" y="2362200"/>
              <a:ext cx="4953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2682BB2C-E5AE-054E-9992-2D860B241A9F}"/>
                </a:ext>
              </a:extLst>
            </p:cNvPr>
            <p:cNvSpPr/>
            <p:nvPr/>
          </p:nvSpPr>
          <p:spPr>
            <a:xfrm>
              <a:off x="44540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2767E3CE-2437-9E47-A5A3-DCFFA884C9FC}"/>
                </a:ext>
              </a:extLst>
            </p:cNvPr>
            <p:cNvSpPr/>
            <p:nvPr/>
          </p:nvSpPr>
          <p:spPr>
            <a:xfrm>
              <a:off x="49493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FFFC6B0-E26A-784D-B419-A949CDB45B2A}"/>
                </a:ext>
              </a:extLst>
            </p:cNvPr>
            <p:cNvSpPr/>
            <p:nvPr/>
          </p:nvSpPr>
          <p:spPr>
            <a:xfrm>
              <a:off x="54446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2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C534FC5-6E92-B545-8F0B-121639894462}"/>
                </a:ext>
              </a:extLst>
            </p:cNvPr>
            <p:cNvSpPr/>
            <p:nvPr/>
          </p:nvSpPr>
          <p:spPr>
            <a:xfrm>
              <a:off x="5939971" y="2819400"/>
              <a:ext cx="495300" cy="2394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 anchorCtr="0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74954FC-100D-8D46-99BA-4A599F6AF58E}"/>
              </a:ext>
            </a:extLst>
          </p:cNvPr>
          <p:cNvSpPr/>
          <p:nvPr/>
        </p:nvSpPr>
        <p:spPr>
          <a:xfrm>
            <a:off x="8780607" y="5054851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3:1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A76B244-85ED-6748-97C1-B403B551C206}"/>
              </a:ext>
            </a:extLst>
          </p:cNvPr>
          <p:cNvCxnSpPr>
            <a:cxnSpLocks/>
          </p:cNvCxnSpPr>
          <p:nvPr/>
        </p:nvCxnSpPr>
        <p:spPr>
          <a:xfrm>
            <a:off x="9801609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A6F2FB7-8CD0-694A-A0A0-3F491AF3B63C}"/>
              </a:ext>
            </a:extLst>
          </p:cNvPr>
          <p:cNvCxnSpPr>
            <a:cxnSpLocks/>
          </p:cNvCxnSpPr>
          <p:nvPr/>
        </p:nvCxnSpPr>
        <p:spPr>
          <a:xfrm>
            <a:off x="10287712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4CEE2A5-F7F9-4C4C-AB97-412EB9A09106}"/>
              </a:ext>
            </a:extLst>
          </p:cNvPr>
          <p:cNvCxnSpPr>
            <a:cxnSpLocks/>
          </p:cNvCxnSpPr>
          <p:nvPr/>
        </p:nvCxnSpPr>
        <p:spPr>
          <a:xfrm>
            <a:off x="10771801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BA5E35-788C-D547-8F55-B9ABA140DB76}"/>
              </a:ext>
            </a:extLst>
          </p:cNvPr>
          <p:cNvCxnSpPr>
            <a:cxnSpLocks/>
          </p:cNvCxnSpPr>
          <p:nvPr/>
        </p:nvCxnSpPr>
        <p:spPr>
          <a:xfrm>
            <a:off x="11257904" y="4088737"/>
            <a:ext cx="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4E96988-25C9-D441-ABEC-BC747819E799}"/>
              </a:ext>
            </a:extLst>
          </p:cNvPr>
          <p:cNvSpPr/>
          <p:nvPr/>
        </p:nvSpPr>
        <p:spPr>
          <a:xfrm>
            <a:off x="4500371" y="5042145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2BB7AA-6C79-FD43-9983-FD85810443CB}"/>
              </a:ext>
            </a:extLst>
          </p:cNvPr>
          <p:cNvSpPr/>
          <p:nvPr/>
        </p:nvSpPr>
        <p:spPr>
          <a:xfrm>
            <a:off x="6242508" y="5033079"/>
            <a:ext cx="70477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Block</a:t>
            </a:r>
          </a:p>
          <a:p>
            <a:pPr algn="r"/>
            <a:r>
              <a:rPr lang="en-US" sz="1200" dirty="0">
                <a:solidFill>
                  <a:schemeClr val="tx1"/>
                </a:solidFill>
                <a:latin typeface="Avenir Book" panose="02000503020000020003" pitchFamily="2" charset="0"/>
              </a:rPr>
              <a:t>2:2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396CAD6-59DD-F44F-9E8A-AC8EF69AE648}"/>
              </a:ext>
            </a:extLst>
          </p:cNvPr>
          <p:cNvCxnSpPr>
            <a:cxnSpLocks/>
          </p:cNvCxnSpPr>
          <p:nvPr/>
        </p:nvCxnSpPr>
        <p:spPr>
          <a:xfrm flipH="1">
            <a:off x="5530351" y="4088737"/>
            <a:ext cx="396727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106DAB4-8914-E54B-B3DE-70C46781BA32}"/>
              </a:ext>
            </a:extLst>
          </p:cNvPr>
          <p:cNvCxnSpPr>
            <a:cxnSpLocks/>
          </p:cNvCxnSpPr>
          <p:nvPr/>
        </p:nvCxnSpPr>
        <p:spPr>
          <a:xfrm flipH="1">
            <a:off x="6016454" y="4088737"/>
            <a:ext cx="398032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9F3318F-1DF7-C245-90AF-0D8B077E51C2}"/>
              </a:ext>
            </a:extLst>
          </p:cNvPr>
          <p:cNvCxnSpPr>
            <a:cxnSpLocks/>
          </p:cNvCxnSpPr>
          <p:nvPr/>
        </p:nvCxnSpPr>
        <p:spPr>
          <a:xfrm>
            <a:off x="6918183" y="4088737"/>
            <a:ext cx="382460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C86CC13-488E-3A47-9C23-456CD6A4DC3D}"/>
              </a:ext>
            </a:extLst>
          </p:cNvPr>
          <p:cNvCxnSpPr>
            <a:cxnSpLocks/>
          </p:cNvCxnSpPr>
          <p:nvPr/>
        </p:nvCxnSpPr>
        <p:spPr>
          <a:xfrm>
            <a:off x="7391400" y="4088737"/>
            <a:ext cx="395346" cy="74744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B571AD-42F0-CB42-A1DC-A03B5210CD36}"/>
              </a:ext>
            </a:extLst>
          </p:cNvPr>
          <p:cNvGrpSpPr/>
          <p:nvPr/>
        </p:nvGrpSpPr>
        <p:grpSpPr>
          <a:xfrm>
            <a:off x="481484" y="5035450"/>
            <a:ext cx="1255173" cy="696686"/>
            <a:chOff x="709893" y="5054851"/>
            <a:chExt cx="1255173" cy="69668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842B84D-7E7F-5A41-A45E-1F41495CF02B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C7324B-C160-C542-8678-E8265BF94075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86AE906-6D58-584C-9037-C84C018DF92E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F2ED6E8-309C-2842-82B7-2394E2D5C4FD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1:1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7C20413-C2D5-794C-B8A0-2FBEF0D952FC}"/>
              </a:ext>
            </a:extLst>
          </p:cNvPr>
          <p:cNvGrpSpPr/>
          <p:nvPr/>
        </p:nvGrpSpPr>
        <p:grpSpPr>
          <a:xfrm>
            <a:off x="1347273" y="5035450"/>
            <a:ext cx="1255173" cy="696686"/>
            <a:chOff x="709893" y="5054851"/>
            <a:chExt cx="1255173" cy="69668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9511673-7A98-DF44-9F90-2BAEB66E8E00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AF8A2E23-E8F4-054D-B5FF-1F1CA966B8B2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6F593F7-04A7-4F49-85CA-26C48E4868B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13ABF-2EAF-3746-AEAD-437E6BD52231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1:2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222D8DF-3DFF-AF47-B4A3-F390B475502E}"/>
              </a:ext>
            </a:extLst>
          </p:cNvPr>
          <p:cNvGrpSpPr/>
          <p:nvPr/>
        </p:nvGrpSpPr>
        <p:grpSpPr>
          <a:xfrm>
            <a:off x="2212255" y="5035450"/>
            <a:ext cx="1255173" cy="696686"/>
            <a:chOff x="709893" y="5054851"/>
            <a:chExt cx="1255173" cy="69668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7CC6056E-C405-ED48-AD95-7EBAD751E9BC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05FF367-90E3-6B45-9C1C-0DFD6977189A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D837F63C-B7AB-754C-9295-E509481E92D9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F524FC1-7FB6-D447-988D-73E559CA3EB2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1:3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7EF74FB-837D-D045-A4CD-9BD1B026625A}"/>
              </a:ext>
            </a:extLst>
          </p:cNvPr>
          <p:cNvGrpSpPr/>
          <p:nvPr/>
        </p:nvGrpSpPr>
        <p:grpSpPr>
          <a:xfrm>
            <a:off x="3081452" y="5035450"/>
            <a:ext cx="1255173" cy="696686"/>
            <a:chOff x="709893" y="5054851"/>
            <a:chExt cx="1255173" cy="696686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7C6EDF-C7A4-8242-BCA5-400975456F79}"/>
                </a:ext>
              </a:extLst>
            </p:cNvPr>
            <p:cNvGrpSpPr/>
            <p:nvPr/>
          </p:nvGrpSpPr>
          <p:grpSpPr>
            <a:xfrm>
              <a:off x="1469766" y="5054851"/>
              <a:ext cx="495300" cy="696686"/>
              <a:chOff x="1469766" y="5054851"/>
              <a:chExt cx="495300" cy="69668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485BF5D7-A65D-4948-85D5-A340139EEE48}"/>
                  </a:ext>
                </a:extLst>
              </p:cNvPr>
              <p:cNvSpPr/>
              <p:nvPr/>
            </p:nvSpPr>
            <p:spPr>
              <a:xfrm>
                <a:off x="1469766" y="5054851"/>
                <a:ext cx="4953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9E1BB8A-C1F8-E34D-A7CD-CFEA0FF4865F}"/>
                  </a:ext>
                </a:extLst>
              </p:cNvPr>
              <p:cNvSpPr/>
              <p:nvPr/>
            </p:nvSpPr>
            <p:spPr>
              <a:xfrm>
                <a:off x="1469766" y="5512051"/>
                <a:ext cx="495300" cy="239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 anchorCtr="0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9DEEA53-4669-564B-84FD-CC18E093E12B}"/>
                </a:ext>
              </a:extLst>
            </p:cNvPr>
            <p:cNvSpPr/>
            <p:nvPr/>
          </p:nvSpPr>
          <p:spPr>
            <a:xfrm>
              <a:off x="709893" y="5054851"/>
              <a:ext cx="704779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 </a:t>
              </a:r>
            </a:p>
            <a:p>
              <a:pPr algn="r"/>
              <a:r>
                <a:rPr lang="en-US" sz="12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1:4</a:t>
              </a:r>
            </a:p>
          </p:txBody>
        </p:sp>
      </p:grp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8152748-326F-F247-863B-6E8795BDFA0F}"/>
              </a:ext>
            </a:extLst>
          </p:cNvPr>
          <p:cNvCxnSpPr>
            <a:cxnSpLocks/>
          </p:cNvCxnSpPr>
          <p:nvPr/>
        </p:nvCxnSpPr>
        <p:spPr>
          <a:xfrm flipH="1">
            <a:off x="1558275" y="4092536"/>
            <a:ext cx="483055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181052-5175-4B41-85CC-1528ED6E46BA}"/>
              </a:ext>
            </a:extLst>
          </p:cNvPr>
          <p:cNvCxnSpPr>
            <a:cxnSpLocks/>
          </p:cNvCxnSpPr>
          <p:nvPr/>
        </p:nvCxnSpPr>
        <p:spPr>
          <a:xfrm flipH="1">
            <a:off x="2299204" y="4092536"/>
            <a:ext cx="229533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764257-8C13-5B49-B66B-A3093A810D47}"/>
              </a:ext>
            </a:extLst>
          </p:cNvPr>
          <p:cNvCxnSpPr>
            <a:cxnSpLocks/>
          </p:cNvCxnSpPr>
          <p:nvPr/>
        </p:nvCxnSpPr>
        <p:spPr>
          <a:xfrm>
            <a:off x="3032434" y="4092536"/>
            <a:ext cx="236609" cy="79779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A942E76-FFDC-0245-9238-896718DED7D0}"/>
              </a:ext>
            </a:extLst>
          </p:cNvPr>
          <p:cNvCxnSpPr>
            <a:cxnSpLocks/>
          </p:cNvCxnSpPr>
          <p:nvPr/>
        </p:nvCxnSpPr>
        <p:spPr>
          <a:xfrm>
            <a:off x="3505651" y="4092536"/>
            <a:ext cx="550541" cy="74364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868</Words>
  <Application>Microsoft Macintosh PowerPoint</Application>
  <PresentationFormat>Widescreen</PresentationFormat>
  <Paragraphs>617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118</cp:revision>
  <cp:lastPrinted>2020-01-14T01:12:18Z</cp:lastPrinted>
  <dcterms:created xsi:type="dcterms:W3CDTF">2020-01-10T17:52:37Z</dcterms:created>
  <dcterms:modified xsi:type="dcterms:W3CDTF">2020-01-14T04:35:44Z</dcterms:modified>
</cp:coreProperties>
</file>