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2" r:id="rId4"/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252" d="100"/>
          <a:sy n="252" d="100"/>
        </p:scale>
        <p:origin x="-5032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34135-BC1C-1441-ABC6-4E4DCC9D8DB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16CC-A804-B84A-872F-1EF0D52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2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ECE-9D13-B649-B753-32A46C86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48BB-B1C9-B54E-897B-F96992A7A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49CE-7862-9848-862E-83225E1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26E1-89F1-EC44-B642-3292751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AB0C-A783-CE4C-B513-C04827C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F10-AC15-EF44-A8F7-C0DF0A4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D715A-A856-8E42-A6C0-F63C2F16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252E-40BF-E048-A502-9210C57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9F8B-3455-7446-915C-3BF35DC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9735-E365-6E42-84A8-DEB9D2D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2694-591E-5241-A2CF-68443D05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D42A-E9DE-8842-BF44-4CF13C01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4366-B991-E04A-A8EF-5AFDEE04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04F-49C6-744B-82B0-4D9D6599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3CFE-A34E-6C49-B1D3-FE471094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877-482C-ED40-9703-664E2542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5E1-D0A8-844F-826A-2DA9973B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A8AE-6D15-A74A-BD8E-9C4E86F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DE82-B3AB-D04A-BFDB-1AD3A8AE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01EA-ED0A-EA45-84BB-BE8F983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EE2-BFF6-2545-9198-D573505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9F20-CAA4-7147-9812-AE154221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7EF-565B-4449-BA77-8700980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104-B224-FF4A-B49B-8A326A7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E91-6EC1-344D-97D8-019C551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05F-3F13-8E42-A928-E242F268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399-72DC-7D4D-90DB-93F3A1D2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B880-59A4-9749-B02D-A45E757B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1F02-03DE-3341-84FF-5DAC8E21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2923-3873-8E41-B4E1-48E1EF41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8C6E-86D7-CB4D-AF47-8CA53E4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AB9-EBC5-2E44-8816-D7585737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9D5D-508F-4C44-95CE-EA4C188D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6D0D-A472-6E4B-AAC1-171A2DE3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638D-A104-2A4D-A7C7-DE878D17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B459D-D2A2-C542-BCC3-591E0DCD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90EDC-4ACE-034A-8CEE-0025015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AAAF-DA72-0A4D-90DC-934EF59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5211B-0679-2249-9DAC-78367CA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8537-47A7-8B4F-A1AC-55C7412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CEF2-DE8B-1E46-A4EE-E855058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CA5B4-97B6-9649-BB27-7D948F6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0126-60AA-F042-B86B-3DC130AC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EDB7C-E12E-8649-BAE8-9B8F94E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9B34A-737E-8E40-8E6E-80AE69E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65B5-FDBE-8D46-BB91-662A73D7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FF92-CA91-4645-9660-C7292296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0FF5-52E1-5B43-841C-544E9EE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982E-486F-3742-AE36-DB4FAE04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C8C4-500D-F54B-ADDA-160A273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647D-6888-D84D-8E73-02216A39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88BA-9899-7745-B994-AFA9236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C607-5BCF-C046-B540-5D4D5A0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6D493-3DC9-6940-AEFB-2C1E14AB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BC57-FD9D-074B-B6DC-A6C34663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8BDB-332C-7349-BCEF-76596D47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B6AB-888C-0245-BDDB-2EE0F86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9493-8D7F-D64A-95FF-C38BF78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992BF-AD58-1448-94E9-AE22432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CA48-DEAC-664A-AA78-338F0CDD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4C68-D645-D646-A328-92725D2E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1751-2E65-4E4E-B174-91D6A2E2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6FFB-6B67-AF44-8087-9A7B112A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C72E9E7-9FA5-0745-999F-F7B62AAE8D09}"/>
              </a:ext>
            </a:extLst>
          </p:cNvPr>
          <p:cNvSpPr/>
          <p:nvPr/>
        </p:nvSpPr>
        <p:spPr>
          <a:xfrm>
            <a:off x="2782019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15391D-E7C4-3B49-A01F-F577DEEED203}"/>
              </a:ext>
            </a:extLst>
          </p:cNvPr>
          <p:cNvSpPr/>
          <p:nvPr/>
        </p:nvSpPr>
        <p:spPr>
          <a:xfrm>
            <a:off x="7851475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FF815A-F9F4-C94E-AD0F-FCC6C3E3E07A}"/>
              </a:ext>
            </a:extLst>
          </p:cNvPr>
          <p:cNvCxnSpPr>
            <a:cxnSpLocks/>
          </p:cNvCxnSpPr>
          <p:nvPr/>
        </p:nvCxnSpPr>
        <p:spPr>
          <a:xfrm flipH="1">
            <a:off x="4406319" y="3651172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AF8B54-2CA3-0A47-89AB-FEA6F350144A}"/>
              </a:ext>
            </a:extLst>
          </p:cNvPr>
          <p:cNvCxnSpPr>
            <a:cxnSpLocks/>
          </p:cNvCxnSpPr>
          <p:nvPr/>
        </p:nvCxnSpPr>
        <p:spPr>
          <a:xfrm flipH="1">
            <a:off x="4406319" y="4264614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78FBF7-5041-F948-B23B-8D6D1322901B}"/>
              </a:ext>
            </a:extLst>
          </p:cNvPr>
          <p:cNvSpPr/>
          <p:nvPr/>
        </p:nvSpPr>
        <p:spPr>
          <a:xfrm>
            <a:off x="4529263" y="4269097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AA77C6-D21A-B24D-8927-823EAC50BA1D}"/>
              </a:ext>
            </a:extLst>
          </p:cNvPr>
          <p:cNvSpPr/>
          <p:nvPr/>
        </p:nvSpPr>
        <p:spPr>
          <a:xfrm>
            <a:off x="4529263" y="3659334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81" y="2214667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5" y="2213222"/>
            <a:ext cx="901568" cy="919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C3D35-6AEA-544C-85F6-4C253E8C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06" y="2213222"/>
            <a:ext cx="783181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2782019" y="1918009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306022-3007-9541-8924-6A8E4620F19E}"/>
              </a:ext>
            </a:extLst>
          </p:cNvPr>
          <p:cNvSpPr/>
          <p:nvPr/>
        </p:nvSpPr>
        <p:spPr>
          <a:xfrm>
            <a:off x="5316746" y="1917142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Eve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7851475" y="1919356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569FBB-8741-E94D-A4E1-F819664D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54" y="3226472"/>
            <a:ext cx="318514" cy="22248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6111368" y="3133005"/>
            <a:ext cx="0" cy="10624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B4F436-D089-1048-9875-39A13DD02C51}"/>
              </a:ext>
            </a:extLst>
          </p:cNvPr>
          <p:cNvCxnSpPr>
            <a:cxnSpLocks/>
          </p:cNvCxnSpPr>
          <p:nvPr/>
        </p:nvCxnSpPr>
        <p:spPr>
          <a:xfrm flipV="1">
            <a:off x="6194612" y="3133694"/>
            <a:ext cx="0" cy="4624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0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64" y="4091572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7" y="1457251"/>
            <a:ext cx="901568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1636171" y="1162038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1647058" y="3796261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5159396" y="2388463"/>
            <a:ext cx="0" cy="15342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48B49-F800-7547-A262-FA8A29B43CE1}"/>
              </a:ext>
            </a:extLst>
          </p:cNvPr>
          <p:cNvGrpSpPr/>
          <p:nvPr/>
        </p:nvGrpSpPr>
        <p:grpSpPr>
          <a:xfrm>
            <a:off x="3206379" y="1588398"/>
            <a:ext cx="3962400" cy="696545"/>
            <a:chOff x="6629400" y="2351455"/>
            <a:chExt cx="3962400" cy="6965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94E3E2-C45E-B945-8C8C-C7B4A11CE333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ED0445-1CA5-EE4E-87DF-9C43FFCF37FB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B0BC5-C1A8-7540-AEEF-1219CC97090D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D0B1D-0CEA-614C-B702-AA55052AC012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B29487-304E-014A-BAF4-C5C6EB0C2D5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040568-EC6C-8C46-A0F3-E8BF450B4EB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C673D9-CD33-8A40-950D-78CE2AE08230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ABDC75-9C0B-5649-B9C6-EB6FA7E0D52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35CF8E-5344-1842-9CB1-26AC18A833F0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B370A9-F502-E84A-AED0-D6D0B2B8A8A2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AEDDA-32E5-8C4C-A67C-72B4330565CC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12698C-DDB7-8546-8869-12C68DC2AE1F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344AF3-AF37-6848-95C8-4976A38ECC2E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23A37-1C8D-3C47-95B4-49DAAFBE977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FAB570-40E5-0A41-8A03-B36FA892208C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421FED-537F-8A41-A3A5-F24015F5A004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3EA421-F18E-F74E-87F7-AF3109B32C70}"/>
              </a:ext>
            </a:extLst>
          </p:cNvPr>
          <p:cNvGrpSpPr/>
          <p:nvPr/>
        </p:nvGrpSpPr>
        <p:grpSpPr>
          <a:xfrm>
            <a:off x="3206379" y="4277387"/>
            <a:ext cx="3962400" cy="696545"/>
            <a:chOff x="6629400" y="2351455"/>
            <a:chExt cx="3962400" cy="6965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DFF46E-6009-9940-BDCA-10A56F1FF84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A3E31E-CF56-B54C-A254-0F5B6EB772CF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9E2644-C49C-8745-BDE6-AB9A623205EF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8FCF23-A29F-8543-BEC4-4D326549EF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D4BB49-4614-8541-BAD9-40656A19E628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62DE29-2850-8F44-8E34-0AF524D3416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5CB5E6-F79E-8E4F-B6D5-A87F79C4004D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BC19DD-FD3A-7B4F-AF39-215430B721A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BDDE57-1748-E24E-959F-4128C7875D01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9B3CAF-08C6-1D49-A850-B19834AD3701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EDE9FF-3EA0-374F-AE3C-BCCB4A511F2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EE68FA-6708-5346-9DBE-8D0E11311AF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528196-1FAC-9D4A-A688-76CF9BA18B1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79F59F-C6D6-1A40-9D0D-B8B76C152D9E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2DDC75-25FC-B74D-854E-9F916881FD2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DB887-1FF2-A640-BF60-3BE5E32CC71D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1D74024-7B7F-0C45-84FC-CFF4B5F94CF0}"/>
              </a:ext>
            </a:extLst>
          </p:cNvPr>
          <p:cNvSpPr/>
          <p:nvPr/>
        </p:nvSpPr>
        <p:spPr>
          <a:xfrm>
            <a:off x="7341134" y="1551865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33339-E031-D448-B226-F63B18A3D6A6}"/>
              </a:ext>
            </a:extLst>
          </p:cNvPr>
          <p:cNvSpPr/>
          <p:nvPr/>
        </p:nvSpPr>
        <p:spPr>
          <a:xfrm>
            <a:off x="7312854" y="4231275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9B8DDF-1B94-CF41-9B5F-0C67035ABBD4}"/>
              </a:ext>
            </a:extLst>
          </p:cNvPr>
          <p:cNvSpPr/>
          <p:nvPr/>
        </p:nvSpPr>
        <p:spPr>
          <a:xfrm>
            <a:off x="3206379" y="5584217"/>
            <a:ext cx="259443" cy="2394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535B6D-7026-DA48-B3D7-13C32662A61B}"/>
              </a:ext>
            </a:extLst>
          </p:cNvPr>
          <p:cNvSpPr/>
          <p:nvPr/>
        </p:nvSpPr>
        <p:spPr>
          <a:xfrm>
            <a:off x="3574331" y="5449438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Bit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1BE07-86F7-E047-9BB5-FFE8D7B5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532" y="2759947"/>
            <a:ext cx="919480" cy="8030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F37552A-5343-C244-ADDE-783B12181701}"/>
              </a:ext>
            </a:extLst>
          </p:cNvPr>
          <p:cNvSpPr/>
          <p:nvPr/>
        </p:nvSpPr>
        <p:spPr>
          <a:xfrm>
            <a:off x="6251011" y="2742002"/>
            <a:ext cx="3274721" cy="91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Noise: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Imperfect hardware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Interferences from the environment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Caused by Eve’s observations (if she is present)</a:t>
            </a:r>
          </a:p>
        </p:txBody>
      </p:sp>
    </p:spTree>
    <p:extLst>
      <p:ext uri="{BB962C8B-B14F-4D97-AF65-F5344CB8AC3E}">
        <p14:creationId xmlns:p14="http://schemas.microsoft.com/office/powerpoint/2010/main" val="398339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6C2CB5-E73C-634F-8428-7F59F7915C97}"/>
              </a:ext>
            </a:extLst>
          </p:cNvPr>
          <p:cNvSpPr/>
          <p:nvPr/>
        </p:nvSpPr>
        <p:spPr>
          <a:xfrm>
            <a:off x="3126368" y="1245870"/>
            <a:ext cx="3948802" cy="83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 Phase: exchange key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both the quantum and the classical channel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A3902-A524-6D4A-9163-612270C86D91}"/>
              </a:ext>
            </a:extLst>
          </p:cNvPr>
          <p:cNvSpPr/>
          <p:nvPr/>
        </p:nvSpPr>
        <p:spPr>
          <a:xfrm>
            <a:off x="3126368" y="2504673"/>
            <a:ext cx="3948802" cy="2810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Classical post-processing phase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only the classical channel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7AAF0-5453-8240-9E5E-D3D84D0E9C15}"/>
              </a:ext>
            </a:extLst>
          </p:cNvPr>
          <p:cNvSpPr/>
          <p:nvPr/>
        </p:nvSpPr>
        <p:spPr>
          <a:xfrm>
            <a:off x="3405046" y="3374909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Information reconciliation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Detect and correct errors in the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A460D-B09A-0347-B538-6F969F9A295E}"/>
              </a:ext>
            </a:extLst>
          </p:cNvPr>
          <p:cNvSpPr/>
          <p:nvPr/>
        </p:nvSpPr>
        <p:spPr>
          <a:xfrm>
            <a:off x="3405046" y="4312717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Privacy amplification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Mitigate information leakage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5B90CE-BAB4-0143-B045-231679ADCA08}"/>
              </a:ext>
            </a:extLst>
          </p:cNvPr>
          <p:cNvCxnSpPr>
            <a:cxnSpLocks/>
          </p:cNvCxnSpPr>
          <p:nvPr/>
        </p:nvCxnSpPr>
        <p:spPr>
          <a:xfrm flipV="1">
            <a:off x="5090816" y="909348"/>
            <a:ext cx="0" cy="3365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B63DB-9911-544A-A5F5-D537C85EF4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090817" y="2076683"/>
            <a:ext cx="0" cy="12982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817F9-DEB9-C845-8495-62642D27B802}"/>
              </a:ext>
            </a:extLst>
          </p:cNvPr>
          <p:cNvCxnSpPr>
            <a:cxnSpLocks/>
          </p:cNvCxnSpPr>
          <p:nvPr/>
        </p:nvCxnSpPr>
        <p:spPr>
          <a:xfrm flipV="1">
            <a:off x="5082907" y="4114458"/>
            <a:ext cx="0" cy="204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7B19F-E5FD-6A45-817E-1B453CB27F34}"/>
              </a:ext>
            </a:extLst>
          </p:cNvPr>
          <p:cNvCxnSpPr>
            <a:cxnSpLocks/>
          </p:cNvCxnSpPr>
          <p:nvPr/>
        </p:nvCxnSpPr>
        <p:spPr>
          <a:xfrm flipV="1">
            <a:off x="5079359" y="5052265"/>
            <a:ext cx="0" cy="6210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454071" y="1295400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454071" y="2590800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0797C8-CC1E-4449-9EF3-43B637619C9D}"/>
              </a:ext>
            </a:extLst>
          </p:cNvPr>
          <p:cNvGrpSpPr/>
          <p:nvPr/>
        </p:nvGrpSpPr>
        <p:grpSpPr>
          <a:xfrm>
            <a:off x="3390900" y="3995057"/>
            <a:ext cx="990600" cy="696686"/>
            <a:chOff x="3390900" y="3995057"/>
            <a:chExt cx="990600" cy="6966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338AD8-8D59-7045-9D77-1361CEC40DCB}"/>
                </a:ext>
              </a:extLst>
            </p:cNvPr>
            <p:cNvSpPr/>
            <p:nvPr/>
          </p:nvSpPr>
          <p:spPr>
            <a:xfrm>
              <a:off x="33909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787E4-756A-0041-A318-905C3113A20C}"/>
                </a:ext>
              </a:extLst>
            </p:cNvPr>
            <p:cNvSpPr/>
            <p:nvPr/>
          </p:nvSpPr>
          <p:spPr>
            <a:xfrm>
              <a:off x="38862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69F154-45AC-8F49-AA78-43693415F178}"/>
                </a:ext>
              </a:extLst>
            </p:cNvPr>
            <p:cNvSpPr/>
            <p:nvPr/>
          </p:nvSpPr>
          <p:spPr>
            <a:xfrm>
              <a:off x="33909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F4198A-254F-6A48-A614-2DE39144CC92}"/>
                </a:ext>
              </a:extLst>
            </p:cNvPr>
            <p:cNvSpPr/>
            <p:nvPr/>
          </p:nvSpPr>
          <p:spPr>
            <a:xfrm>
              <a:off x="38862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D09A04-5ABD-4A44-BB98-2D60D5CE0D6F}"/>
              </a:ext>
            </a:extLst>
          </p:cNvPr>
          <p:cNvGrpSpPr/>
          <p:nvPr/>
        </p:nvGrpSpPr>
        <p:grpSpPr>
          <a:xfrm>
            <a:off x="5442856" y="3995057"/>
            <a:ext cx="990600" cy="696686"/>
            <a:chOff x="5442856" y="3995057"/>
            <a:chExt cx="990600" cy="6966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E7838-5478-D14D-98AD-6F5BE14A3844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3A83EA-FDD0-C244-8670-D27BE3C94F0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B5840-F2AC-434E-BC27-A18A310FA892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0B967D-146E-CD48-980A-ACE5EE79A8A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3901F2-6D15-3B41-A9D2-F467C3F13E75}"/>
              </a:ext>
            </a:extLst>
          </p:cNvPr>
          <p:cNvGrpSpPr/>
          <p:nvPr/>
        </p:nvGrpSpPr>
        <p:grpSpPr>
          <a:xfrm>
            <a:off x="7429500" y="3995057"/>
            <a:ext cx="990600" cy="696686"/>
            <a:chOff x="7429500" y="3995057"/>
            <a:chExt cx="990600" cy="6966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6DB8-5DCA-1E4F-89D9-5F934839B162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AD4525-0AE1-524F-9F40-14318F33DBB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D42730-B1FD-C547-A37B-59DA4A57981E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D62823-EE3C-E849-A4F5-15044E5C4B03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6182710" y="2057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678214" y="2057400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676696" y="2057400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678214" y="2057400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814145" y="12954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814145" y="25908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8001000" y="1600200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904FDC-4557-6547-BC93-D8A3A81B8805}"/>
              </a:ext>
            </a:extLst>
          </p:cNvPr>
          <p:cNvSpPr/>
          <p:nvPr/>
        </p:nvSpPr>
        <p:spPr>
          <a:xfrm>
            <a:off x="2438400" y="3995057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869104" y="1981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429500" y="22098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409CC8-DFE3-EF43-A61C-D8F442FF29FC}"/>
              </a:ext>
            </a:extLst>
          </p:cNvPr>
          <p:cNvCxnSpPr>
            <a:cxnSpLocks/>
          </p:cNvCxnSpPr>
          <p:nvPr/>
        </p:nvCxnSpPr>
        <p:spPr>
          <a:xfrm>
            <a:off x="5690506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108449-ECBA-E642-B4A7-2FD0E4BAF1CB}"/>
              </a:ext>
            </a:extLst>
          </p:cNvPr>
          <p:cNvCxnSpPr>
            <a:cxnSpLocks/>
          </p:cNvCxnSpPr>
          <p:nvPr/>
        </p:nvCxnSpPr>
        <p:spPr>
          <a:xfrm>
            <a:off x="6176609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409D41-423E-BF4E-B10B-DBF461CD61D2}"/>
              </a:ext>
            </a:extLst>
          </p:cNvPr>
          <p:cNvCxnSpPr>
            <a:cxnSpLocks/>
          </p:cNvCxnSpPr>
          <p:nvPr/>
        </p:nvCxnSpPr>
        <p:spPr>
          <a:xfrm>
            <a:off x="7172464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DFEE03-6F8D-424D-8830-C8BC6EDB6F3D}"/>
              </a:ext>
            </a:extLst>
          </p:cNvPr>
          <p:cNvCxnSpPr>
            <a:cxnSpLocks/>
          </p:cNvCxnSpPr>
          <p:nvPr/>
        </p:nvCxnSpPr>
        <p:spPr>
          <a:xfrm>
            <a:off x="6686361" y="3353926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4E3BED-A2CE-B044-B069-91D32444F509}"/>
              </a:ext>
            </a:extLst>
          </p:cNvPr>
          <p:cNvCxnSpPr>
            <a:cxnSpLocks/>
          </p:cNvCxnSpPr>
          <p:nvPr/>
        </p:nvCxnSpPr>
        <p:spPr>
          <a:xfrm flipH="1">
            <a:off x="4194752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24F99-28C7-DD4D-83FC-322AE47B1BFA}"/>
              </a:ext>
            </a:extLst>
          </p:cNvPr>
          <p:cNvCxnSpPr>
            <a:cxnSpLocks/>
          </p:cNvCxnSpPr>
          <p:nvPr/>
        </p:nvCxnSpPr>
        <p:spPr>
          <a:xfrm flipH="1">
            <a:off x="3685001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F51C471-1EB6-DC47-B349-F8DC74194E1D}"/>
              </a:ext>
            </a:extLst>
          </p:cNvPr>
          <p:cNvSpPr/>
          <p:nvPr/>
        </p:nvSpPr>
        <p:spPr>
          <a:xfrm>
            <a:off x="3390900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C467C3-AFBD-D04D-8C6E-7A336CED8A1D}"/>
              </a:ext>
            </a:extLst>
          </p:cNvPr>
          <p:cNvSpPr/>
          <p:nvPr/>
        </p:nvSpPr>
        <p:spPr>
          <a:xfrm>
            <a:off x="5442856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11B622-1B7E-204B-83A4-7D74E813BBF7}"/>
              </a:ext>
            </a:extLst>
          </p:cNvPr>
          <p:cNvSpPr/>
          <p:nvPr/>
        </p:nvSpPr>
        <p:spPr>
          <a:xfrm>
            <a:off x="7425871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6</a:t>
            </a:r>
          </a:p>
        </p:txBody>
      </p:sp>
    </p:spTree>
    <p:extLst>
      <p:ext uri="{BB962C8B-B14F-4D97-AF65-F5344CB8AC3E}">
        <p14:creationId xmlns:p14="http://schemas.microsoft.com/office/powerpoint/2010/main" val="298283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62BEB1-BD07-CC48-9B2B-3684A4B584EB}"/>
              </a:ext>
            </a:extLst>
          </p:cNvPr>
          <p:cNvGrpSpPr/>
          <p:nvPr/>
        </p:nvGrpSpPr>
        <p:grpSpPr>
          <a:xfrm>
            <a:off x="5271977" y="5054851"/>
            <a:ext cx="990600" cy="696686"/>
            <a:chOff x="5442856" y="3995057"/>
            <a:chExt cx="990600" cy="69668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7DFDB19-8A9B-E84F-A31C-EC99398C567D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AEBBE7-83E9-2B40-AC71-9CDB1A1B4B4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6C282AB-2278-8740-8193-C88E2E5F5EF7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4AFB1E8-9048-1149-88FE-4D8DC9642FF0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796376-749F-FC48-8F24-8A03671C7F0D}"/>
              </a:ext>
            </a:extLst>
          </p:cNvPr>
          <p:cNvGrpSpPr/>
          <p:nvPr/>
        </p:nvGrpSpPr>
        <p:grpSpPr>
          <a:xfrm>
            <a:off x="7002217" y="5054851"/>
            <a:ext cx="990600" cy="696686"/>
            <a:chOff x="7429500" y="3995057"/>
            <a:chExt cx="990600" cy="6966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717E030-1ADC-364E-A902-1903EB8C67C5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03E19D-DA42-8B4E-B42C-CEECAA85E36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B889C-1CB7-A64C-A604-D510D474C84A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91AD4C-3352-7442-B436-E996B4E894D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377CE8B-5D6A-6645-9882-41AB1B83663C}"/>
              </a:ext>
            </a:extLst>
          </p:cNvPr>
          <p:cNvGrpSpPr/>
          <p:nvPr/>
        </p:nvGrpSpPr>
        <p:grpSpPr>
          <a:xfrm>
            <a:off x="9567407" y="5054851"/>
            <a:ext cx="1981200" cy="696686"/>
            <a:chOff x="4454071" y="2362200"/>
            <a:chExt cx="1981200" cy="69668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357857-3B53-3843-BE96-49F636D18B09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BBE878D-E71F-664A-9410-8815E3761055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C00285D-9542-6C46-8E8C-AB29D1D33299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68F938-B2A9-B74D-A499-76E34E9A564E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682BB2C-E5AE-054E-9992-2D860B241A9F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67E3CE-2437-9E47-A5A3-DCFFA884C9F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FFC6B0-E26A-784D-B419-A949CDB45B2A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C534FC5-6E92-B545-8F0B-121639894462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4954FC-100D-8D46-99BA-4A599F6AF58E}"/>
              </a:ext>
            </a:extLst>
          </p:cNvPr>
          <p:cNvSpPr/>
          <p:nvPr/>
        </p:nvSpPr>
        <p:spPr>
          <a:xfrm>
            <a:off x="8780607" y="5054851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3:1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A76B244-85ED-6748-97C1-B403B551C206}"/>
              </a:ext>
            </a:extLst>
          </p:cNvPr>
          <p:cNvCxnSpPr>
            <a:cxnSpLocks/>
          </p:cNvCxnSpPr>
          <p:nvPr/>
        </p:nvCxnSpPr>
        <p:spPr>
          <a:xfrm>
            <a:off x="9801609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6F2FB7-8CD0-694A-A0A0-3F491AF3B63C}"/>
              </a:ext>
            </a:extLst>
          </p:cNvPr>
          <p:cNvCxnSpPr>
            <a:cxnSpLocks/>
          </p:cNvCxnSpPr>
          <p:nvPr/>
        </p:nvCxnSpPr>
        <p:spPr>
          <a:xfrm>
            <a:off x="10287712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CEE2A5-F7F9-4C4C-AB97-412EB9A09106}"/>
              </a:ext>
            </a:extLst>
          </p:cNvPr>
          <p:cNvCxnSpPr>
            <a:cxnSpLocks/>
          </p:cNvCxnSpPr>
          <p:nvPr/>
        </p:nvCxnSpPr>
        <p:spPr>
          <a:xfrm>
            <a:off x="10771801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BA5E35-788C-D547-8F55-B9ABA140DB76}"/>
              </a:ext>
            </a:extLst>
          </p:cNvPr>
          <p:cNvCxnSpPr>
            <a:cxnSpLocks/>
          </p:cNvCxnSpPr>
          <p:nvPr/>
        </p:nvCxnSpPr>
        <p:spPr>
          <a:xfrm>
            <a:off x="11257904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E96988-25C9-D441-ABEC-BC747819E799}"/>
              </a:ext>
            </a:extLst>
          </p:cNvPr>
          <p:cNvSpPr/>
          <p:nvPr/>
        </p:nvSpPr>
        <p:spPr>
          <a:xfrm>
            <a:off x="4500371" y="5042145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2BB7AA-6C79-FD43-9983-FD85810443CB}"/>
              </a:ext>
            </a:extLst>
          </p:cNvPr>
          <p:cNvSpPr/>
          <p:nvPr/>
        </p:nvSpPr>
        <p:spPr>
          <a:xfrm>
            <a:off x="6242508" y="5033079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396CAD6-59DD-F44F-9E8A-AC8EF69AE648}"/>
              </a:ext>
            </a:extLst>
          </p:cNvPr>
          <p:cNvCxnSpPr>
            <a:cxnSpLocks/>
          </p:cNvCxnSpPr>
          <p:nvPr/>
        </p:nvCxnSpPr>
        <p:spPr>
          <a:xfrm flipH="1">
            <a:off x="5530351" y="4088737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106DAB4-8914-E54B-B3DE-70C46781BA32}"/>
              </a:ext>
            </a:extLst>
          </p:cNvPr>
          <p:cNvCxnSpPr>
            <a:cxnSpLocks/>
          </p:cNvCxnSpPr>
          <p:nvPr/>
        </p:nvCxnSpPr>
        <p:spPr>
          <a:xfrm flipH="1">
            <a:off x="6016454" y="4088737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9F3318F-1DF7-C245-90AF-0D8B077E51C2}"/>
              </a:ext>
            </a:extLst>
          </p:cNvPr>
          <p:cNvCxnSpPr>
            <a:cxnSpLocks/>
          </p:cNvCxnSpPr>
          <p:nvPr/>
        </p:nvCxnSpPr>
        <p:spPr>
          <a:xfrm>
            <a:off x="6918183" y="4088737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C86CC13-488E-3A47-9C23-456CD6A4DC3D}"/>
              </a:ext>
            </a:extLst>
          </p:cNvPr>
          <p:cNvCxnSpPr>
            <a:cxnSpLocks/>
          </p:cNvCxnSpPr>
          <p:nvPr/>
        </p:nvCxnSpPr>
        <p:spPr>
          <a:xfrm>
            <a:off x="7391400" y="4088737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B571AD-42F0-CB42-A1DC-A03B5210CD36}"/>
              </a:ext>
            </a:extLst>
          </p:cNvPr>
          <p:cNvGrpSpPr/>
          <p:nvPr/>
        </p:nvGrpSpPr>
        <p:grpSpPr>
          <a:xfrm>
            <a:off x="481484" y="5035450"/>
            <a:ext cx="1255173" cy="696686"/>
            <a:chOff x="709893" y="5054851"/>
            <a:chExt cx="1255173" cy="6966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42B84D-7E7F-5A41-A45E-1F41495CF02B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C7324B-C160-C542-8678-E8265BF94075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86AE906-6D58-584C-9037-C84C018DF92E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F2ED6E8-309C-2842-82B7-2394E2D5C4FD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C20413-C2D5-794C-B8A0-2FBEF0D952FC}"/>
              </a:ext>
            </a:extLst>
          </p:cNvPr>
          <p:cNvGrpSpPr/>
          <p:nvPr/>
        </p:nvGrpSpPr>
        <p:grpSpPr>
          <a:xfrm>
            <a:off x="1347273" y="5035450"/>
            <a:ext cx="1255173" cy="696686"/>
            <a:chOff x="709893" y="5054851"/>
            <a:chExt cx="1255173" cy="69668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9511673-7A98-DF44-9F90-2BAEB66E8E00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F8A2E23-E8F4-054D-B5FF-1F1CA966B8B2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6F593F7-04A7-4F49-85CA-26C48E4868B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13ABF-2EAF-3746-AEAD-437E6BD52231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222D8DF-3DFF-AF47-B4A3-F390B475502E}"/>
              </a:ext>
            </a:extLst>
          </p:cNvPr>
          <p:cNvGrpSpPr/>
          <p:nvPr/>
        </p:nvGrpSpPr>
        <p:grpSpPr>
          <a:xfrm>
            <a:off x="2212255" y="5035450"/>
            <a:ext cx="1255173" cy="696686"/>
            <a:chOff x="709893" y="5054851"/>
            <a:chExt cx="1255173" cy="69668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CC6056E-C405-ED48-AD95-7EBAD751E9BC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05FF367-90E3-6B45-9C1C-0DFD6977189A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837F63C-B7AB-754C-9295-E509481E92D9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524FC1-7FB6-D447-988D-73E559CA3EB2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7EF74FB-837D-D045-A4CD-9BD1B026625A}"/>
              </a:ext>
            </a:extLst>
          </p:cNvPr>
          <p:cNvGrpSpPr/>
          <p:nvPr/>
        </p:nvGrpSpPr>
        <p:grpSpPr>
          <a:xfrm>
            <a:off x="3081452" y="5035450"/>
            <a:ext cx="1255173" cy="696686"/>
            <a:chOff x="709893" y="5054851"/>
            <a:chExt cx="1255173" cy="69668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7C6EDF-C7A4-8242-BCA5-400975456F79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85BF5D7-A65D-4948-85D5-A340139EEE48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E1BB8A-C1F8-E34D-A7CD-CFEA0FF4865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9DEEA53-4669-564B-84FD-CC18E093E12B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1:4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152748-326F-F247-863B-6E8795BDFA0F}"/>
              </a:ext>
            </a:extLst>
          </p:cNvPr>
          <p:cNvCxnSpPr>
            <a:cxnSpLocks/>
          </p:cNvCxnSpPr>
          <p:nvPr/>
        </p:nvCxnSpPr>
        <p:spPr>
          <a:xfrm flipH="1">
            <a:off x="1558275" y="4092536"/>
            <a:ext cx="483055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5181052-5175-4B41-85CC-1528ED6E46BA}"/>
              </a:ext>
            </a:extLst>
          </p:cNvPr>
          <p:cNvCxnSpPr>
            <a:cxnSpLocks/>
          </p:cNvCxnSpPr>
          <p:nvPr/>
        </p:nvCxnSpPr>
        <p:spPr>
          <a:xfrm flipH="1">
            <a:off x="2299204" y="4092536"/>
            <a:ext cx="229533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764257-8C13-5B49-B66B-A3093A810D47}"/>
              </a:ext>
            </a:extLst>
          </p:cNvPr>
          <p:cNvCxnSpPr>
            <a:cxnSpLocks/>
          </p:cNvCxnSpPr>
          <p:nvPr/>
        </p:nvCxnSpPr>
        <p:spPr>
          <a:xfrm>
            <a:off x="3032434" y="4092536"/>
            <a:ext cx="236609" cy="7977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A942E76-FFDC-0245-9238-896718DED7D0}"/>
              </a:ext>
            </a:extLst>
          </p:cNvPr>
          <p:cNvCxnSpPr>
            <a:cxnSpLocks/>
          </p:cNvCxnSpPr>
          <p:nvPr/>
        </p:nvCxnSpPr>
        <p:spPr>
          <a:xfrm>
            <a:off x="3505651" y="4092536"/>
            <a:ext cx="550541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831F4C-9BF7-1343-9EAA-E2D3353DF7D8}"/>
              </a:ext>
            </a:extLst>
          </p:cNvPr>
          <p:cNvGrpSpPr/>
          <p:nvPr/>
        </p:nvGrpSpPr>
        <p:grpSpPr>
          <a:xfrm>
            <a:off x="3839351" y="1053166"/>
            <a:ext cx="3962400" cy="696545"/>
            <a:chOff x="6629400" y="2351455"/>
            <a:chExt cx="3962400" cy="696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8C4A196-0DC7-E148-9031-732451BDD696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73386FC-F489-4244-B1B4-863006ADA0B1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C5F8E73-9477-924C-B4AB-295607D81AE9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05EE2BA-0182-8641-BC7A-A7352548DB49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A310FF1-4FB0-BC4B-8FFB-7D72C1F7487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207963-1CC8-7B4D-A3A7-CF1CE67877AA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D3EBBDA-4D79-0E42-912A-644F25624364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4369E00-FA98-2941-9148-9CDB15D44580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3176B06-8DD9-2949-9B82-F20A4525823E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70AD732-7277-AA44-8DF5-EC79DA84B914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A9B76CC-5764-FF45-94A0-4C7415453BE6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ECE7573-E704-ED43-BAB8-5969AF71621D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38BE62B-4DC2-0243-ACD6-F2DA7E56ECD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241AED0-5C53-FA4B-A173-46B8D7ECFA76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3A280A5-D6D2-3243-89F9-40C232B78F44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07793D7-5C27-D74F-A92E-625675F0E1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696545"/>
            <a:chOff x="6629400" y="2351455"/>
            <a:chExt cx="3962400" cy="69654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047767-0F2B-904B-BF2F-5C9104B0CD7F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EDB8BF-4E8D-C245-AF48-72BFC12C011B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3A12ADF-73D9-AE4D-B9E8-47C584A7247C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C0C55E-5624-9D47-93E1-9EB8CD79BBEE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78EEA50-E251-3549-8A8C-E1AF1C04697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08C12F3-37EB-B64C-8AC2-C2767069BB20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5CC2BCA-8DF5-CC49-939C-E89B50B0ECD8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4191FA0-EDC3-1542-BBA5-0585E4C9D6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3034768"/>
            <a:ext cx="1981200" cy="696545"/>
            <a:chOff x="5334000" y="2732455"/>
            <a:chExt cx="1981200" cy="69654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C750D27-6A29-184C-A5F1-AB44AB80C75F}"/>
                </a:ext>
              </a:extLst>
            </p:cNvPr>
            <p:cNvSpPr/>
            <p:nvPr/>
          </p:nvSpPr>
          <p:spPr>
            <a:xfrm>
              <a:off x="53340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90197C9-0547-874D-AE0D-8E1DB536C6C5}"/>
                </a:ext>
              </a:extLst>
            </p:cNvPr>
            <p:cNvSpPr/>
            <p:nvPr/>
          </p:nvSpPr>
          <p:spPr>
            <a:xfrm>
              <a:off x="58293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730B7A5-23B7-5042-B78E-0EEDCB21B613}"/>
                </a:ext>
              </a:extLst>
            </p:cNvPr>
            <p:cNvSpPr/>
            <p:nvPr/>
          </p:nvSpPr>
          <p:spPr>
            <a:xfrm>
              <a:off x="63246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179AE67-207E-7C41-853A-E30E0FB16483}"/>
                </a:ext>
              </a:extLst>
            </p:cNvPr>
            <p:cNvSpPr/>
            <p:nvPr/>
          </p:nvSpPr>
          <p:spPr>
            <a:xfrm>
              <a:off x="68199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3034768"/>
            <a:ext cx="1981200" cy="696545"/>
            <a:chOff x="7817758" y="2732455"/>
            <a:chExt cx="1981200" cy="69654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5F9A269-CFD2-8B45-8CDB-9B069E9FE025}"/>
                </a:ext>
              </a:extLst>
            </p:cNvPr>
            <p:cNvSpPr/>
            <p:nvPr/>
          </p:nvSpPr>
          <p:spPr>
            <a:xfrm>
              <a:off x="78213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6B414D3-47F1-004C-A284-D2F18061A5A3}"/>
                </a:ext>
              </a:extLst>
            </p:cNvPr>
            <p:cNvSpPr/>
            <p:nvPr/>
          </p:nvSpPr>
          <p:spPr>
            <a:xfrm>
              <a:off x="83166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9EBFA61-77D5-1A4A-BAA3-F933FFFABD69}"/>
                </a:ext>
              </a:extLst>
            </p:cNvPr>
            <p:cNvSpPr/>
            <p:nvPr/>
          </p:nvSpPr>
          <p:spPr>
            <a:xfrm>
              <a:off x="8804729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E1D40EB-3399-3048-944B-78F311996511}"/>
                </a:ext>
              </a:extLst>
            </p:cNvPr>
            <p:cNvSpPr/>
            <p:nvPr/>
          </p:nvSpPr>
          <p:spPr>
            <a:xfrm>
              <a:off x="9292771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2C7AE-D1B1-6041-A996-381FC5576502}"/>
              </a:ext>
            </a:extLst>
          </p:cNvPr>
          <p:cNvGrpSpPr/>
          <p:nvPr/>
        </p:nvGrpSpPr>
        <p:grpSpPr>
          <a:xfrm>
            <a:off x="5878990" y="4035039"/>
            <a:ext cx="994229" cy="696545"/>
            <a:chOff x="5257800" y="4200838"/>
            <a:chExt cx="994229" cy="69654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193D9D3-58C0-1A46-8D97-D353E1D19257}"/>
                </a:ext>
              </a:extLst>
            </p:cNvPr>
            <p:cNvSpPr/>
            <p:nvPr/>
          </p:nvSpPr>
          <p:spPr>
            <a:xfrm>
              <a:off x="5257800" y="4200838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3A810F7-9A93-1F49-A9C3-9E65A73152F9}"/>
                </a:ext>
              </a:extLst>
            </p:cNvPr>
            <p:cNvSpPr/>
            <p:nvPr/>
          </p:nvSpPr>
          <p:spPr>
            <a:xfrm>
              <a:off x="5753100" y="4200838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9FF780C-D2A7-134E-AAB0-3B82674A1A92}"/>
                </a:ext>
              </a:extLst>
            </p:cNvPr>
            <p:cNvSpPr/>
            <p:nvPr/>
          </p:nvSpPr>
          <p:spPr>
            <a:xfrm>
              <a:off x="52614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E44FD80-093E-304C-B919-CBE3C87F7050}"/>
                </a:ext>
              </a:extLst>
            </p:cNvPr>
            <p:cNvSpPr/>
            <p:nvPr/>
          </p:nvSpPr>
          <p:spPr>
            <a:xfrm>
              <a:off x="57567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3F6201-C396-F741-9F06-CCBCA47CB349}"/>
              </a:ext>
            </a:extLst>
          </p:cNvPr>
          <p:cNvGrpSpPr/>
          <p:nvPr/>
        </p:nvGrpSpPr>
        <p:grpSpPr>
          <a:xfrm>
            <a:off x="5671711" y="5035310"/>
            <a:ext cx="498929" cy="696545"/>
            <a:chOff x="5322609" y="4141239"/>
            <a:chExt cx="498929" cy="696545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0A820B8-40EE-7746-85D3-3F38EC594178}"/>
                </a:ext>
              </a:extLst>
            </p:cNvPr>
            <p:cNvSpPr/>
            <p:nvPr/>
          </p:nvSpPr>
          <p:spPr>
            <a:xfrm>
              <a:off x="5322609" y="4141239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36ABCAB-8C2D-494D-A69C-D5F0F3DF801F}"/>
                </a:ext>
              </a:extLst>
            </p:cNvPr>
            <p:cNvSpPr/>
            <p:nvPr/>
          </p:nvSpPr>
          <p:spPr>
            <a:xfrm>
              <a:off x="5326238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03775-E463-464A-BED1-D45B084C241D}"/>
              </a:ext>
            </a:extLst>
          </p:cNvPr>
          <p:cNvGrpSpPr/>
          <p:nvPr/>
        </p:nvGrpSpPr>
        <p:grpSpPr>
          <a:xfrm>
            <a:off x="6620125" y="5035310"/>
            <a:ext cx="498929" cy="696545"/>
            <a:chOff x="6271023" y="4141239"/>
            <a:chExt cx="498929" cy="696545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BBEA65-35A5-7D41-8020-65B1DCB42879}"/>
                </a:ext>
              </a:extLst>
            </p:cNvPr>
            <p:cNvSpPr/>
            <p:nvPr/>
          </p:nvSpPr>
          <p:spPr>
            <a:xfrm>
              <a:off x="6271023" y="4141239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8D3F1D8-F613-6B41-AC3F-65CE12983099}"/>
                </a:ext>
              </a:extLst>
            </p:cNvPr>
            <p:cNvSpPr/>
            <p:nvPr/>
          </p:nvSpPr>
          <p:spPr>
            <a:xfrm>
              <a:off x="6274652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sp>
        <p:nvSpPr>
          <p:cNvPr id="273" name="Rectangle 272">
            <a:extLst>
              <a:ext uri="{FF2B5EF4-FFF2-40B4-BE49-F238E27FC236}">
                <a16:creationId xmlns:a16="http://schemas.microsoft.com/office/drawing/2014/main" id="{A5D4A7C4-63C1-3447-8342-E15E5C62596E}"/>
              </a:ext>
            </a:extLst>
          </p:cNvPr>
          <p:cNvSpPr/>
          <p:nvPr/>
        </p:nvSpPr>
        <p:spPr>
          <a:xfrm>
            <a:off x="7974106" y="988717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071FE8E-1DA5-4249-9B79-4D8F2119D2CB}"/>
              </a:ext>
            </a:extLst>
          </p:cNvPr>
          <p:cNvSpPr/>
          <p:nvPr/>
        </p:nvSpPr>
        <p:spPr>
          <a:xfrm>
            <a:off x="7945826" y="1995961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5874-8B30-EC40-9B69-C8CA6DE4294B}"/>
              </a:ext>
            </a:extLst>
          </p:cNvPr>
          <p:cNvSpPr/>
          <p:nvPr/>
        </p:nvSpPr>
        <p:spPr>
          <a:xfrm>
            <a:off x="8202706" y="290049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8906C53-C236-E345-B7DF-A7CDD907A5AF}"/>
              </a:ext>
            </a:extLst>
          </p:cNvPr>
          <p:cNvSpPr/>
          <p:nvPr/>
        </p:nvSpPr>
        <p:spPr>
          <a:xfrm>
            <a:off x="7030819" y="391626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5A0C923-F3B1-064B-A0F6-D7CA93F9FE1B}"/>
              </a:ext>
            </a:extLst>
          </p:cNvPr>
          <p:cNvCxnSpPr>
            <a:cxnSpLocks/>
          </p:cNvCxnSpPr>
          <p:nvPr/>
        </p:nvCxnSpPr>
        <p:spPr>
          <a:xfrm flipV="1">
            <a:off x="4081140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6B508A4-2FE7-B24D-8EC8-4BDE3EB9265E}"/>
              </a:ext>
            </a:extLst>
          </p:cNvPr>
          <p:cNvCxnSpPr>
            <a:cxnSpLocks/>
          </p:cNvCxnSpPr>
          <p:nvPr/>
        </p:nvCxnSpPr>
        <p:spPr>
          <a:xfrm flipV="1">
            <a:off x="4573509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33C4179-72DE-884C-8356-B87BC15C8F5B}"/>
              </a:ext>
            </a:extLst>
          </p:cNvPr>
          <p:cNvCxnSpPr>
            <a:cxnSpLocks/>
          </p:cNvCxnSpPr>
          <p:nvPr/>
        </p:nvCxnSpPr>
        <p:spPr>
          <a:xfrm flipV="1">
            <a:off x="5065878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B86A7C5-1152-4246-89EB-BC66B1E949F4}"/>
              </a:ext>
            </a:extLst>
          </p:cNvPr>
          <p:cNvCxnSpPr>
            <a:cxnSpLocks/>
          </p:cNvCxnSpPr>
          <p:nvPr/>
        </p:nvCxnSpPr>
        <p:spPr>
          <a:xfrm flipV="1">
            <a:off x="5558247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B9BD91C-6485-BC4C-9ADD-A465B9BDB278}"/>
              </a:ext>
            </a:extLst>
          </p:cNvPr>
          <p:cNvCxnSpPr>
            <a:cxnSpLocks/>
          </p:cNvCxnSpPr>
          <p:nvPr/>
        </p:nvCxnSpPr>
        <p:spPr>
          <a:xfrm flipV="1">
            <a:off x="6050616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C5D62CA-A992-8B4A-A009-F72788AFE322}"/>
              </a:ext>
            </a:extLst>
          </p:cNvPr>
          <p:cNvCxnSpPr>
            <a:cxnSpLocks/>
          </p:cNvCxnSpPr>
          <p:nvPr/>
        </p:nvCxnSpPr>
        <p:spPr>
          <a:xfrm flipV="1">
            <a:off x="6542985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E879A26-3F05-BE48-B0D7-C3CC8D97FF57}"/>
              </a:ext>
            </a:extLst>
          </p:cNvPr>
          <p:cNvCxnSpPr>
            <a:cxnSpLocks/>
          </p:cNvCxnSpPr>
          <p:nvPr/>
        </p:nvCxnSpPr>
        <p:spPr>
          <a:xfrm flipV="1">
            <a:off x="703535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5B31E00-575A-6B41-9CF3-612DF50AFC80}"/>
              </a:ext>
            </a:extLst>
          </p:cNvPr>
          <p:cNvCxnSpPr>
            <a:cxnSpLocks/>
          </p:cNvCxnSpPr>
          <p:nvPr/>
        </p:nvCxnSpPr>
        <p:spPr>
          <a:xfrm flipV="1">
            <a:off x="752772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13D36A6-E1DA-2146-8598-4335FF6453FA}"/>
              </a:ext>
            </a:extLst>
          </p:cNvPr>
          <p:cNvCxnSpPr>
            <a:cxnSpLocks/>
          </p:cNvCxnSpPr>
          <p:nvPr/>
        </p:nvCxnSpPr>
        <p:spPr>
          <a:xfrm flipV="1">
            <a:off x="6124188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D48B5BD-5A5D-B14B-92CC-EB0B2F2D2DAD}"/>
              </a:ext>
            </a:extLst>
          </p:cNvPr>
          <p:cNvCxnSpPr>
            <a:cxnSpLocks/>
          </p:cNvCxnSpPr>
          <p:nvPr/>
        </p:nvCxnSpPr>
        <p:spPr>
          <a:xfrm flipV="1">
            <a:off x="6609764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E4DED74-1B04-7940-A26F-269F91102A13}"/>
              </a:ext>
            </a:extLst>
          </p:cNvPr>
          <p:cNvCxnSpPr>
            <a:cxnSpLocks/>
          </p:cNvCxnSpPr>
          <p:nvPr/>
        </p:nvCxnSpPr>
        <p:spPr>
          <a:xfrm flipV="1">
            <a:off x="5902160" y="4742399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0AFFE74-D702-E44A-9F1B-E4B22E372D6D}"/>
              </a:ext>
            </a:extLst>
          </p:cNvPr>
          <p:cNvCxnSpPr>
            <a:cxnSpLocks/>
          </p:cNvCxnSpPr>
          <p:nvPr/>
        </p:nvCxnSpPr>
        <p:spPr>
          <a:xfrm flipH="1" flipV="1">
            <a:off x="6677516" y="4731584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699021-FB0F-984A-A181-6BF58B1B5DFB}"/>
              </a:ext>
            </a:extLst>
          </p:cNvPr>
          <p:cNvSpPr/>
          <p:nvPr/>
        </p:nvSpPr>
        <p:spPr>
          <a:xfrm>
            <a:off x="7265516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19A77B7-DB06-E741-AB73-E31B32B04A69}"/>
              </a:ext>
            </a:extLst>
          </p:cNvPr>
          <p:cNvSpPr/>
          <p:nvPr/>
        </p:nvSpPr>
        <p:spPr>
          <a:xfrm>
            <a:off x="4094587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B87704-EB1B-8144-A1F6-97239B840167}"/>
              </a:ext>
            </a:extLst>
          </p:cNvPr>
          <p:cNvSpPr/>
          <p:nvPr/>
        </p:nvSpPr>
        <p:spPr>
          <a:xfrm>
            <a:off x="2020154" y="2915458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E1E1A-3CCE-2948-96D1-3C8B9301E587}"/>
              </a:ext>
            </a:extLst>
          </p:cNvPr>
          <p:cNvGrpSpPr/>
          <p:nvPr/>
        </p:nvGrpSpPr>
        <p:grpSpPr>
          <a:xfrm>
            <a:off x="1917863" y="2841503"/>
            <a:ext cx="402076" cy="2719916"/>
            <a:chOff x="1917863" y="2841503"/>
            <a:chExt cx="402076" cy="2719916"/>
          </a:xfrm>
        </p:grpSpPr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EF58766-C3C3-CE41-A0A7-2AC670069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0B0745B-46CB-6A45-BEE4-756767F7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DE927075-09FF-594F-BC04-07B9EC1E9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191B959-B274-0D4A-9AEE-4C2711784B7B}"/>
              </a:ext>
            </a:extLst>
          </p:cNvPr>
          <p:cNvSpPr/>
          <p:nvPr/>
        </p:nvSpPr>
        <p:spPr>
          <a:xfrm>
            <a:off x="914998" y="2710156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38219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420</Words>
  <Application>Microsoft Macintosh PowerPoint</Application>
  <PresentationFormat>Widescreen</PresentationFormat>
  <Paragraphs>276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75</cp:revision>
  <cp:lastPrinted>2020-01-14T01:12:18Z</cp:lastPrinted>
  <dcterms:created xsi:type="dcterms:W3CDTF">2020-01-10T17:52:37Z</dcterms:created>
  <dcterms:modified xsi:type="dcterms:W3CDTF">2020-01-14T02:07:06Z</dcterms:modified>
</cp:coreProperties>
</file>