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14" d="100"/>
          <a:sy n="114" d="100"/>
        </p:scale>
        <p:origin x="144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463</Words>
  <Application>Microsoft Macintosh PowerPoint</Application>
  <PresentationFormat>Widescreen</PresentationFormat>
  <Paragraphs>317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84</cp:revision>
  <cp:lastPrinted>2020-01-14T01:12:18Z</cp:lastPrinted>
  <dcterms:created xsi:type="dcterms:W3CDTF">2020-01-10T17:52:37Z</dcterms:created>
  <dcterms:modified xsi:type="dcterms:W3CDTF">2020-01-14T02:24:40Z</dcterms:modified>
</cp:coreProperties>
</file>