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69" r:id="rId11"/>
    <p:sldId id="271" r:id="rId12"/>
    <p:sldId id="273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59" r:id="rId21"/>
    <p:sldId id="268" r:id="rId22"/>
    <p:sldId id="256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98" d="100"/>
          <a:sy n="98" d="100"/>
        </p:scale>
        <p:origin x="48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0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3951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CEC66-3854-694A-BF83-48912DC2C8DF}"/>
              </a:ext>
            </a:extLst>
          </p:cNvPr>
          <p:cNvGrpSpPr/>
          <p:nvPr/>
        </p:nvGrpSpPr>
        <p:grpSpPr>
          <a:xfrm>
            <a:off x="3882093" y="1743930"/>
            <a:ext cx="2503363" cy="2049858"/>
            <a:chOff x="4148893" y="2362122"/>
            <a:chExt cx="2990441" cy="262135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0E5DB1-8ABE-C049-A5C9-EF0A400D0996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 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788C11-7E85-9746-AFD6-A247A4DE8517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9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4987512" y="1287702"/>
            <a:ext cx="3978041" cy="737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EEFA30-6893-8741-9A12-4B5665166535}"/>
              </a:ext>
            </a:extLst>
          </p:cNvPr>
          <p:cNvGrpSpPr/>
          <p:nvPr/>
        </p:nvGrpSpPr>
        <p:grpSpPr>
          <a:xfrm>
            <a:off x="7079392" y="1570034"/>
            <a:ext cx="2503363" cy="2049858"/>
            <a:chOff x="4148893" y="2362122"/>
            <a:chExt cx="2990441" cy="26213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F949E75-FFB0-8A4E-8105-24274012B251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FC0E77-7073-CB4F-8592-D0EA02E7A070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6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206CD6A-3DC8-8846-BC94-6262AF861755}"/>
              </a:ext>
            </a:extLst>
          </p:cNvPr>
          <p:cNvSpPr/>
          <p:nvPr/>
        </p:nvSpPr>
        <p:spPr>
          <a:xfrm>
            <a:off x="7948276" y="1001764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83C1D7E-B7F5-8847-868F-D6591722F6A8}"/>
              </a:ext>
            </a:extLst>
          </p:cNvPr>
          <p:cNvSpPr/>
          <p:nvPr/>
        </p:nvSpPr>
        <p:spPr>
          <a:xfrm>
            <a:off x="8932723" y="992472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8991A8-AA09-384D-B643-52FF27E38AA1}"/>
              </a:ext>
            </a:extLst>
          </p:cNvPr>
          <p:cNvCxnSpPr>
            <a:cxnSpLocks/>
          </p:cNvCxnSpPr>
          <p:nvPr/>
        </p:nvCxnSpPr>
        <p:spPr>
          <a:xfrm flipH="1">
            <a:off x="8292878" y="818517"/>
            <a:ext cx="209568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E687B8D-50F8-DF41-8382-4B38C3976CB4}"/>
              </a:ext>
            </a:extLst>
          </p:cNvPr>
          <p:cNvSpPr/>
          <p:nvPr/>
        </p:nvSpPr>
        <p:spPr>
          <a:xfrm>
            <a:off x="10482709" y="673498"/>
            <a:ext cx="13194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Need parity over these key bits.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2B3F51-524C-634D-B643-6FE940ED5222}"/>
              </a:ext>
            </a:extLst>
          </p:cNvPr>
          <p:cNvCxnSpPr>
            <a:cxnSpLocks/>
          </p:cNvCxnSpPr>
          <p:nvPr/>
        </p:nvCxnSpPr>
        <p:spPr>
          <a:xfrm>
            <a:off x="8293819" y="815195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0096C6-2DD8-9843-BE01-410F8587E230}"/>
              </a:ext>
            </a:extLst>
          </p:cNvPr>
          <p:cNvCxnSpPr>
            <a:cxnSpLocks/>
          </p:cNvCxnSpPr>
          <p:nvPr/>
        </p:nvCxnSpPr>
        <p:spPr>
          <a:xfrm>
            <a:off x="9268693" y="813123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0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6933966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3320224" y="2441158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2005874" y="244115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3359051" y="3720157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3628834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5765587" y="1741826"/>
            <a:ext cx="0" cy="2527809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 flipV="1">
            <a:off x="3562839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5588802" y="2667378"/>
            <a:ext cx="20412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F949E75-FFB0-8A4E-8105-24274012B251}"/>
              </a:ext>
            </a:extLst>
          </p:cNvPr>
          <p:cNvSpPr/>
          <p:nvPr/>
        </p:nvSpPr>
        <p:spPr>
          <a:xfrm>
            <a:off x="6096000" y="2870979"/>
            <a:ext cx="2853222" cy="1116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Better</a:t>
            </a:r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  <a:p>
            <a:endParaRPr lang="en-US" sz="1400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venir Book" panose="02000503020000020003" pitchFamily="2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Unshuffled key indexes = 0, 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7FFB473-4783-A043-B946-F24F2F077758}"/>
              </a:ext>
            </a:extLst>
          </p:cNvPr>
          <p:cNvSpPr/>
          <p:nvPr/>
        </p:nvSpPr>
        <p:spPr>
          <a:xfrm>
            <a:off x="3250387" y="2368789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D4F9B46-5721-C74A-A3D9-323A5716E838}"/>
              </a:ext>
            </a:extLst>
          </p:cNvPr>
          <p:cNvSpPr/>
          <p:nvPr/>
        </p:nvSpPr>
        <p:spPr>
          <a:xfrm>
            <a:off x="4234834" y="2359497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ECD9A4-026E-074A-9C4F-21FC707BA32C}"/>
              </a:ext>
            </a:extLst>
          </p:cNvPr>
          <p:cNvCxnSpPr>
            <a:cxnSpLocks/>
          </p:cNvCxnSpPr>
          <p:nvPr/>
        </p:nvCxnSpPr>
        <p:spPr>
          <a:xfrm flipV="1">
            <a:off x="4558474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9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14689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0E5DB1-8ABE-C049-A5C9-EF0A400D0996}"/>
              </a:ext>
            </a:extLst>
          </p:cNvPr>
          <p:cNvSpPr/>
          <p:nvPr/>
        </p:nvSpPr>
        <p:spPr>
          <a:xfrm>
            <a:off x="3882093" y="1495710"/>
            <a:ext cx="2503363" cy="53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52C62-0433-4041-8058-E2497882B9FD}"/>
              </a:ext>
            </a:extLst>
          </p:cNvPr>
          <p:cNvCxnSpPr>
            <a:cxnSpLocks/>
          </p:cNvCxnSpPr>
          <p:nvPr/>
        </p:nvCxnSpPr>
        <p:spPr>
          <a:xfrm flipH="1" flipV="1">
            <a:off x="3123799" y="24619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4C0376-FB74-DF41-8625-F8A10E04C817}"/>
              </a:ext>
            </a:extLst>
          </p:cNvPr>
          <p:cNvSpPr/>
          <p:nvPr/>
        </p:nvSpPr>
        <p:spPr>
          <a:xfrm>
            <a:off x="3882093" y="2924888"/>
            <a:ext cx="2503363" cy="93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Reply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</a:p>
        </p:txBody>
      </p:sp>
    </p:spTree>
    <p:extLst>
      <p:ext uri="{BB962C8B-B14F-4D97-AF65-F5344CB8AC3E}">
        <p14:creationId xmlns:p14="http://schemas.microsoft.com/office/powerpoint/2010/main" val="415232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6E4CE3-82CA-934C-9328-276A714F2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86990"/>
              </p:ext>
            </p:extLst>
          </p:nvPr>
        </p:nvGraphicFramePr>
        <p:xfrm>
          <a:off x="2032000" y="719666"/>
          <a:ext cx="8519694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284">
                  <a:extLst>
                    <a:ext uri="{9D8B030D-6E8A-4147-A177-3AD203B41FA5}">
                      <a16:colId xmlns:a16="http://schemas.microsoft.com/office/drawing/2014/main" val="1222797228"/>
                    </a:ext>
                  </a:extLst>
                </a:gridCol>
                <a:gridCol w="2767263">
                  <a:extLst>
                    <a:ext uri="{9D8B030D-6E8A-4147-A177-3AD203B41FA5}">
                      <a16:colId xmlns:a16="http://schemas.microsoft.com/office/drawing/2014/main" val="1829001625"/>
                    </a:ext>
                  </a:extLst>
                </a:gridCol>
                <a:gridCol w="3104147">
                  <a:extLst>
                    <a:ext uri="{9D8B030D-6E8A-4147-A177-3AD203B41FA5}">
                      <a16:colId xmlns:a16="http://schemas.microsoft.com/office/drawing/2014/main" val="322811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Current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Bob’s noisy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Correct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Alice’s correct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Error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(Odd or even number of errors in block)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6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5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4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457200"/>
            <a:chOff x="6629400" y="2351455"/>
            <a:chExt cx="3962400" cy="457200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2923672"/>
            <a:ext cx="1981200" cy="457200"/>
            <a:chOff x="5334000" y="2732455"/>
            <a:chExt cx="1981200" cy="45720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2923672"/>
            <a:ext cx="1981200" cy="457200"/>
            <a:chOff x="7817758" y="2732455"/>
            <a:chExt cx="1981200" cy="457200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1523027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Parent block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FA4E888-5C00-064A-88C3-6928A5ED3A09}"/>
              </a:ext>
            </a:extLst>
          </p:cNvPr>
          <p:cNvSpPr/>
          <p:nvPr/>
        </p:nvSpPr>
        <p:spPr>
          <a:xfrm>
            <a:off x="8254636" y="2870496"/>
            <a:ext cx="2104553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Right sub-block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D8C0154-97FB-7044-A0A0-102A81526896}"/>
              </a:ext>
            </a:extLst>
          </p:cNvPr>
          <p:cNvSpPr/>
          <p:nvPr/>
        </p:nvSpPr>
        <p:spPr>
          <a:xfrm>
            <a:off x="2023882" y="2902579"/>
            <a:ext cx="1654595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Left sub-block</a:t>
            </a:r>
          </a:p>
        </p:txBody>
      </p:sp>
    </p:spTree>
    <p:extLst>
      <p:ext uri="{BB962C8B-B14F-4D97-AF65-F5344CB8AC3E}">
        <p14:creationId xmlns:p14="http://schemas.microsoft.com/office/powerpoint/2010/main" val="45008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96314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  <a:noFill/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  <a:noFill/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18986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2064537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(inferred)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3630707" y="3916266"/>
            <a:ext cx="2144638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230599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N-R-L-R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(inferred) =0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3512777" y="4921941"/>
            <a:ext cx="207443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1571934" y="2865054"/>
            <a:ext cx="196590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 N-L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=0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382285" y="2900497"/>
            <a:ext cx="402076" cy="2660922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362953" y="2053155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76EF6F0-3B3C-F24D-B112-E158CD3E487D}"/>
              </a:ext>
            </a:extLst>
          </p:cNvPr>
          <p:cNvGrpSpPr/>
          <p:nvPr/>
        </p:nvGrpSpPr>
        <p:grpSpPr>
          <a:xfrm>
            <a:off x="1389179" y="1857837"/>
            <a:ext cx="402076" cy="943849"/>
            <a:chOff x="1917863" y="2841503"/>
            <a:chExt cx="402076" cy="2719916"/>
          </a:xfrm>
        </p:grpSpPr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A5183FAE-4AB6-6448-939E-899B3CA08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BEBB7EA3-B669-A443-91B3-08124B2B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3E44848B-062D-ED4A-8F3F-6A30BD952FDB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Rectangle 323">
            <a:extLst>
              <a:ext uri="{FF2B5EF4-FFF2-40B4-BE49-F238E27FC236}">
                <a16:creationId xmlns:a16="http://schemas.microsoft.com/office/drawing/2014/main" id="{4AC39C53-3099-3545-A127-A688E5092B8E}"/>
              </a:ext>
            </a:extLst>
          </p:cNvPr>
          <p:cNvSpPr/>
          <p:nvPr/>
        </p:nvSpPr>
        <p:spPr>
          <a:xfrm>
            <a:off x="376047" y="3761367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Sub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762DFAC-A28F-C64C-B42C-4CB12AB25C83}"/>
              </a:ext>
            </a:extLst>
          </p:cNvPr>
          <p:cNvSpPr/>
          <p:nvPr/>
        </p:nvSpPr>
        <p:spPr>
          <a:xfrm>
            <a:off x="1776512" y="1893281"/>
            <a:ext cx="196590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 N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=1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0E370E1-FB2E-2140-B2E8-9230CC6A71CA}"/>
              </a:ext>
            </a:extLst>
          </p:cNvPr>
          <p:cNvGrpSpPr/>
          <p:nvPr/>
        </p:nvGrpSpPr>
        <p:grpSpPr>
          <a:xfrm>
            <a:off x="3839854" y="715398"/>
            <a:ext cx="3962400" cy="696545"/>
            <a:chOff x="6629400" y="2351455"/>
            <a:chExt cx="3962400" cy="696545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E72194E6-AE48-7C47-B344-0BA6C17AA61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689DCD2D-DCDE-0D4F-AE9D-F4ED0EA624C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A0742D-16EE-3448-8376-894ECA304FC6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2EF236B-F241-5D42-8043-F064C492A9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CC6D6AA2-2049-B949-8077-CBA98E544746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1F22B1F-BA84-0442-8D88-000EACBA01B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D8B3F322-B6EB-7943-A90D-5141E83C45F5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532D7ED-949B-1346-91C9-8BBB100ECF2A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CA76D2D9-F653-574E-9D3A-BD632FC127F4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AD3A18C-5D78-374B-A6C4-40E3ACF3E5A7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08F029A-BB31-A64B-9794-784308B4CB25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915CFD-EBD2-724A-974F-5387587E60A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AC42F0F5-4456-ED49-9777-2D656CAD3374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16503E9-2A07-024D-A964-2656F6FD4B4A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09B5663-26AF-1A44-BC71-6BFA5A5EE3E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EAD64028-1346-5F47-B9C4-886EDB121328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D38B35E1-1312-EC4E-B348-DBBB69EB7ECA}"/>
              </a:ext>
            </a:extLst>
          </p:cNvPr>
          <p:cNvSpPr/>
          <p:nvPr/>
        </p:nvSpPr>
        <p:spPr>
          <a:xfrm>
            <a:off x="7966905" y="576127"/>
            <a:ext cx="236565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</a:rPr>
              <a:t>Correct block at Alice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27CDEDC-2409-914D-AD53-DAA89C3642A0}"/>
              </a:ext>
            </a:extLst>
          </p:cNvPr>
          <p:cNvSpPr/>
          <p:nvPr/>
        </p:nvSpPr>
        <p:spPr>
          <a:xfrm>
            <a:off x="7966905" y="1889875"/>
            <a:ext cx="236565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</a:rPr>
              <a:t>Noisy block at Bob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2E370D-688C-6D49-B443-439E53D8DACC}"/>
              </a:ext>
            </a:extLst>
          </p:cNvPr>
          <p:cNvSpPr/>
          <p:nvPr/>
        </p:nvSpPr>
        <p:spPr>
          <a:xfrm>
            <a:off x="4008520" y="1938778"/>
            <a:ext cx="4174959" cy="33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Unused slides follow</a:t>
            </a:r>
          </a:p>
        </p:txBody>
      </p:sp>
    </p:spTree>
    <p:extLst>
      <p:ext uri="{BB962C8B-B14F-4D97-AF65-F5344CB8AC3E}">
        <p14:creationId xmlns:p14="http://schemas.microsoft.com/office/powerpoint/2010/main" val="4005874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0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Amount 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2D261-044E-4D40-B4F5-92D4895E2263}"/>
              </a:ext>
            </a:extLst>
          </p:cNvPr>
          <p:cNvSpPr/>
          <p:nvPr/>
        </p:nvSpPr>
        <p:spPr>
          <a:xfrm>
            <a:off x="1765818" y="1884556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1AD0-EF5E-2042-8E81-1A19456E9E6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07939" y="1304693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0C9A19-FBB4-EE48-A5E1-2FC94B968DA3}"/>
              </a:ext>
            </a:extLst>
          </p:cNvPr>
          <p:cNvSpPr/>
          <p:nvPr/>
        </p:nvSpPr>
        <p:spPr>
          <a:xfrm>
            <a:off x="1765818" y="2898973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5548-1C79-A345-A6E5-3B9FEB6D3B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07939" y="2319110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277C9C-5409-214C-952E-61A1C331A35C}"/>
              </a:ext>
            </a:extLst>
          </p:cNvPr>
          <p:cNvSpPr/>
          <p:nvPr/>
        </p:nvSpPr>
        <p:spPr>
          <a:xfrm>
            <a:off x="1765818" y="3913390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98F69-C5D3-3F44-BBC1-D8D03DF33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07939" y="3333527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504A9-2138-1B42-A639-6FD8AC085A49}"/>
              </a:ext>
            </a:extLst>
          </p:cNvPr>
          <p:cNvSpPr/>
          <p:nvPr/>
        </p:nvSpPr>
        <p:spPr>
          <a:xfrm>
            <a:off x="1765818" y="4927807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AF82-9EFE-1840-814D-F5006D8BDC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939" y="4347944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BB1-F3E6-C64E-A566-3F4B82406CC1}"/>
              </a:ext>
            </a:extLst>
          </p:cNvPr>
          <p:cNvCxnSpPr>
            <a:cxnSpLocks/>
          </p:cNvCxnSpPr>
          <p:nvPr/>
        </p:nvCxnSpPr>
        <p:spPr>
          <a:xfrm flipV="1">
            <a:off x="3207939" y="5362361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8BC2-2362-5E4E-90F7-DC079991DF82}"/>
              </a:ext>
            </a:extLst>
          </p:cNvPr>
          <p:cNvGrpSpPr/>
          <p:nvPr/>
        </p:nvGrpSpPr>
        <p:grpSpPr>
          <a:xfrm>
            <a:off x="3413551" y="1446780"/>
            <a:ext cx="5125236" cy="295687"/>
            <a:chOff x="5663265" y="1839951"/>
            <a:chExt cx="5125236" cy="295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7D8E6-A1D1-324A-BE75-4EBD358A1088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CDDF14-FA39-F942-8A63-E78220CE0E17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810E7-2231-5249-AAC4-06EACBA085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AFD39-12B7-124F-8737-C4FBD6F82E16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F3D7B-2996-B04A-A7A0-2AAF928424F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D8A224-7BB8-6B4A-A82D-980DBBDD0645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46E8A-513B-6B48-B44C-3175CD893B4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8250CA-6576-304C-9F19-0949454DC37B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DED3E0-B00B-194E-B77B-11E9598173D3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7B9F6E-883C-6B44-9C42-D8B19125F530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9FD361-20E6-DD47-9CF3-5BD5EEA7DE11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E64CDB-0D46-5046-B31C-987A12A71EB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1CC65-EFBB-AE44-AE4B-90250AEBC226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B10D8A-DC94-C04B-8A87-15387B83C215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F193BA-89B1-9E44-BCE1-E6618E3780B1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A75CF-7FF9-614A-A909-A1CDEBF33DF0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C4FF3-C75C-EB49-8514-EFF43275DB7A}"/>
              </a:ext>
            </a:extLst>
          </p:cNvPr>
          <p:cNvGrpSpPr/>
          <p:nvPr/>
        </p:nvGrpSpPr>
        <p:grpSpPr>
          <a:xfrm>
            <a:off x="3413551" y="2461197"/>
            <a:ext cx="5125236" cy="295687"/>
            <a:chOff x="5663265" y="1839951"/>
            <a:chExt cx="5125236" cy="29568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030287-5055-234E-A4BB-DEF5359D6AC4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8427783-6342-8243-AC30-74EF0BD45513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0D475F-97F8-7549-AB0A-21B3F56D3B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D7DF40-7136-714D-8F7B-3E1D9C6DD8D2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57073B-09EC-3B42-9C81-CF520748A09C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A23CD1-4590-A24F-A13D-4BEE4C114871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3B59FF-FEAA-8C48-AA59-78A566CCDD04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5F9D60-0743-1A43-BAA6-E2B46EA94E2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1A138C-F154-9A4A-B524-2688467FA3B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CAB2D-DD7F-1745-BFF9-A737D4E7008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82C6B-00BB-704B-8823-FB790D8F9A2C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384CCD-C067-2647-B6F8-AC5D6AF5815C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30AF7B-D1CD-DB47-A50A-77088B7F7DBA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711C31-F2D4-4948-88F7-C5FF37C63CF0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48DC2C-4D0D-6544-8962-F8AF22BCB2F8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F299B6-9FF3-FC45-8E3B-A0A813D0381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53F115-8E06-A74C-BC25-FE92A1D88D55}"/>
              </a:ext>
            </a:extLst>
          </p:cNvPr>
          <p:cNvGrpSpPr/>
          <p:nvPr/>
        </p:nvGrpSpPr>
        <p:grpSpPr>
          <a:xfrm>
            <a:off x="3413551" y="3475614"/>
            <a:ext cx="5125236" cy="295687"/>
            <a:chOff x="5663265" y="1839951"/>
            <a:chExt cx="5125236" cy="2956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0A3E20-61B6-CE45-B8C0-809B5F60CC50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815DC9-AD9C-5448-A8F0-9EF8CE3E46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B603E9-5666-C448-A387-24F17826EC4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1D8FD4-50CE-8341-9900-847EB48AAC4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3CE8C-CC16-7040-8B2B-60C4D406D4B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1653C8-8AAE-504A-BB89-BC97BE7FF0EB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5D8387-43CE-714A-85C8-9D49A78B3B60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84D7-8590-7D4F-B01E-1FBC6F6F7664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E29A04-DD0B-244E-82EC-62DFE553AFF6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86792-3065-084E-9980-858802BCEC4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BC9C3B-27AF-2D42-BB84-EAB16A96CB5F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593465-A99B-F743-B53F-134EEE43C4F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6675FF-4660-CE43-B059-4B382AA91F4F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45FBCE-F4A8-8A4B-AC7E-9E149164277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39722E-AB28-DC41-BA7B-55E6120A115F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D411D3-ED9D-C040-8377-BBEFBD571C7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4BC28-01A5-AA4A-97D1-6C2CF0498FB6}"/>
              </a:ext>
            </a:extLst>
          </p:cNvPr>
          <p:cNvGrpSpPr/>
          <p:nvPr/>
        </p:nvGrpSpPr>
        <p:grpSpPr>
          <a:xfrm>
            <a:off x="3431099" y="4490031"/>
            <a:ext cx="5125236" cy="295687"/>
            <a:chOff x="5663265" y="1839951"/>
            <a:chExt cx="5125236" cy="29568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30BDE6-9195-9A46-B899-1A49993A83DC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3C9537A-3331-4748-B7DF-3F21F6A17E08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46B540-D48D-D249-B014-BB36FEC70F43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ED349E-056D-2C4D-8886-C7409211A0A7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E0CB7-9ADE-E845-A41D-865FC3349060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4291B3-A7C8-314E-9B82-EBF5121C0E5A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9A945-D0FF-F44F-BF1B-37AE5EE72CD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342C90-3FE6-2848-94F5-C50A28D94B71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E784BA-584F-2F49-9124-C9CCA3B8695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A8E1C2-E201-D24D-8C79-95DECF7D397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72D81-622C-1441-86AF-0EE0C31A279E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E9D18-F14F-F241-9085-8F4E1AD386C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BDE8636-79C0-514E-9C55-E6F681C2A833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344F8F-D287-0849-BC07-790438A32902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B619C3-D8A7-EB42-8739-BA4D397EE93B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311F58-B746-0E44-98C9-9E1FDEFBB325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C215C9-8E18-FC48-B9E8-A84C4A7DD561}"/>
              </a:ext>
            </a:extLst>
          </p:cNvPr>
          <p:cNvGrpSpPr/>
          <p:nvPr/>
        </p:nvGrpSpPr>
        <p:grpSpPr>
          <a:xfrm>
            <a:off x="3411181" y="5502308"/>
            <a:ext cx="5125236" cy="295687"/>
            <a:chOff x="5663265" y="1839951"/>
            <a:chExt cx="5125236" cy="2956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6D5930-4AEB-4B4C-B704-6C2FE5BB3FBB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38098B7-7819-E24F-8827-9832B215C7D6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B23C26-D168-264E-B1EB-10166194E300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F0586F-11E7-4546-A47D-C1EAA76398F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EC7707-C23F-A34D-A1C9-3F527EF51209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2A4E00-06D3-D04E-AF8F-7F7D6136D8AF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35B336-CF0C-0B49-9EF8-9BF615183389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F7B170-8B03-1840-8D87-A4D972EAABC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0A9D34-4902-3340-8439-E0BC3B04162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CF5381-1835-D640-B0EF-1B25685DEAC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36BD06-8C42-0745-AB49-FE21759608F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2DA540B-F459-1040-A0EE-DA902A3B454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ED0624-8B60-874A-B2D9-70F492F1A342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1FB3F9-BC6C-4648-896C-C48020EB375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1522BF-3237-2845-98CE-724BA4DF8204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AAC9CBF-744F-584B-A7F2-058623199F9A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08D0F-956E-2F4F-A4C0-DA6B4F9F1FC9}"/>
              </a:ext>
            </a:extLst>
          </p:cNvPr>
          <p:cNvSpPr/>
          <p:nvPr/>
        </p:nvSpPr>
        <p:spPr>
          <a:xfrm>
            <a:off x="8607475" y="1377346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Original noisy 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FAC06D-8939-A74F-A32E-9ADEDD65711C}"/>
              </a:ext>
            </a:extLst>
          </p:cNvPr>
          <p:cNvSpPr/>
          <p:nvPr/>
        </p:nvSpPr>
        <p:spPr>
          <a:xfrm>
            <a:off x="8607475" y="5432874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Final reconciliated key</a:t>
            </a:r>
          </a:p>
        </p:txBody>
      </p:sp>
    </p:spTree>
    <p:extLst>
      <p:ext uri="{BB962C8B-B14F-4D97-AF65-F5344CB8AC3E}">
        <p14:creationId xmlns:p14="http://schemas.microsoft.com/office/powerpoint/2010/main" val="8507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069758" y="2302565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069758" y="3597965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5798397" y="30645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293901" y="3064565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292383" y="3064565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293901" y="3064565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429832" y="23025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429832" y="35979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7616687" y="2607365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484791" y="2988365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045187" y="3216965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1322</Words>
  <Application>Microsoft Macintosh PowerPoint</Application>
  <PresentationFormat>Widescreen</PresentationFormat>
  <Paragraphs>913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218</cp:revision>
  <cp:lastPrinted>2020-01-14T01:12:18Z</cp:lastPrinted>
  <dcterms:created xsi:type="dcterms:W3CDTF">2020-01-10T17:52:37Z</dcterms:created>
  <dcterms:modified xsi:type="dcterms:W3CDTF">2020-01-14T19:47:53Z</dcterms:modified>
</cp:coreProperties>
</file>