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1" r:id="rId12"/>
    <p:sldId id="273" r:id="rId13"/>
    <p:sldId id="275" r:id="rId14"/>
    <p:sldId id="276" r:id="rId15"/>
    <p:sldId id="278" r:id="rId16"/>
    <p:sldId id="277" r:id="rId17"/>
    <p:sldId id="259" r:id="rId18"/>
    <p:sldId id="268" r:id="rId19"/>
    <p:sldId id="25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06" d="100"/>
          <a:sy n="106" d="100"/>
        </p:scale>
        <p:origin x="16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3951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CEC66-3854-694A-BF83-48912DC2C8DF}"/>
              </a:ext>
            </a:extLst>
          </p:cNvPr>
          <p:cNvGrpSpPr/>
          <p:nvPr/>
        </p:nvGrpSpPr>
        <p:grpSpPr>
          <a:xfrm>
            <a:off x="3882093" y="1743930"/>
            <a:ext cx="2503363" cy="2049858"/>
            <a:chOff x="4148893" y="2362122"/>
            <a:chExt cx="2990441" cy="26213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0E5DB1-8ABE-C049-A5C9-EF0A400D0996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 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88C11-7E85-9746-AFD6-A247A4DE8517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4987512" y="1287702"/>
            <a:ext cx="3978041" cy="73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EEFA30-6893-8741-9A12-4B5665166535}"/>
              </a:ext>
            </a:extLst>
          </p:cNvPr>
          <p:cNvGrpSpPr/>
          <p:nvPr/>
        </p:nvGrpSpPr>
        <p:grpSpPr>
          <a:xfrm>
            <a:off x="7079392" y="1570034"/>
            <a:ext cx="2503363" cy="2049858"/>
            <a:chOff x="4148893" y="2362122"/>
            <a:chExt cx="2990441" cy="26213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49E75-FFB0-8A4E-8105-24274012B251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FC0E77-7073-CB4F-8592-D0EA02E7A070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06CD6A-3DC8-8846-BC94-6262AF861755}"/>
              </a:ext>
            </a:extLst>
          </p:cNvPr>
          <p:cNvSpPr/>
          <p:nvPr/>
        </p:nvSpPr>
        <p:spPr>
          <a:xfrm>
            <a:off x="7948276" y="1001764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83C1D7E-B7F5-8847-868F-D6591722F6A8}"/>
              </a:ext>
            </a:extLst>
          </p:cNvPr>
          <p:cNvSpPr/>
          <p:nvPr/>
        </p:nvSpPr>
        <p:spPr>
          <a:xfrm>
            <a:off x="8932723" y="992472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8991A8-AA09-384D-B643-52FF27E38AA1}"/>
              </a:ext>
            </a:extLst>
          </p:cNvPr>
          <p:cNvCxnSpPr>
            <a:cxnSpLocks/>
          </p:cNvCxnSpPr>
          <p:nvPr/>
        </p:nvCxnSpPr>
        <p:spPr>
          <a:xfrm flipH="1">
            <a:off x="8292878" y="818517"/>
            <a:ext cx="209568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87B8D-50F8-DF41-8382-4B38C3976CB4}"/>
              </a:ext>
            </a:extLst>
          </p:cNvPr>
          <p:cNvSpPr/>
          <p:nvPr/>
        </p:nvSpPr>
        <p:spPr>
          <a:xfrm>
            <a:off x="10482709" y="673498"/>
            <a:ext cx="1319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Need parity over these key bits.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2B3F51-524C-634D-B643-6FE940ED5222}"/>
              </a:ext>
            </a:extLst>
          </p:cNvPr>
          <p:cNvCxnSpPr>
            <a:cxnSpLocks/>
          </p:cNvCxnSpPr>
          <p:nvPr/>
        </p:nvCxnSpPr>
        <p:spPr>
          <a:xfrm>
            <a:off x="8293819" y="815195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0096C6-2DD8-9843-BE01-410F8587E230}"/>
              </a:ext>
            </a:extLst>
          </p:cNvPr>
          <p:cNvCxnSpPr>
            <a:cxnSpLocks/>
          </p:cNvCxnSpPr>
          <p:nvPr/>
        </p:nvCxnSpPr>
        <p:spPr>
          <a:xfrm>
            <a:off x="9268693" y="813123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6933966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3320224" y="2441158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2005874" y="244115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3359051" y="3720157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3628834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5765587" y="1741826"/>
            <a:ext cx="0" cy="2527809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 flipV="1">
            <a:off x="3562839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5588802" y="2667378"/>
            <a:ext cx="20412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949E75-FFB0-8A4E-8105-24274012B251}"/>
              </a:ext>
            </a:extLst>
          </p:cNvPr>
          <p:cNvSpPr/>
          <p:nvPr/>
        </p:nvSpPr>
        <p:spPr>
          <a:xfrm>
            <a:off x="6096000" y="2870979"/>
            <a:ext cx="2853222" cy="1116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Better</a:t>
            </a:r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  <a:p>
            <a:endParaRPr lang="en-US" sz="1400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venir Book" panose="02000503020000020003" pitchFamily="2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Unshuffled key indexes = 0,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7FFB473-4783-A043-B946-F24F2F077758}"/>
              </a:ext>
            </a:extLst>
          </p:cNvPr>
          <p:cNvSpPr/>
          <p:nvPr/>
        </p:nvSpPr>
        <p:spPr>
          <a:xfrm>
            <a:off x="3250387" y="2368789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4F9B46-5721-C74A-A3D9-323A5716E838}"/>
              </a:ext>
            </a:extLst>
          </p:cNvPr>
          <p:cNvSpPr/>
          <p:nvPr/>
        </p:nvSpPr>
        <p:spPr>
          <a:xfrm>
            <a:off x="4234834" y="2359497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ECD9A4-026E-074A-9C4F-21FC707BA32C}"/>
              </a:ext>
            </a:extLst>
          </p:cNvPr>
          <p:cNvCxnSpPr>
            <a:cxnSpLocks/>
          </p:cNvCxnSpPr>
          <p:nvPr/>
        </p:nvCxnSpPr>
        <p:spPr>
          <a:xfrm flipV="1">
            <a:off x="4558474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14689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0E5DB1-8ABE-C049-A5C9-EF0A400D0996}"/>
              </a:ext>
            </a:extLst>
          </p:cNvPr>
          <p:cNvSpPr/>
          <p:nvPr/>
        </p:nvSpPr>
        <p:spPr>
          <a:xfrm>
            <a:off x="3882093" y="1495710"/>
            <a:ext cx="2503363" cy="53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52C62-0433-4041-8058-E2497882B9FD}"/>
              </a:ext>
            </a:extLst>
          </p:cNvPr>
          <p:cNvCxnSpPr>
            <a:cxnSpLocks/>
          </p:cNvCxnSpPr>
          <p:nvPr/>
        </p:nvCxnSpPr>
        <p:spPr>
          <a:xfrm flipH="1" flipV="1">
            <a:off x="3123799" y="24619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C0376-FB74-DF41-8625-F8A10E04C817}"/>
              </a:ext>
            </a:extLst>
          </p:cNvPr>
          <p:cNvSpPr/>
          <p:nvPr/>
        </p:nvSpPr>
        <p:spPr>
          <a:xfrm>
            <a:off x="3882093" y="2924888"/>
            <a:ext cx="2503363" cy="93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Reply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</a:p>
        </p:txBody>
      </p:sp>
    </p:spTree>
    <p:extLst>
      <p:ext uri="{BB962C8B-B14F-4D97-AF65-F5344CB8AC3E}">
        <p14:creationId xmlns:p14="http://schemas.microsoft.com/office/powerpoint/2010/main" val="41523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8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1104</Words>
  <Application>Microsoft Macintosh PowerPoint</Application>
  <PresentationFormat>Widescreen</PresentationFormat>
  <Paragraphs>752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178</cp:revision>
  <cp:lastPrinted>2020-01-14T01:12:18Z</cp:lastPrinted>
  <dcterms:created xsi:type="dcterms:W3CDTF">2020-01-10T17:52:37Z</dcterms:created>
  <dcterms:modified xsi:type="dcterms:W3CDTF">2020-01-14T17:47:51Z</dcterms:modified>
</cp:coreProperties>
</file>