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4" d="100"/>
          <a:sy n="74" d="100"/>
        </p:scale>
        <p:origin x="176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302</Words>
  <Application>Microsoft Macintosh PowerPoint</Application>
  <PresentationFormat>Widescreen</PresentationFormat>
  <Paragraphs>211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47</cp:revision>
  <dcterms:created xsi:type="dcterms:W3CDTF">2020-01-10T17:52:37Z</dcterms:created>
  <dcterms:modified xsi:type="dcterms:W3CDTF">2020-01-13T15:23:24Z</dcterms:modified>
</cp:coreProperties>
</file>