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64" r:id="rId6"/>
    <p:sldId id="256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114" d="100"/>
          <a:sy n="114" d="100"/>
        </p:scale>
        <p:origin x="144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34135-BC1C-1441-ABC6-4E4DCC9D8DB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A16CC-A804-B84A-872F-1EF0D52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2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0ECE-9D13-B649-B753-32A46C86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948BB-B1C9-B54E-897B-F96992A7A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49CE-7862-9848-862E-83225E18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26E1-89F1-EC44-B642-32927517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AB0C-A783-CE4C-B513-C04827C3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BF10-AC15-EF44-A8F7-C0DF0A41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D715A-A856-8E42-A6C0-F63C2F160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252E-40BF-E048-A502-9210C578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9F8B-3455-7446-915C-3BF35DC4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9735-E365-6E42-84A8-DEB9D2D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72694-591E-5241-A2CF-68443D05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FD42A-E9DE-8842-BF44-4CF13C01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4366-B991-E04A-A8EF-5AFDEE04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704F-49C6-744B-82B0-4D9D6599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3CFE-A34E-6C49-B1D3-FE471094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A877-482C-ED40-9703-664E2542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65E1-D0A8-844F-826A-2DA9973B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A8AE-6D15-A74A-BD8E-9C4E86F9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DE82-B3AB-D04A-BFDB-1AD3A8AE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01EA-ED0A-EA45-84BB-BE8F9837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9EE2-BFF6-2545-9198-D5735050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9F20-CAA4-7147-9812-AE154221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E7EF-565B-4449-BA77-8700980B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2104-B224-FF4A-B49B-8A326A7B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3E91-6EC1-344D-97D8-019C5515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F05F-3F13-8E42-A928-E242F268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D399-72DC-7D4D-90DB-93F3A1D2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4B880-59A4-9749-B02D-A45E757B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E1F02-03DE-3341-84FF-5DAC8E21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C2923-3873-8E41-B4E1-48E1EF41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8C6E-86D7-CB4D-AF47-8CA53E4D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1AB9-EBC5-2E44-8816-D7585737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9D5D-508F-4C44-95CE-EA4C188D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B6D0D-A472-6E4B-AAC1-171A2DE36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B638D-A104-2A4D-A7C7-DE878D17D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B459D-D2A2-C542-BCC3-591E0DCDE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90EDC-4ACE-034A-8CEE-00250154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EAAAF-DA72-0A4D-90DC-934EF595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5211B-0679-2249-9DAC-78367CA0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8537-47A7-8B4F-A1AC-55C7412C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5CEF2-DE8B-1E46-A4EE-E8550583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CA5B4-97B6-9649-BB27-7D948F6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0126-60AA-F042-B86B-3DC130AC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EDB7C-E12E-8649-BAE8-9B8F94ED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9B34A-737E-8E40-8E6E-80AE69E1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565B5-FDBE-8D46-BB91-662A73D7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FF92-CA91-4645-9660-C7292296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0FF5-52E1-5B43-841C-544E9EE1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982E-486F-3742-AE36-DB4FAE043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C8C4-500D-F54B-ADDA-160A273A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647D-6888-D84D-8E73-02216A39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388BA-9899-7745-B994-AFA92369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C607-5BCF-C046-B540-5D4D5A0E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6D493-3DC9-6940-AEFB-2C1E14ABF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BC57-FD9D-074B-B6DC-A6C346632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8BDB-332C-7349-BCEF-76596D47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8B6AB-888C-0245-BDDB-2EE0F866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9493-8D7F-D64A-95FF-C38BF787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992BF-AD58-1448-94E9-AE22432C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CA48-DEAC-664A-AA78-338F0CDD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4C68-D645-D646-A328-92725D2E6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1751-2E65-4E4E-B174-91D6A2E2D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D6FFB-6B67-AF44-8087-9A7B112AE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5C72E9E7-9FA5-0745-999F-F7B62AAE8D09}"/>
              </a:ext>
            </a:extLst>
          </p:cNvPr>
          <p:cNvSpPr/>
          <p:nvPr/>
        </p:nvSpPr>
        <p:spPr>
          <a:xfrm>
            <a:off x="2782019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915391D-E7C4-3B49-A01F-F577DEEED203}"/>
              </a:ext>
            </a:extLst>
          </p:cNvPr>
          <p:cNvSpPr/>
          <p:nvPr/>
        </p:nvSpPr>
        <p:spPr>
          <a:xfrm>
            <a:off x="7851475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FF815A-F9F4-C94E-AD0F-FCC6C3E3E07A}"/>
              </a:ext>
            </a:extLst>
          </p:cNvPr>
          <p:cNvCxnSpPr>
            <a:cxnSpLocks/>
          </p:cNvCxnSpPr>
          <p:nvPr/>
        </p:nvCxnSpPr>
        <p:spPr>
          <a:xfrm flipH="1">
            <a:off x="4406319" y="3651172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AF8B54-2CA3-0A47-89AB-FEA6F350144A}"/>
              </a:ext>
            </a:extLst>
          </p:cNvPr>
          <p:cNvCxnSpPr>
            <a:cxnSpLocks/>
          </p:cNvCxnSpPr>
          <p:nvPr/>
        </p:nvCxnSpPr>
        <p:spPr>
          <a:xfrm flipH="1">
            <a:off x="4406319" y="4264614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E78FBF7-5041-F948-B23B-8D6D1322901B}"/>
              </a:ext>
            </a:extLst>
          </p:cNvPr>
          <p:cNvSpPr/>
          <p:nvPr/>
        </p:nvSpPr>
        <p:spPr>
          <a:xfrm>
            <a:off x="4529263" y="4269097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AA77C6-D21A-B24D-8927-823EAC50BA1D}"/>
              </a:ext>
            </a:extLst>
          </p:cNvPr>
          <p:cNvSpPr/>
          <p:nvPr/>
        </p:nvSpPr>
        <p:spPr>
          <a:xfrm>
            <a:off x="4529263" y="3659334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481" y="2214667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385" y="2213222"/>
            <a:ext cx="901568" cy="919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C3D35-6AEA-544C-85F6-4C253E8C3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306" y="2213222"/>
            <a:ext cx="783181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2782019" y="1918009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306022-3007-9541-8924-6A8E4620F19E}"/>
              </a:ext>
            </a:extLst>
          </p:cNvPr>
          <p:cNvSpPr/>
          <p:nvPr/>
        </p:nvSpPr>
        <p:spPr>
          <a:xfrm>
            <a:off x="5316746" y="1917142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Eve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7851475" y="1919356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569FBB-8741-E94D-A4E1-F819664DA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254" y="3226472"/>
            <a:ext cx="318514" cy="22248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6111368" y="3133005"/>
            <a:ext cx="0" cy="10624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3B4F436-D089-1048-9875-39A13DD02C51}"/>
              </a:ext>
            </a:extLst>
          </p:cNvPr>
          <p:cNvCxnSpPr>
            <a:cxnSpLocks/>
          </p:cNvCxnSpPr>
          <p:nvPr/>
        </p:nvCxnSpPr>
        <p:spPr>
          <a:xfrm flipV="1">
            <a:off x="6194612" y="3133694"/>
            <a:ext cx="0" cy="4624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0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064" y="4091572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537" y="1457251"/>
            <a:ext cx="901568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1636171" y="1162038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1647058" y="3796261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5159396" y="2388463"/>
            <a:ext cx="0" cy="15342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48B49-F800-7547-A262-FA8A29B43CE1}"/>
              </a:ext>
            </a:extLst>
          </p:cNvPr>
          <p:cNvGrpSpPr/>
          <p:nvPr/>
        </p:nvGrpSpPr>
        <p:grpSpPr>
          <a:xfrm>
            <a:off x="3206379" y="1588398"/>
            <a:ext cx="3962400" cy="696545"/>
            <a:chOff x="6629400" y="2351455"/>
            <a:chExt cx="3962400" cy="6965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94E3E2-C45E-B945-8C8C-C7B4A11CE333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ED0445-1CA5-EE4E-87DF-9C43FFCF37FB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B0BC5-C1A8-7540-AEEF-1219CC97090D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0D0B1D-0CEA-614C-B702-AA55052AC012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B29487-304E-014A-BAF4-C5C6EB0C2D5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040568-EC6C-8C46-A0F3-E8BF450B4EB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C673D9-CD33-8A40-950D-78CE2AE08230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ABDC75-9C0B-5649-B9C6-EB6FA7E0D52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35CF8E-5344-1842-9CB1-26AC18A833F0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B370A9-F502-E84A-AED0-D6D0B2B8A8A2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3AEDDA-32E5-8C4C-A67C-72B4330565CC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12698C-DDB7-8546-8869-12C68DC2AE1F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344AF3-AF37-6848-95C8-4976A38ECC2E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623A37-1C8D-3C47-95B4-49DAAFBE977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FAB570-40E5-0A41-8A03-B36FA892208C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421FED-537F-8A41-A3A5-F24015F5A004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3EA421-F18E-F74E-87F7-AF3109B32C70}"/>
              </a:ext>
            </a:extLst>
          </p:cNvPr>
          <p:cNvGrpSpPr/>
          <p:nvPr/>
        </p:nvGrpSpPr>
        <p:grpSpPr>
          <a:xfrm>
            <a:off x="3206379" y="4277387"/>
            <a:ext cx="3962400" cy="696545"/>
            <a:chOff x="6629400" y="2351455"/>
            <a:chExt cx="3962400" cy="6965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DFF46E-6009-9940-BDCA-10A56F1FF841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A3E31E-CF56-B54C-A254-0F5B6EB772CF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9E2644-C49C-8745-BDE6-AB9A623205EF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B8FCF23-A29F-8543-BEC4-4D326549EF71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D4BB49-4614-8541-BAD9-40656A19E628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62DE29-2850-8F44-8E34-0AF524D3416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F5CB5E6-F79E-8E4F-B6D5-A87F79C4004D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BC19DD-FD3A-7B4F-AF39-215430B721A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BDDE57-1748-E24E-959F-4128C7875D01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9B3CAF-08C6-1D49-A850-B19834AD3701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EDE9FF-3EA0-374F-AE3C-BCCB4A511F2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EE68FA-6708-5346-9DBE-8D0E11311AF1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528196-1FAC-9D4A-A688-76CF9BA18B1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179F59F-C6D6-1A40-9D0D-B8B76C152D9E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2DDC75-25FC-B74D-854E-9F916881FD29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2DB887-1FF2-A640-BF60-3BE5E32CC71D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1D74024-7B7F-0C45-84FC-CFF4B5F94CF0}"/>
              </a:ext>
            </a:extLst>
          </p:cNvPr>
          <p:cNvSpPr/>
          <p:nvPr/>
        </p:nvSpPr>
        <p:spPr>
          <a:xfrm>
            <a:off x="7341134" y="1551865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733339-E031-D448-B226-F63B18A3D6A6}"/>
              </a:ext>
            </a:extLst>
          </p:cNvPr>
          <p:cNvSpPr/>
          <p:nvPr/>
        </p:nvSpPr>
        <p:spPr>
          <a:xfrm>
            <a:off x="7312854" y="4231275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9B8DDF-1B94-CF41-9B5F-0C67035ABBD4}"/>
              </a:ext>
            </a:extLst>
          </p:cNvPr>
          <p:cNvSpPr/>
          <p:nvPr/>
        </p:nvSpPr>
        <p:spPr>
          <a:xfrm>
            <a:off x="3206379" y="5584217"/>
            <a:ext cx="259443" cy="2394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535B6D-7026-DA48-B3D7-13C32662A61B}"/>
              </a:ext>
            </a:extLst>
          </p:cNvPr>
          <p:cNvSpPr/>
          <p:nvPr/>
        </p:nvSpPr>
        <p:spPr>
          <a:xfrm>
            <a:off x="3574331" y="5449438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Bit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1BE07-86F7-E047-9BB5-FFE8D7B53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532" y="2759947"/>
            <a:ext cx="919480" cy="8030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F37552A-5343-C244-ADDE-783B12181701}"/>
              </a:ext>
            </a:extLst>
          </p:cNvPr>
          <p:cNvSpPr/>
          <p:nvPr/>
        </p:nvSpPr>
        <p:spPr>
          <a:xfrm>
            <a:off x="6251011" y="2742002"/>
            <a:ext cx="3274721" cy="91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Noise: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Imperfect hardware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Interferences from the environment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Caused by Eve’s observations (if she is present)</a:t>
            </a:r>
          </a:p>
        </p:txBody>
      </p:sp>
    </p:spTree>
    <p:extLst>
      <p:ext uri="{BB962C8B-B14F-4D97-AF65-F5344CB8AC3E}">
        <p14:creationId xmlns:p14="http://schemas.microsoft.com/office/powerpoint/2010/main" val="398339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6C2CB5-E73C-634F-8428-7F59F7915C97}"/>
              </a:ext>
            </a:extLst>
          </p:cNvPr>
          <p:cNvSpPr/>
          <p:nvPr/>
        </p:nvSpPr>
        <p:spPr>
          <a:xfrm>
            <a:off x="3126368" y="1245870"/>
            <a:ext cx="3948802" cy="83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 Phase: exchange key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both the quantum and the classical channel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A3902-A524-6D4A-9163-612270C86D91}"/>
              </a:ext>
            </a:extLst>
          </p:cNvPr>
          <p:cNvSpPr/>
          <p:nvPr/>
        </p:nvSpPr>
        <p:spPr>
          <a:xfrm>
            <a:off x="3126368" y="2504673"/>
            <a:ext cx="3948802" cy="2810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Classical post-processing phase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only the classical channel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7AAF0-5453-8240-9E5E-D3D84D0E9C15}"/>
              </a:ext>
            </a:extLst>
          </p:cNvPr>
          <p:cNvSpPr/>
          <p:nvPr/>
        </p:nvSpPr>
        <p:spPr>
          <a:xfrm>
            <a:off x="3405046" y="3374909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Information reconciliation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Detect and correct errors in the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A460D-B09A-0347-B538-6F969F9A295E}"/>
              </a:ext>
            </a:extLst>
          </p:cNvPr>
          <p:cNvSpPr/>
          <p:nvPr/>
        </p:nvSpPr>
        <p:spPr>
          <a:xfrm>
            <a:off x="3405046" y="4312717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Privacy amplification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Mitigate information leakage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5B90CE-BAB4-0143-B045-231679ADCA08}"/>
              </a:ext>
            </a:extLst>
          </p:cNvPr>
          <p:cNvCxnSpPr>
            <a:cxnSpLocks/>
          </p:cNvCxnSpPr>
          <p:nvPr/>
        </p:nvCxnSpPr>
        <p:spPr>
          <a:xfrm flipV="1">
            <a:off x="5090816" y="909348"/>
            <a:ext cx="0" cy="3365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7B63DB-9911-544A-A5F5-D537C85EF4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090817" y="2076683"/>
            <a:ext cx="0" cy="129822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2817F9-DEB9-C845-8495-62642D27B802}"/>
              </a:ext>
            </a:extLst>
          </p:cNvPr>
          <p:cNvCxnSpPr>
            <a:cxnSpLocks/>
          </p:cNvCxnSpPr>
          <p:nvPr/>
        </p:nvCxnSpPr>
        <p:spPr>
          <a:xfrm flipV="1">
            <a:off x="5082907" y="4114458"/>
            <a:ext cx="0" cy="204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7B19F-E5FD-6A45-817E-1B453CB27F34}"/>
              </a:ext>
            </a:extLst>
          </p:cNvPr>
          <p:cNvCxnSpPr>
            <a:cxnSpLocks/>
          </p:cNvCxnSpPr>
          <p:nvPr/>
        </p:nvCxnSpPr>
        <p:spPr>
          <a:xfrm flipV="1">
            <a:off x="5079359" y="5052265"/>
            <a:ext cx="0" cy="62105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8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553990-470E-2842-B285-C4FB5FB2F7E1}"/>
              </a:ext>
            </a:extLst>
          </p:cNvPr>
          <p:cNvSpPr/>
          <p:nvPr/>
        </p:nvSpPr>
        <p:spPr>
          <a:xfrm>
            <a:off x="1222160" y="2961211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5C8AF-3565-5646-A46F-BFC23E1DA0C7}"/>
              </a:ext>
            </a:extLst>
          </p:cNvPr>
          <p:cNvSpPr/>
          <p:nvPr/>
        </p:nvSpPr>
        <p:spPr>
          <a:xfrm>
            <a:off x="3413946" y="2975286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DA8CA-EECA-1749-A7BA-7376FF815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28" y="2232284"/>
            <a:ext cx="527560" cy="576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17C90-FC49-4D47-A5CE-4F19FB0A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837" y="2215295"/>
            <a:ext cx="597969" cy="610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FEA58A-4EA6-5349-A616-031D44EFE730}"/>
              </a:ext>
            </a:extLst>
          </p:cNvPr>
          <p:cNvSpPr/>
          <p:nvPr/>
        </p:nvSpPr>
        <p:spPr>
          <a:xfrm>
            <a:off x="1222160" y="3983955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Peer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109CC-0CD2-914A-B723-F9EFE36DDB5C}"/>
              </a:ext>
            </a:extLst>
          </p:cNvPr>
          <p:cNvSpPr/>
          <p:nvPr/>
        </p:nvSpPr>
        <p:spPr>
          <a:xfrm>
            <a:off x="3400583" y="3975529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Peer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8C1CCE-62E0-FC42-88CC-EF7FB758E911}"/>
              </a:ext>
            </a:extLst>
          </p:cNvPr>
          <p:cNvGrpSpPr/>
          <p:nvPr/>
        </p:nvGrpSpPr>
        <p:grpSpPr>
          <a:xfrm>
            <a:off x="2299485" y="3395275"/>
            <a:ext cx="1114461" cy="154475"/>
            <a:chOff x="2768693" y="3429000"/>
            <a:chExt cx="3445156" cy="30894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4E7DC0-D549-3948-8E6C-AE12391B34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93" y="3429000"/>
              <a:ext cx="344515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A517BE-3101-1F42-BFB1-75BE52A51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93" y="3737949"/>
              <a:ext cx="344515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DE180B8-B698-294D-AB03-49EB36BD76E2}"/>
              </a:ext>
            </a:extLst>
          </p:cNvPr>
          <p:cNvSpPr/>
          <p:nvPr/>
        </p:nvSpPr>
        <p:spPr>
          <a:xfrm>
            <a:off x="2389262" y="3501152"/>
            <a:ext cx="955856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ECB021-6695-5A44-88C4-AD22F3CF3C5D}"/>
              </a:ext>
            </a:extLst>
          </p:cNvPr>
          <p:cNvSpPr/>
          <p:nvPr/>
        </p:nvSpPr>
        <p:spPr>
          <a:xfrm>
            <a:off x="2389262" y="3160643"/>
            <a:ext cx="955856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BE9E1-065B-9A47-9E1E-621818BC19E8}"/>
              </a:ext>
            </a:extLst>
          </p:cNvPr>
          <p:cNvSpPr/>
          <p:nvPr/>
        </p:nvSpPr>
        <p:spPr>
          <a:xfrm>
            <a:off x="1224759" y="2754086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3DFE06-DC00-714A-AA46-913BAFEB9772}"/>
              </a:ext>
            </a:extLst>
          </p:cNvPr>
          <p:cNvSpPr/>
          <p:nvPr/>
        </p:nvSpPr>
        <p:spPr>
          <a:xfrm>
            <a:off x="3416545" y="2774020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045DD-377F-4047-8F6F-41EDF6C470AB}"/>
              </a:ext>
            </a:extLst>
          </p:cNvPr>
          <p:cNvSpPr/>
          <p:nvPr/>
        </p:nvSpPr>
        <p:spPr>
          <a:xfrm>
            <a:off x="5618517" y="2969028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00E407-D25F-DE4C-8EE4-7463D78B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485" y="1675139"/>
            <a:ext cx="527560" cy="5760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9B2746-4913-5B4A-B4BE-096E59751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194" y="2223112"/>
            <a:ext cx="597969" cy="6100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5725B06-C1EF-3E43-A5D5-3AB680EEC743}"/>
              </a:ext>
            </a:extLst>
          </p:cNvPr>
          <p:cNvSpPr/>
          <p:nvPr/>
        </p:nvSpPr>
        <p:spPr>
          <a:xfrm>
            <a:off x="5618517" y="3991772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Server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32A444-556A-EB45-86A1-5BEB895FE714}"/>
              </a:ext>
            </a:extLst>
          </p:cNvPr>
          <p:cNvGrpSpPr/>
          <p:nvPr/>
        </p:nvGrpSpPr>
        <p:grpSpPr>
          <a:xfrm>
            <a:off x="7796940" y="2983103"/>
            <a:ext cx="1090688" cy="1329079"/>
            <a:chOff x="7796940" y="2983103"/>
            <a:chExt cx="1090688" cy="13290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014936-16EB-1940-B6EA-8AF110D76410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16FC0E-0221-E74A-9A70-1A8E6E369BD4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6B9226-AB89-4B49-A3E7-658D878B55B0}"/>
              </a:ext>
            </a:extLst>
          </p:cNvPr>
          <p:cNvGrpSpPr/>
          <p:nvPr/>
        </p:nvGrpSpPr>
        <p:grpSpPr>
          <a:xfrm>
            <a:off x="6695842" y="3403092"/>
            <a:ext cx="1114461" cy="154475"/>
            <a:chOff x="6695842" y="3403092"/>
            <a:chExt cx="1114461" cy="15447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2F2AEA6-646E-DB43-A120-13162538A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01F2D34-4FD8-4C43-A712-FF2F7EB34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7567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1AB84F40-D493-5946-8F71-7261CA3B9939}"/>
              </a:ext>
            </a:extLst>
          </p:cNvPr>
          <p:cNvSpPr/>
          <p:nvPr/>
        </p:nvSpPr>
        <p:spPr>
          <a:xfrm>
            <a:off x="5621116" y="2761903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2B4DB8-CF41-4043-8159-98BE84E27138}"/>
              </a:ext>
            </a:extLst>
          </p:cNvPr>
          <p:cNvSpPr/>
          <p:nvPr/>
        </p:nvSpPr>
        <p:spPr>
          <a:xfrm>
            <a:off x="8961694" y="2193444"/>
            <a:ext cx="599142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649C55-337B-C54F-A993-C684BA768194}"/>
              </a:ext>
            </a:extLst>
          </p:cNvPr>
          <p:cNvGrpSpPr/>
          <p:nvPr/>
        </p:nvGrpSpPr>
        <p:grpSpPr>
          <a:xfrm>
            <a:off x="7795345" y="1486712"/>
            <a:ext cx="1090688" cy="1329079"/>
            <a:chOff x="7796940" y="2983103"/>
            <a:chExt cx="1090688" cy="132907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A29293-6B46-4645-B799-A5F81B5815F1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1B2B5B3-A4C5-6043-92C5-E4B32362627C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AB90CA-107D-ED45-817D-B438CEC1050E}"/>
              </a:ext>
            </a:extLst>
          </p:cNvPr>
          <p:cNvGrpSpPr/>
          <p:nvPr/>
        </p:nvGrpSpPr>
        <p:grpSpPr>
          <a:xfrm>
            <a:off x="7808708" y="4479494"/>
            <a:ext cx="1090688" cy="1329079"/>
            <a:chOff x="7796940" y="2983103"/>
            <a:chExt cx="1090688" cy="13290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4F7E5DE-475A-B74E-91A8-08FDECE31DEF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A0D9CE-5D04-C348-9C17-F53F69292C51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1474D8-325C-D24D-A9E2-1C5AEE17219A}"/>
              </a:ext>
            </a:extLst>
          </p:cNvPr>
          <p:cNvCxnSpPr>
            <a:cxnSpLocks/>
          </p:cNvCxnSpPr>
          <p:nvPr/>
        </p:nvCxnSpPr>
        <p:spPr>
          <a:xfrm flipH="1">
            <a:off x="6707611" y="1912750"/>
            <a:ext cx="650246" cy="1497269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D99784-B497-B04F-8097-A3C6F7779C5A}"/>
              </a:ext>
            </a:extLst>
          </p:cNvPr>
          <p:cNvCxnSpPr>
            <a:cxnSpLocks/>
          </p:cNvCxnSpPr>
          <p:nvPr/>
        </p:nvCxnSpPr>
        <p:spPr>
          <a:xfrm flipH="1">
            <a:off x="6694250" y="2061971"/>
            <a:ext cx="663607" cy="1500462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76B662-D0DB-304C-BB74-69A0D10CB184}"/>
              </a:ext>
            </a:extLst>
          </p:cNvPr>
          <p:cNvGrpSpPr/>
          <p:nvPr/>
        </p:nvGrpSpPr>
        <p:grpSpPr>
          <a:xfrm>
            <a:off x="7364454" y="4899483"/>
            <a:ext cx="444170" cy="154475"/>
            <a:chOff x="6695842" y="3403092"/>
            <a:chExt cx="1114461" cy="15447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59206A-23FE-BD4B-9677-9B225784E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7ABCA21-EF02-8940-AFBA-B44045884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7567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A58F45-AD5A-0F47-9662-BD4A91CD31B1}"/>
              </a:ext>
            </a:extLst>
          </p:cNvPr>
          <p:cNvGrpSpPr/>
          <p:nvPr/>
        </p:nvGrpSpPr>
        <p:grpSpPr>
          <a:xfrm>
            <a:off x="7357857" y="1912750"/>
            <a:ext cx="444170" cy="151113"/>
            <a:chOff x="6695842" y="3403092"/>
            <a:chExt cx="1114461" cy="15111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209F0F-AB46-9340-B78B-A1FA8DD56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96B3F75-2A10-3141-8FEA-AC04B5E018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4205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35A3D4-44C5-D54A-9DA2-EAA985B12EB1}"/>
              </a:ext>
            </a:extLst>
          </p:cNvPr>
          <p:cNvCxnSpPr>
            <a:cxnSpLocks/>
          </p:cNvCxnSpPr>
          <p:nvPr/>
        </p:nvCxnSpPr>
        <p:spPr>
          <a:xfrm flipH="1" flipV="1">
            <a:off x="6704249" y="3402214"/>
            <a:ext cx="650246" cy="1497269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DFA8E0-26B2-BB41-BA74-15C897876751}"/>
              </a:ext>
            </a:extLst>
          </p:cNvPr>
          <p:cNvCxnSpPr>
            <a:cxnSpLocks/>
          </p:cNvCxnSpPr>
          <p:nvPr/>
        </p:nvCxnSpPr>
        <p:spPr>
          <a:xfrm flipH="1" flipV="1">
            <a:off x="6690888" y="3551435"/>
            <a:ext cx="663607" cy="1500462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75373A4D-ED07-0B47-9DF4-357B57C5D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076" y="3160643"/>
            <a:ext cx="597969" cy="61005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1F5DA6E-CDA2-A44E-912E-6FC5ADB4C9FE}"/>
              </a:ext>
            </a:extLst>
          </p:cNvPr>
          <p:cNvSpPr/>
          <p:nvPr/>
        </p:nvSpPr>
        <p:spPr>
          <a:xfrm>
            <a:off x="8689998" y="3699434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Betty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97180E5-8AA6-4D4C-841F-421A6EF5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867" y="4657214"/>
            <a:ext cx="527560" cy="57607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E87EF25-EBAA-9648-8799-E03DAEBF2C0B}"/>
              </a:ext>
            </a:extLst>
          </p:cNvPr>
          <p:cNvSpPr/>
          <p:nvPr/>
        </p:nvSpPr>
        <p:spPr>
          <a:xfrm>
            <a:off x="8927076" y="5175519"/>
            <a:ext cx="599142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Bart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BC0DFF-ECF7-6743-9ADB-B3813986021B}"/>
              </a:ext>
            </a:extLst>
          </p:cNvPr>
          <p:cNvSpPr/>
          <p:nvPr/>
        </p:nvSpPr>
        <p:spPr>
          <a:xfrm>
            <a:off x="1899588" y="5773907"/>
            <a:ext cx="19352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Peer-to-peer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E558AE-26ED-DF46-A438-644438AC974A}"/>
              </a:ext>
            </a:extLst>
          </p:cNvPr>
          <p:cNvSpPr/>
          <p:nvPr/>
        </p:nvSpPr>
        <p:spPr>
          <a:xfrm>
            <a:off x="6386893" y="5770908"/>
            <a:ext cx="19352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Client-Server</a:t>
            </a:r>
          </a:p>
        </p:txBody>
      </p:sp>
    </p:spTree>
    <p:extLst>
      <p:ext uri="{BB962C8B-B14F-4D97-AF65-F5344CB8AC3E}">
        <p14:creationId xmlns:p14="http://schemas.microsoft.com/office/powerpoint/2010/main" val="66075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449B88-481C-2E40-9816-688982FF0D86}"/>
              </a:ext>
            </a:extLst>
          </p:cNvPr>
          <p:cNvSpPr/>
          <p:nvPr/>
        </p:nvSpPr>
        <p:spPr>
          <a:xfrm>
            <a:off x="3413946" y="2550791"/>
            <a:ext cx="1537195" cy="14189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Cascade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0B9243-1D58-1F43-B8F9-34D66CBE28DC}"/>
              </a:ext>
            </a:extLst>
          </p:cNvPr>
          <p:cNvGrpSpPr/>
          <p:nvPr/>
        </p:nvGrpSpPr>
        <p:grpSpPr>
          <a:xfrm>
            <a:off x="959006" y="2907020"/>
            <a:ext cx="2454940" cy="687659"/>
            <a:chOff x="1774064" y="2907020"/>
            <a:chExt cx="1639882" cy="68765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1CD45C9-22F5-9246-9FAB-0AC71CB8F6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2907020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FD413E-D6C3-FC4F-8FD9-E66F22ED1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3594679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50607EA-5184-5B46-AC9C-793109BE024C}"/>
              </a:ext>
            </a:extLst>
          </p:cNvPr>
          <p:cNvSpPr/>
          <p:nvPr/>
        </p:nvSpPr>
        <p:spPr>
          <a:xfrm>
            <a:off x="959006" y="2586790"/>
            <a:ext cx="239685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0FFB5D-6661-B543-8762-1D498F07CD70}"/>
              </a:ext>
            </a:extLst>
          </p:cNvPr>
          <p:cNvSpPr/>
          <p:nvPr/>
        </p:nvSpPr>
        <p:spPr>
          <a:xfrm>
            <a:off x="5135233" y="2599144"/>
            <a:ext cx="227084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Reconciliated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3D504-A76D-EB40-B77F-B59174BF35B4}"/>
              </a:ext>
            </a:extLst>
          </p:cNvPr>
          <p:cNvSpPr/>
          <p:nvPr/>
        </p:nvSpPr>
        <p:spPr>
          <a:xfrm>
            <a:off x="959006" y="3302165"/>
            <a:ext cx="239685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Estimated quantum bit error 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9694A-58B7-864E-8325-4FA05DF61661}"/>
              </a:ext>
            </a:extLst>
          </p:cNvPr>
          <p:cNvSpPr/>
          <p:nvPr/>
        </p:nvSpPr>
        <p:spPr>
          <a:xfrm>
            <a:off x="5135233" y="3314519"/>
            <a:ext cx="227084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</a:t>
            </a:r>
            <a:r>
              <a:rPr lang="en-US" sz="1200">
                <a:solidFill>
                  <a:schemeClr val="tx1"/>
                </a:solidFill>
                <a:latin typeface="Avenir Book" panose="02000503020000020003" pitchFamily="2" charset="0"/>
              </a:rPr>
              <a:t>mount </a:t>
            </a:r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of leaked information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6B6DC7-E0C7-D248-9F35-7B2087DE1E3D}"/>
              </a:ext>
            </a:extLst>
          </p:cNvPr>
          <p:cNvGrpSpPr/>
          <p:nvPr/>
        </p:nvGrpSpPr>
        <p:grpSpPr>
          <a:xfrm>
            <a:off x="4951141" y="2915626"/>
            <a:ext cx="2454940" cy="687659"/>
            <a:chOff x="1774064" y="2907020"/>
            <a:chExt cx="1639882" cy="6876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4A6010B-EAB3-904A-9616-9793CF807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2907020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D228A1-2796-574B-8867-77C573DEA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3594679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4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454071" y="1295400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454071" y="2590800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0797C8-CC1E-4449-9EF3-43B637619C9D}"/>
              </a:ext>
            </a:extLst>
          </p:cNvPr>
          <p:cNvGrpSpPr/>
          <p:nvPr/>
        </p:nvGrpSpPr>
        <p:grpSpPr>
          <a:xfrm>
            <a:off x="3390900" y="3995057"/>
            <a:ext cx="990600" cy="696686"/>
            <a:chOff x="3390900" y="3995057"/>
            <a:chExt cx="990600" cy="69668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338AD8-8D59-7045-9D77-1361CEC40DCB}"/>
                </a:ext>
              </a:extLst>
            </p:cNvPr>
            <p:cNvSpPr/>
            <p:nvPr/>
          </p:nvSpPr>
          <p:spPr>
            <a:xfrm>
              <a:off x="33909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2787E4-756A-0041-A318-905C3113A20C}"/>
                </a:ext>
              </a:extLst>
            </p:cNvPr>
            <p:cNvSpPr/>
            <p:nvPr/>
          </p:nvSpPr>
          <p:spPr>
            <a:xfrm>
              <a:off x="38862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69F154-45AC-8F49-AA78-43693415F178}"/>
                </a:ext>
              </a:extLst>
            </p:cNvPr>
            <p:cNvSpPr/>
            <p:nvPr/>
          </p:nvSpPr>
          <p:spPr>
            <a:xfrm>
              <a:off x="33909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F4198A-254F-6A48-A614-2DE39144CC92}"/>
                </a:ext>
              </a:extLst>
            </p:cNvPr>
            <p:cNvSpPr/>
            <p:nvPr/>
          </p:nvSpPr>
          <p:spPr>
            <a:xfrm>
              <a:off x="38862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9D09A04-5ABD-4A44-BB98-2D60D5CE0D6F}"/>
              </a:ext>
            </a:extLst>
          </p:cNvPr>
          <p:cNvGrpSpPr/>
          <p:nvPr/>
        </p:nvGrpSpPr>
        <p:grpSpPr>
          <a:xfrm>
            <a:off x="5442856" y="3995057"/>
            <a:ext cx="990600" cy="696686"/>
            <a:chOff x="5442856" y="3995057"/>
            <a:chExt cx="990600" cy="6966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5E7838-5478-D14D-98AD-6F5BE14A3844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3A83EA-FDD0-C244-8670-D27BE3C94F0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FB5840-F2AC-434E-BC27-A18A310FA892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0B967D-146E-CD48-980A-ACE5EE79A8A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3901F2-6D15-3B41-A9D2-F467C3F13E75}"/>
              </a:ext>
            </a:extLst>
          </p:cNvPr>
          <p:cNvGrpSpPr/>
          <p:nvPr/>
        </p:nvGrpSpPr>
        <p:grpSpPr>
          <a:xfrm>
            <a:off x="7429500" y="3995057"/>
            <a:ext cx="990600" cy="696686"/>
            <a:chOff x="7429500" y="3995057"/>
            <a:chExt cx="990600" cy="69668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3E6DB8-5DCA-1E4F-89D9-5F934839B162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AD4525-0AE1-524F-9F40-14318F33DBB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8D42730-B1FD-C547-A37B-59DA4A57981E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D62823-EE3C-E849-A4F5-15044E5C4B03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6182710" y="20574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678214" y="2057400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676696" y="2057400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678214" y="2057400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814145" y="12954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814145" y="25908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8001000" y="1600200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904FDC-4557-6547-BC93-D8A3A81B8805}"/>
              </a:ext>
            </a:extLst>
          </p:cNvPr>
          <p:cNvSpPr/>
          <p:nvPr/>
        </p:nvSpPr>
        <p:spPr>
          <a:xfrm>
            <a:off x="2438400" y="3995057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869104" y="1981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429500" y="2209800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8409CC8-DFE3-EF43-A61C-D8F442FF29FC}"/>
              </a:ext>
            </a:extLst>
          </p:cNvPr>
          <p:cNvCxnSpPr>
            <a:cxnSpLocks/>
          </p:cNvCxnSpPr>
          <p:nvPr/>
        </p:nvCxnSpPr>
        <p:spPr>
          <a:xfrm>
            <a:off x="5690506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108449-ECBA-E642-B4A7-2FD0E4BAF1CB}"/>
              </a:ext>
            </a:extLst>
          </p:cNvPr>
          <p:cNvCxnSpPr>
            <a:cxnSpLocks/>
          </p:cNvCxnSpPr>
          <p:nvPr/>
        </p:nvCxnSpPr>
        <p:spPr>
          <a:xfrm>
            <a:off x="6176609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409D41-423E-BF4E-B10B-DBF461CD61D2}"/>
              </a:ext>
            </a:extLst>
          </p:cNvPr>
          <p:cNvCxnSpPr>
            <a:cxnSpLocks/>
          </p:cNvCxnSpPr>
          <p:nvPr/>
        </p:nvCxnSpPr>
        <p:spPr>
          <a:xfrm>
            <a:off x="7172464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DFEE03-6F8D-424D-8830-C8BC6EDB6F3D}"/>
              </a:ext>
            </a:extLst>
          </p:cNvPr>
          <p:cNvCxnSpPr>
            <a:cxnSpLocks/>
          </p:cNvCxnSpPr>
          <p:nvPr/>
        </p:nvCxnSpPr>
        <p:spPr>
          <a:xfrm>
            <a:off x="6686361" y="3353926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4E3BED-A2CE-B044-B069-91D32444F509}"/>
              </a:ext>
            </a:extLst>
          </p:cNvPr>
          <p:cNvCxnSpPr>
            <a:cxnSpLocks/>
          </p:cNvCxnSpPr>
          <p:nvPr/>
        </p:nvCxnSpPr>
        <p:spPr>
          <a:xfrm flipH="1">
            <a:off x="4194752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824F99-28C7-DD4D-83FC-322AE47B1BFA}"/>
              </a:ext>
            </a:extLst>
          </p:cNvPr>
          <p:cNvCxnSpPr>
            <a:cxnSpLocks/>
          </p:cNvCxnSpPr>
          <p:nvPr/>
        </p:nvCxnSpPr>
        <p:spPr>
          <a:xfrm flipH="1">
            <a:off x="3685001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F51C471-1EB6-DC47-B349-F8DC74194E1D}"/>
              </a:ext>
            </a:extLst>
          </p:cNvPr>
          <p:cNvSpPr/>
          <p:nvPr/>
        </p:nvSpPr>
        <p:spPr>
          <a:xfrm>
            <a:off x="3390900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C467C3-AFBD-D04D-8C6E-7A336CED8A1D}"/>
              </a:ext>
            </a:extLst>
          </p:cNvPr>
          <p:cNvSpPr/>
          <p:nvPr/>
        </p:nvSpPr>
        <p:spPr>
          <a:xfrm>
            <a:off x="5442856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911B622-1B7E-204B-83A4-7D74E813BBF7}"/>
              </a:ext>
            </a:extLst>
          </p:cNvPr>
          <p:cNvSpPr/>
          <p:nvPr/>
        </p:nvSpPr>
        <p:spPr>
          <a:xfrm>
            <a:off x="7425871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6</a:t>
            </a:r>
          </a:p>
        </p:txBody>
      </p:sp>
    </p:spTree>
    <p:extLst>
      <p:ext uri="{BB962C8B-B14F-4D97-AF65-F5344CB8AC3E}">
        <p14:creationId xmlns:p14="http://schemas.microsoft.com/office/powerpoint/2010/main" val="298283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62BEB1-BD07-CC48-9B2B-3684A4B584EB}"/>
              </a:ext>
            </a:extLst>
          </p:cNvPr>
          <p:cNvGrpSpPr/>
          <p:nvPr/>
        </p:nvGrpSpPr>
        <p:grpSpPr>
          <a:xfrm>
            <a:off x="5271977" y="5054851"/>
            <a:ext cx="990600" cy="696686"/>
            <a:chOff x="5442856" y="3995057"/>
            <a:chExt cx="990600" cy="69668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7DFDB19-8A9B-E84F-A31C-EC99398C567D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8AEBBE7-83E9-2B40-AC71-9CDB1A1B4B4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6C282AB-2278-8740-8193-C88E2E5F5EF7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4AFB1E8-9048-1149-88FE-4D8DC9642FF0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1796376-749F-FC48-8F24-8A03671C7F0D}"/>
              </a:ext>
            </a:extLst>
          </p:cNvPr>
          <p:cNvGrpSpPr/>
          <p:nvPr/>
        </p:nvGrpSpPr>
        <p:grpSpPr>
          <a:xfrm>
            <a:off x="7002217" y="5054851"/>
            <a:ext cx="990600" cy="696686"/>
            <a:chOff x="7429500" y="3995057"/>
            <a:chExt cx="990600" cy="69668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717E030-1ADC-364E-A902-1903EB8C67C5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B03E19D-DA42-8B4E-B42C-CEECAA85E36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99B889C-1CB7-A64C-A604-D510D474C84A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991AD4C-3352-7442-B436-E996B4E894D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377CE8B-5D6A-6645-9882-41AB1B83663C}"/>
              </a:ext>
            </a:extLst>
          </p:cNvPr>
          <p:cNvGrpSpPr/>
          <p:nvPr/>
        </p:nvGrpSpPr>
        <p:grpSpPr>
          <a:xfrm>
            <a:off x="9567407" y="5054851"/>
            <a:ext cx="1981200" cy="696686"/>
            <a:chOff x="4454071" y="2362200"/>
            <a:chExt cx="1981200" cy="69668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E357857-3B53-3843-BE96-49F636D18B09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BBE878D-E71F-664A-9410-8815E3761055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C00285D-9542-6C46-8E8C-AB29D1D33299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B68F938-B2A9-B74D-A499-76E34E9A564E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682BB2C-E5AE-054E-9992-2D860B241A9F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767E3CE-2437-9E47-A5A3-DCFFA884C9F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FFFC6B0-E26A-784D-B419-A949CDB45B2A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C534FC5-6E92-B545-8F0B-121639894462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74954FC-100D-8D46-99BA-4A599F6AF58E}"/>
              </a:ext>
            </a:extLst>
          </p:cNvPr>
          <p:cNvSpPr/>
          <p:nvPr/>
        </p:nvSpPr>
        <p:spPr>
          <a:xfrm>
            <a:off x="8780607" y="5054851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3:1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A76B244-85ED-6748-97C1-B403B551C206}"/>
              </a:ext>
            </a:extLst>
          </p:cNvPr>
          <p:cNvCxnSpPr>
            <a:cxnSpLocks/>
          </p:cNvCxnSpPr>
          <p:nvPr/>
        </p:nvCxnSpPr>
        <p:spPr>
          <a:xfrm>
            <a:off x="9801609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A6F2FB7-8CD0-694A-A0A0-3F491AF3B63C}"/>
              </a:ext>
            </a:extLst>
          </p:cNvPr>
          <p:cNvCxnSpPr>
            <a:cxnSpLocks/>
          </p:cNvCxnSpPr>
          <p:nvPr/>
        </p:nvCxnSpPr>
        <p:spPr>
          <a:xfrm>
            <a:off x="10287712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4CEE2A5-F7F9-4C4C-AB97-412EB9A09106}"/>
              </a:ext>
            </a:extLst>
          </p:cNvPr>
          <p:cNvCxnSpPr>
            <a:cxnSpLocks/>
          </p:cNvCxnSpPr>
          <p:nvPr/>
        </p:nvCxnSpPr>
        <p:spPr>
          <a:xfrm>
            <a:off x="10771801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BA5E35-788C-D547-8F55-B9ABA140DB76}"/>
              </a:ext>
            </a:extLst>
          </p:cNvPr>
          <p:cNvCxnSpPr>
            <a:cxnSpLocks/>
          </p:cNvCxnSpPr>
          <p:nvPr/>
        </p:nvCxnSpPr>
        <p:spPr>
          <a:xfrm>
            <a:off x="11257904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4E96988-25C9-D441-ABEC-BC747819E799}"/>
              </a:ext>
            </a:extLst>
          </p:cNvPr>
          <p:cNvSpPr/>
          <p:nvPr/>
        </p:nvSpPr>
        <p:spPr>
          <a:xfrm>
            <a:off x="4500371" y="5042145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22BB7AA-6C79-FD43-9983-FD85810443CB}"/>
              </a:ext>
            </a:extLst>
          </p:cNvPr>
          <p:cNvSpPr/>
          <p:nvPr/>
        </p:nvSpPr>
        <p:spPr>
          <a:xfrm>
            <a:off x="6242508" y="5033079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396CAD6-59DD-F44F-9E8A-AC8EF69AE648}"/>
              </a:ext>
            </a:extLst>
          </p:cNvPr>
          <p:cNvCxnSpPr>
            <a:cxnSpLocks/>
          </p:cNvCxnSpPr>
          <p:nvPr/>
        </p:nvCxnSpPr>
        <p:spPr>
          <a:xfrm flipH="1">
            <a:off x="5530351" y="4088737"/>
            <a:ext cx="396727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106DAB4-8914-E54B-B3DE-70C46781BA32}"/>
              </a:ext>
            </a:extLst>
          </p:cNvPr>
          <p:cNvCxnSpPr>
            <a:cxnSpLocks/>
          </p:cNvCxnSpPr>
          <p:nvPr/>
        </p:nvCxnSpPr>
        <p:spPr>
          <a:xfrm flipH="1">
            <a:off x="6016454" y="4088737"/>
            <a:ext cx="398032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9F3318F-1DF7-C245-90AF-0D8B077E51C2}"/>
              </a:ext>
            </a:extLst>
          </p:cNvPr>
          <p:cNvCxnSpPr>
            <a:cxnSpLocks/>
          </p:cNvCxnSpPr>
          <p:nvPr/>
        </p:nvCxnSpPr>
        <p:spPr>
          <a:xfrm>
            <a:off x="6918183" y="4088737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C86CC13-488E-3A47-9C23-456CD6A4DC3D}"/>
              </a:ext>
            </a:extLst>
          </p:cNvPr>
          <p:cNvCxnSpPr>
            <a:cxnSpLocks/>
          </p:cNvCxnSpPr>
          <p:nvPr/>
        </p:nvCxnSpPr>
        <p:spPr>
          <a:xfrm>
            <a:off x="7391400" y="4088737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B571AD-42F0-CB42-A1DC-A03B5210CD36}"/>
              </a:ext>
            </a:extLst>
          </p:cNvPr>
          <p:cNvGrpSpPr/>
          <p:nvPr/>
        </p:nvGrpSpPr>
        <p:grpSpPr>
          <a:xfrm>
            <a:off x="481484" y="5035450"/>
            <a:ext cx="1255173" cy="696686"/>
            <a:chOff x="709893" y="5054851"/>
            <a:chExt cx="1255173" cy="6966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842B84D-7E7F-5A41-A45E-1F41495CF02B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9C7324B-C160-C542-8678-E8265BF94075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86AE906-6D58-584C-9037-C84C018DF92E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F2ED6E8-309C-2842-82B7-2394E2D5C4FD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1:1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7C20413-C2D5-794C-B8A0-2FBEF0D952FC}"/>
              </a:ext>
            </a:extLst>
          </p:cNvPr>
          <p:cNvGrpSpPr/>
          <p:nvPr/>
        </p:nvGrpSpPr>
        <p:grpSpPr>
          <a:xfrm>
            <a:off x="1347273" y="5035450"/>
            <a:ext cx="1255173" cy="696686"/>
            <a:chOff x="709893" y="5054851"/>
            <a:chExt cx="1255173" cy="69668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9511673-7A98-DF44-9F90-2BAEB66E8E00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F8A2E23-E8F4-054D-B5FF-1F1CA966B8B2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E6F593F7-04A7-4F49-85CA-26C48E4868B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13ABF-2EAF-3746-AEAD-437E6BD52231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1:2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222D8DF-3DFF-AF47-B4A3-F390B475502E}"/>
              </a:ext>
            </a:extLst>
          </p:cNvPr>
          <p:cNvGrpSpPr/>
          <p:nvPr/>
        </p:nvGrpSpPr>
        <p:grpSpPr>
          <a:xfrm>
            <a:off x="2212255" y="5035450"/>
            <a:ext cx="1255173" cy="696686"/>
            <a:chOff x="709893" y="5054851"/>
            <a:chExt cx="1255173" cy="69668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CC6056E-C405-ED48-AD95-7EBAD751E9BC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B05FF367-90E3-6B45-9C1C-0DFD6977189A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837F63C-B7AB-754C-9295-E509481E92D9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F524FC1-7FB6-D447-988D-73E559CA3EB2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1:3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7EF74FB-837D-D045-A4CD-9BD1B026625A}"/>
              </a:ext>
            </a:extLst>
          </p:cNvPr>
          <p:cNvGrpSpPr/>
          <p:nvPr/>
        </p:nvGrpSpPr>
        <p:grpSpPr>
          <a:xfrm>
            <a:off x="3081452" y="5035450"/>
            <a:ext cx="1255173" cy="696686"/>
            <a:chOff x="709893" y="5054851"/>
            <a:chExt cx="1255173" cy="696686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67C6EDF-C7A4-8242-BCA5-400975456F79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85BF5D7-A65D-4948-85D5-A340139EEE48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9E1BB8A-C1F8-E34D-A7CD-CFEA0FF4865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9DEEA53-4669-564B-84FD-CC18E093E12B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1:4</a:t>
              </a:r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8152748-326F-F247-863B-6E8795BDFA0F}"/>
              </a:ext>
            </a:extLst>
          </p:cNvPr>
          <p:cNvCxnSpPr>
            <a:cxnSpLocks/>
          </p:cNvCxnSpPr>
          <p:nvPr/>
        </p:nvCxnSpPr>
        <p:spPr>
          <a:xfrm flipH="1">
            <a:off x="1558275" y="4092536"/>
            <a:ext cx="483055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5181052-5175-4B41-85CC-1528ED6E46BA}"/>
              </a:ext>
            </a:extLst>
          </p:cNvPr>
          <p:cNvCxnSpPr>
            <a:cxnSpLocks/>
          </p:cNvCxnSpPr>
          <p:nvPr/>
        </p:nvCxnSpPr>
        <p:spPr>
          <a:xfrm flipH="1">
            <a:off x="2299204" y="4092536"/>
            <a:ext cx="229533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4764257-8C13-5B49-B66B-A3093A810D47}"/>
              </a:ext>
            </a:extLst>
          </p:cNvPr>
          <p:cNvCxnSpPr>
            <a:cxnSpLocks/>
          </p:cNvCxnSpPr>
          <p:nvPr/>
        </p:nvCxnSpPr>
        <p:spPr>
          <a:xfrm>
            <a:off x="3032434" y="4092536"/>
            <a:ext cx="236609" cy="7977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A942E76-FFDC-0245-9238-896718DED7D0}"/>
              </a:ext>
            </a:extLst>
          </p:cNvPr>
          <p:cNvCxnSpPr>
            <a:cxnSpLocks/>
          </p:cNvCxnSpPr>
          <p:nvPr/>
        </p:nvCxnSpPr>
        <p:spPr>
          <a:xfrm>
            <a:off x="3505651" y="4092536"/>
            <a:ext cx="550541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7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831F4C-9BF7-1343-9EAA-E2D3353DF7D8}"/>
              </a:ext>
            </a:extLst>
          </p:cNvPr>
          <p:cNvGrpSpPr/>
          <p:nvPr/>
        </p:nvGrpSpPr>
        <p:grpSpPr>
          <a:xfrm>
            <a:off x="3839351" y="1053166"/>
            <a:ext cx="3962400" cy="696545"/>
            <a:chOff x="6629400" y="2351455"/>
            <a:chExt cx="3962400" cy="69654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8C4A196-0DC7-E148-9031-732451BDD696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73386FC-F489-4244-B1B4-863006ADA0B1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C5F8E73-9477-924C-B4AB-295607D81AE9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05EE2BA-0182-8641-BC7A-A7352548DB49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A310FF1-4FB0-BC4B-8FFB-7D72C1F7487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207963-1CC8-7B4D-A3A7-CF1CE67877AA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D3EBBDA-4D79-0E42-912A-644F25624364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4369E00-FA98-2941-9148-9CDB15D44580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3176B06-8DD9-2949-9B82-F20A4525823E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70AD732-7277-AA44-8DF5-EC79DA84B914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A9B76CC-5764-FF45-94A0-4C7415453BE6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ECE7573-E704-ED43-BAB8-5969AF71621D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38BE62B-4DC2-0243-ACD6-F2DA7E56ECD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B241AED0-5C53-FA4B-A173-46B8D7ECFA76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3A280A5-D6D2-3243-89F9-40C232B78F44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07793D7-5C27-D74F-A92E-625675F0E1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04C74A-8D87-844F-BF9E-207727AA7F16}"/>
              </a:ext>
            </a:extLst>
          </p:cNvPr>
          <p:cNvGrpSpPr/>
          <p:nvPr/>
        </p:nvGrpSpPr>
        <p:grpSpPr>
          <a:xfrm>
            <a:off x="3839351" y="2042073"/>
            <a:ext cx="3962400" cy="696545"/>
            <a:chOff x="6629400" y="2351455"/>
            <a:chExt cx="3962400" cy="69654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202419-C5C9-9F43-B5C6-6195EA30B0FA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DD1D9D7-3929-2043-ACAA-C7CCDA86C56E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F74F177-F34D-F94E-A057-A365B2BCA8F7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A54003F-39C4-6C40-B4D5-71064D00BB93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36E46C-AB09-124F-971C-686E4F605EBC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CDCB691-94A4-7946-9EC6-B39921199C4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047767-0F2B-904B-BF2F-5C9104B0CD7F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7EDB8BF-4E8D-C245-AF48-72BFC12C011B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3A12ADF-73D9-AE4D-B9E8-47C584A7247C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6C0C55E-5624-9D47-93E1-9EB8CD79BBEE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78EEA50-E251-3549-8A8C-E1AF1C04697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08C12F3-37EB-B64C-8AC2-C2767069BB20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28179C-05F2-314C-AADC-0ED406725C29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66F0635-660C-5542-A85D-0B8D5DC9438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5CC2BCA-8DF5-CC49-939C-E89B50B0ECD8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24191FA0-EDC3-1542-BBA5-0585E4C9D6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6B486-ED77-E748-A385-96F70C66197C}"/>
              </a:ext>
            </a:extLst>
          </p:cNvPr>
          <p:cNvGrpSpPr/>
          <p:nvPr/>
        </p:nvGrpSpPr>
        <p:grpSpPr>
          <a:xfrm>
            <a:off x="3630706" y="3034768"/>
            <a:ext cx="1981200" cy="696545"/>
            <a:chOff x="5334000" y="2732455"/>
            <a:chExt cx="1981200" cy="696545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7BE3082-D834-DC43-BD8D-83721A25D99B}"/>
                </a:ext>
              </a:extLst>
            </p:cNvPr>
            <p:cNvSpPr/>
            <p:nvPr/>
          </p:nvSpPr>
          <p:spPr>
            <a:xfrm>
              <a:off x="53340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41BB7D6-B751-DD4B-8083-6687BA103A6C}"/>
                </a:ext>
              </a:extLst>
            </p:cNvPr>
            <p:cNvSpPr/>
            <p:nvPr/>
          </p:nvSpPr>
          <p:spPr>
            <a:xfrm>
              <a:off x="58293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C88C0CE-FEBB-2D42-933A-ECF116532403}"/>
                </a:ext>
              </a:extLst>
            </p:cNvPr>
            <p:cNvSpPr/>
            <p:nvPr/>
          </p:nvSpPr>
          <p:spPr>
            <a:xfrm>
              <a:off x="63246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7DC0BB8-12E9-E54D-8752-342A1259D612}"/>
                </a:ext>
              </a:extLst>
            </p:cNvPr>
            <p:cNvSpPr/>
            <p:nvPr/>
          </p:nvSpPr>
          <p:spPr>
            <a:xfrm>
              <a:off x="68199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8C750D27-6A29-184C-A5F1-AB44AB80C75F}"/>
                </a:ext>
              </a:extLst>
            </p:cNvPr>
            <p:cNvSpPr/>
            <p:nvPr/>
          </p:nvSpPr>
          <p:spPr>
            <a:xfrm>
              <a:off x="53340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690197C9-0547-874D-AE0D-8E1DB536C6C5}"/>
                </a:ext>
              </a:extLst>
            </p:cNvPr>
            <p:cNvSpPr/>
            <p:nvPr/>
          </p:nvSpPr>
          <p:spPr>
            <a:xfrm>
              <a:off x="58293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730B7A5-23B7-5042-B78E-0EEDCB21B613}"/>
                </a:ext>
              </a:extLst>
            </p:cNvPr>
            <p:cNvSpPr/>
            <p:nvPr/>
          </p:nvSpPr>
          <p:spPr>
            <a:xfrm>
              <a:off x="63246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9179AE67-207E-7C41-853A-E30E0FB16483}"/>
                </a:ext>
              </a:extLst>
            </p:cNvPr>
            <p:cNvSpPr/>
            <p:nvPr/>
          </p:nvSpPr>
          <p:spPr>
            <a:xfrm>
              <a:off x="68199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3A2-0C26-D14D-9728-FE0F808ED80B}"/>
              </a:ext>
            </a:extLst>
          </p:cNvPr>
          <p:cNvGrpSpPr/>
          <p:nvPr/>
        </p:nvGrpSpPr>
        <p:grpSpPr>
          <a:xfrm>
            <a:off x="6114464" y="3034768"/>
            <a:ext cx="1981200" cy="696545"/>
            <a:chOff x="7817758" y="2732455"/>
            <a:chExt cx="1981200" cy="696545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CE03A6D-4A6E-2E4E-8F53-8F22971DD7A9}"/>
                </a:ext>
              </a:extLst>
            </p:cNvPr>
            <p:cNvSpPr/>
            <p:nvPr/>
          </p:nvSpPr>
          <p:spPr>
            <a:xfrm>
              <a:off x="78177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ED253F0-90AD-2744-AA9B-E139280C626D}"/>
                </a:ext>
              </a:extLst>
            </p:cNvPr>
            <p:cNvSpPr/>
            <p:nvPr/>
          </p:nvSpPr>
          <p:spPr>
            <a:xfrm>
              <a:off x="8313058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85F9A269-CFD2-8B45-8CDB-9B069E9FE025}"/>
                </a:ext>
              </a:extLst>
            </p:cNvPr>
            <p:cNvSpPr/>
            <p:nvPr/>
          </p:nvSpPr>
          <p:spPr>
            <a:xfrm>
              <a:off x="78213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6B414D3-47F1-004C-A284-D2F18061A5A3}"/>
                </a:ext>
              </a:extLst>
            </p:cNvPr>
            <p:cNvSpPr/>
            <p:nvPr/>
          </p:nvSpPr>
          <p:spPr>
            <a:xfrm>
              <a:off x="83166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9D287DB-C9EA-9E43-B926-2ABE7A036A89}"/>
                </a:ext>
              </a:extLst>
            </p:cNvPr>
            <p:cNvSpPr/>
            <p:nvPr/>
          </p:nvSpPr>
          <p:spPr>
            <a:xfrm>
              <a:off x="88083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AAE56A8-EFEF-AF47-9916-0214EB9F2A11}"/>
                </a:ext>
              </a:extLst>
            </p:cNvPr>
            <p:cNvSpPr/>
            <p:nvPr/>
          </p:nvSpPr>
          <p:spPr>
            <a:xfrm>
              <a:off x="93036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9EBFA61-77D5-1A4A-BAA3-F933FFFABD69}"/>
                </a:ext>
              </a:extLst>
            </p:cNvPr>
            <p:cNvSpPr/>
            <p:nvPr/>
          </p:nvSpPr>
          <p:spPr>
            <a:xfrm>
              <a:off x="8804729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E1D40EB-3399-3048-944B-78F311996511}"/>
                </a:ext>
              </a:extLst>
            </p:cNvPr>
            <p:cNvSpPr/>
            <p:nvPr/>
          </p:nvSpPr>
          <p:spPr>
            <a:xfrm>
              <a:off x="9292771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2C7AE-D1B1-6041-A996-381FC5576502}"/>
              </a:ext>
            </a:extLst>
          </p:cNvPr>
          <p:cNvGrpSpPr/>
          <p:nvPr/>
        </p:nvGrpSpPr>
        <p:grpSpPr>
          <a:xfrm>
            <a:off x="5878990" y="4035039"/>
            <a:ext cx="994229" cy="696545"/>
            <a:chOff x="5257800" y="4200838"/>
            <a:chExt cx="994229" cy="69654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193D9D3-58C0-1A46-8D97-D353E1D19257}"/>
                </a:ext>
              </a:extLst>
            </p:cNvPr>
            <p:cNvSpPr/>
            <p:nvPr/>
          </p:nvSpPr>
          <p:spPr>
            <a:xfrm>
              <a:off x="5257800" y="4200838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3A810F7-9A93-1F49-A9C3-9E65A73152F9}"/>
                </a:ext>
              </a:extLst>
            </p:cNvPr>
            <p:cNvSpPr/>
            <p:nvPr/>
          </p:nvSpPr>
          <p:spPr>
            <a:xfrm>
              <a:off x="5753100" y="4200838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9FF780C-D2A7-134E-AAB0-3B82674A1A92}"/>
                </a:ext>
              </a:extLst>
            </p:cNvPr>
            <p:cNvSpPr/>
            <p:nvPr/>
          </p:nvSpPr>
          <p:spPr>
            <a:xfrm>
              <a:off x="52614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E44FD80-093E-304C-B919-CBE3C87F7050}"/>
                </a:ext>
              </a:extLst>
            </p:cNvPr>
            <p:cNvSpPr/>
            <p:nvPr/>
          </p:nvSpPr>
          <p:spPr>
            <a:xfrm>
              <a:off x="57567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3F6201-C396-F741-9F06-CCBCA47CB349}"/>
              </a:ext>
            </a:extLst>
          </p:cNvPr>
          <p:cNvGrpSpPr/>
          <p:nvPr/>
        </p:nvGrpSpPr>
        <p:grpSpPr>
          <a:xfrm>
            <a:off x="5671711" y="5035310"/>
            <a:ext cx="498929" cy="696545"/>
            <a:chOff x="5322609" y="4141239"/>
            <a:chExt cx="498929" cy="696545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0A820B8-40EE-7746-85D3-3F38EC594178}"/>
                </a:ext>
              </a:extLst>
            </p:cNvPr>
            <p:cNvSpPr/>
            <p:nvPr/>
          </p:nvSpPr>
          <p:spPr>
            <a:xfrm>
              <a:off x="5322609" y="4141239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36ABCAB-8C2D-494D-A69C-D5F0F3DF801F}"/>
                </a:ext>
              </a:extLst>
            </p:cNvPr>
            <p:cNvSpPr/>
            <p:nvPr/>
          </p:nvSpPr>
          <p:spPr>
            <a:xfrm>
              <a:off x="5326238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03775-E463-464A-BED1-D45B084C241D}"/>
              </a:ext>
            </a:extLst>
          </p:cNvPr>
          <p:cNvGrpSpPr/>
          <p:nvPr/>
        </p:nvGrpSpPr>
        <p:grpSpPr>
          <a:xfrm>
            <a:off x="6620125" y="5035310"/>
            <a:ext cx="498929" cy="696545"/>
            <a:chOff x="6271023" y="4141239"/>
            <a:chExt cx="498929" cy="696545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74BBEA65-35A5-7D41-8020-65B1DCB42879}"/>
                </a:ext>
              </a:extLst>
            </p:cNvPr>
            <p:cNvSpPr/>
            <p:nvPr/>
          </p:nvSpPr>
          <p:spPr>
            <a:xfrm>
              <a:off x="6271023" y="4141239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8D3F1D8-F613-6B41-AC3F-65CE12983099}"/>
                </a:ext>
              </a:extLst>
            </p:cNvPr>
            <p:cNvSpPr/>
            <p:nvPr/>
          </p:nvSpPr>
          <p:spPr>
            <a:xfrm>
              <a:off x="6274652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sp>
        <p:nvSpPr>
          <p:cNvPr id="273" name="Rectangle 272">
            <a:extLst>
              <a:ext uri="{FF2B5EF4-FFF2-40B4-BE49-F238E27FC236}">
                <a16:creationId xmlns:a16="http://schemas.microsoft.com/office/drawing/2014/main" id="{A5D4A7C4-63C1-3447-8342-E15E5C62596E}"/>
              </a:ext>
            </a:extLst>
          </p:cNvPr>
          <p:cNvSpPr/>
          <p:nvPr/>
        </p:nvSpPr>
        <p:spPr>
          <a:xfrm>
            <a:off x="7974106" y="988717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071FE8E-1DA5-4249-9B79-4D8F2119D2CB}"/>
              </a:ext>
            </a:extLst>
          </p:cNvPr>
          <p:cNvSpPr/>
          <p:nvPr/>
        </p:nvSpPr>
        <p:spPr>
          <a:xfrm>
            <a:off x="7945826" y="1995961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5874-8B30-EC40-9B69-C8CA6DE4294B}"/>
              </a:ext>
            </a:extLst>
          </p:cNvPr>
          <p:cNvSpPr/>
          <p:nvPr/>
        </p:nvSpPr>
        <p:spPr>
          <a:xfrm>
            <a:off x="8202706" y="2900496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1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8906C53-C236-E345-B7DF-A7CDD907A5AF}"/>
              </a:ext>
            </a:extLst>
          </p:cNvPr>
          <p:cNvSpPr/>
          <p:nvPr/>
        </p:nvSpPr>
        <p:spPr>
          <a:xfrm>
            <a:off x="7030819" y="3916266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1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25A0C923-F3B1-064B-A0F6-D7CA93F9FE1B}"/>
              </a:ext>
            </a:extLst>
          </p:cNvPr>
          <p:cNvCxnSpPr>
            <a:cxnSpLocks/>
          </p:cNvCxnSpPr>
          <p:nvPr/>
        </p:nvCxnSpPr>
        <p:spPr>
          <a:xfrm flipV="1">
            <a:off x="4081140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6B508A4-2FE7-B24D-8EC8-4BDE3EB9265E}"/>
              </a:ext>
            </a:extLst>
          </p:cNvPr>
          <p:cNvCxnSpPr>
            <a:cxnSpLocks/>
          </p:cNvCxnSpPr>
          <p:nvPr/>
        </p:nvCxnSpPr>
        <p:spPr>
          <a:xfrm flipV="1">
            <a:off x="4573509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33C4179-72DE-884C-8356-B87BC15C8F5B}"/>
              </a:ext>
            </a:extLst>
          </p:cNvPr>
          <p:cNvCxnSpPr>
            <a:cxnSpLocks/>
          </p:cNvCxnSpPr>
          <p:nvPr/>
        </p:nvCxnSpPr>
        <p:spPr>
          <a:xfrm flipV="1">
            <a:off x="5065878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BB86A7C5-1152-4246-89EB-BC66B1E949F4}"/>
              </a:ext>
            </a:extLst>
          </p:cNvPr>
          <p:cNvCxnSpPr>
            <a:cxnSpLocks/>
          </p:cNvCxnSpPr>
          <p:nvPr/>
        </p:nvCxnSpPr>
        <p:spPr>
          <a:xfrm flipV="1">
            <a:off x="5558247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B9BD91C-6485-BC4C-9ADD-A465B9BDB278}"/>
              </a:ext>
            </a:extLst>
          </p:cNvPr>
          <p:cNvCxnSpPr>
            <a:cxnSpLocks/>
          </p:cNvCxnSpPr>
          <p:nvPr/>
        </p:nvCxnSpPr>
        <p:spPr>
          <a:xfrm flipV="1">
            <a:off x="6050616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5C5D62CA-A992-8B4A-A009-F72788AFE322}"/>
              </a:ext>
            </a:extLst>
          </p:cNvPr>
          <p:cNvCxnSpPr>
            <a:cxnSpLocks/>
          </p:cNvCxnSpPr>
          <p:nvPr/>
        </p:nvCxnSpPr>
        <p:spPr>
          <a:xfrm flipV="1">
            <a:off x="6542985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E879A26-3F05-BE48-B0D7-C3CC8D97FF57}"/>
              </a:ext>
            </a:extLst>
          </p:cNvPr>
          <p:cNvCxnSpPr>
            <a:cxnSpLocks/>
          </p:cNvCxnSpPr>
          <p:nvPr/>
        </p:nvCxnSpPr>
        <p:spPr>
          <a:xfrm flipV="1">
            <a:off x="7035354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65B31E00-575A-6B41-9CF3-612DF50AFC80}"/>
              </a:ext>
            </a:extLst>
          </p:cNvPr>
          <p:cNvCxnSpPr>
            <a:cxnSpLocks/>
          </p:cNvCxnSpPr>
          <p:nvPr/>
        </p:nvCxnSpPr>
        <p:spPr>
          <a:xfrm flipV="1">
            <a:off x="7527724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7736A6DB-3670-DC44-8D57-2A90056DA0F7}"/>
              </a:ext>
            </a:extLst>
          </p:cNvPr>
          <p:cNvCxnSpPr>
            <a:cxnSpLocks/>
          </p:cNvCxnSpPr>
          <p:nvPr/>
        </p:nvCxnSpPr>
        <p:spPr>
          <a:xfrm flipH="1" flipV="1">
            <a:off x="611446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1DA8D43-B7A0-A54F-A14A-26DA263E4589}"/>
              </a:ext>
            </a:extLst>
          </p:cNvPr>
          <p:cNvCxnSpPr>
            <a:cxnSpLocks/>
          </p:cNvCxnSpPr>
          <p:nvPr/>
        </p:nvCxnSpPr>
        <p:spPr>
          <a:xfrm flipH="1" flipV="1">
            <a:off x="6600041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4B5E66E-A4DD-6543-9B84-9D95BDB613B9}"/>
              </a:ext>
            </a:extLst>
          </p:cNvPr>
          <p:cNvCxnSpPr>
            <a:cxnSpLocks/>
          </p:cNvCxnSpPr>
          <p:nvPr/>
        </p:nvCxnSpPr>
        <p:spPr>
          <a:xfrm flipH="1" flipV="1">
            <a:off x="7085618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884FDBD-7533-224C-A73F-8A6061B56471}"/>
              </a:ext>
            </a:extLst>
          </p:cNvPr>
          <p:cNvCxnSpPr>
            <a:cxnSpLocks/>
          </p:cNvCxnSpPr>
          <p:nvPr/>
        </p:nvCxnSpPr>
        <p:spPr>
          <a:xfrm flipH="1" flipV="1">
            <a:off x="757119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39505F7-AB2C-3743-A73D-1509FCCD3E79}"/>
              </a:ext>
            </a:extLst>
          </p:cNvPr>
          <p:cNvCxnSpPr>
            <a:cxnSpLocks/>
          </p:cNvCxnSpPr>
          <p:nvPr/>
        </p:nvCxnSpPr>
        <p:spPr>
          <a:xfrm flipV="1">
            <a:off x="387798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586DE7AA-9F3E-B047-9E4B-AB4484DF7AC9}"/>
              </a:ext>
            </a:extLst>
          </p:cNvPr>
          <p:cNvCxnSpPr>
            <a:cxnSpLocks/>
          </p:cNvCxnSpPr>
          <p:nvPr/>
        </p:nvCxnSpPr>
        <p:spPr>
          <a:xfrm flipV="1">
            <a:off x="4363558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19256FC6-25FC-A148-96BC-6737CE9121E0}"/>
              </a:ext>
            </a:extLst>
          </p:cNvPr>
          <p:cNvCxnSpPr>
            <a:cxnSpLocks/>
          </p:cNvCxnSpPr>
          <p:nvPr/>
        </p:nvCxnSpPr>
        <p:spPr>
          <a:xfrm flipV="1">
            <a:off x="4849135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BBD287F-912E-1B4D-A4B6-B3EE9B9636B7}"/>
              </a:ext>
            </a:extLst>
          </p:cNvPr>
          <p:cNvCxnSpPr>
            <a:cxnSpLocks/>
          </p:cNvCxnSpPr>
          <p:nvPr/>
        </p:nvCxnSpPr>
        <p:spPr>
          <a:xfrm flipV="1">
            <a:off x="533471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213D36A6-E1DA-2146-8598-4335FF6453FA}"/>
              </a:ext>
            </a:extLst>
          </p:cNvPr>
          <p:cNvCxnSpPr>
            <a:cxnSpLocks/>
          </p:cNvCxnSpPr>
          <p:nvPr/>
        </p:nvCxnSpPr>
        <p:spPr>
          <a:xfrm flipV="1">
            <a:off x="6124188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4D48B5BD-5A5D-B14B-92CC-EB0B2F2D2DAD}"/>
              </a:ext>
            </a:extLst>
          </p:cNvPr>
          <p:cNvCxnSpPr>
            <a:cxnSpLocks/>
          </p:cNvCxnSpPr>
          <p:nvPr/>
        </p:nvCxnSpPr>
        <p:spPr>
          <a:xfrm flipV="1">
            <a:off x="6609764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E4DED74-1B04-7940-A26F-269F91102A13}"/>
              </a:ext>
            </a:extLst>
          </p:cNvPr>
          <p:cNvCxnSpPr>
            <a:cxnSpLocks/>
          </p:cNvCxnSpPr>
          <p:nvPr/>
        </p:nvCxnSpPr>
        <p:spPr>
          <a:xfrm flipV="1">
            <a:off x="5902160" y="4742399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90AFFE74-D702-E44A-9F1B-E4B22E372D6D}"/>
              </a:ext>
            </a:extLst>
          </p:cNvPr>
          <p:cNvCxnSpPr>
            <a:cxnSpLocks/>
          </p:cNvCxnSpPr>
          <p:nvPr/>
        </p:nvCxnSpPr>
        <p:spPr>
          <a:xfrm flipH="1" flipV="1">
            <a:off x="6677516" y="4731584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7699021-FB0F-984A-A181-6BF58B1B5DFB}"/>
              </a:ext>
            </a:extLst>
          </p:cNvPr>
          <p:cNvSpPr/>
          <p:nvPr/>
        </p:nvSpPr>
        <p:spPr>
          <a:xfrm>
            <a:off x="7265516" y="4921941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1:2-1-2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19A77B7-DB06-E741-AB73-E31B32B04A69}"/>
              </a:ext>
            </a:extLst>
          </p:cNvPr>
          <p:cNvSpPr/>
          <p:nvPr/>
        </p:nvSpPr>
        <p:spPr>
          <a:xfrm>
            <a:off x="4094587" y="4921941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1:2-1-1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Even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B87704-EB1B-8144-A1F6-97239B840167}"/>
              </a:ext>
            </a:extLst>
          </p:cNvPr>
          <p:cNvSpPr/>
          <p:nvPr/>
        </p:nvSpPr>
        <p:spPr>
          <a:xfrm>
            <a:off x="2020154" y="2915458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Even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3E1E1A-3CCE-2948-96D1-3C8B9301E587}"/>
              </a:ext>
            </a:extLst>
          </p:cNvPr>
          <p:cNvGrpSpPr/>
          <p:nvPr/>
        </p:nvGrpSpPr>
        <p:grpSpPr>
          <a:xfrm>
            <a:off x="1917863" y="2841503"/>
            <a:ext cx="402076" cy="2719916"/>
            <a:chOff x="1917863" y="2841503"/>
            <a:chExt cx="402076" cy="2719916"/>
          </a:xfrm>
        </p:grpSpPr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FEF58766-C3C3-CE41-A0A7-2AC670069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7863" y="2841504"/>
              <a:ext cx="0" cy="2719915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D0B0745B-46CB-6A45-BEE4-756767F70116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63" y="2841503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DE927075-09FF-594F-BC04-07B9EC1E908A}"/>
                </a:ext>
              </a:extLst>
            </p:cNvPr>
            <p:cNvCxnSpPr>
              <a:cxnSpLocks/>
            </p:cNvCxnSpPr>
            <p:nvPr/>
          </p:nvCxnSpPr>
          <p:spPr>
            <a:xfrm>
              <a:off x="1918872" y="5561419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191B959-B274-0D4A-9AEE-4C2711784B7B}"/>
              </a:ext>
            </a:extLst>
          </p:cNvPr>
          <p:cNvSpPr/>
          <p:nvPr/>
        </p:nvSpPr>
        <p:spPr>
          <a:xfrm>
            <a:off x="914998" y="2710156"/>
            <a:ext cx="86852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338219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477</Words>
  <Application>Microsoft Macintosh PowerPoint</Application>
  <PresentationFormat>Widescreen</PresentationFormat>
  <Paragraphs>322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90</cp:revision>
  <cp:lastPrinted>2020-01-14T01:12:18Z</cp:lastPrinted>
  <dcterms:created xsi:type="dcterms:W3CDTF">2020-01-10T17:52:37Z</dcterms:created>
  <dcterms:modified xsi:type="dcterms:W3CDTF">2020-01-14T02:46:15Z</dcterms:modified>
</cp:coreProperties>
</file>