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59" r:id="rId21"/>
    <p:sldId id="282" r:id="rId22"/>
    <p:sldId id="283" r:id="rId23"/>
    <p:sldId id="284" r:id="rId24"/>
    <p:sldId id="285" r:id="rId25"/>
    <p:sldId id="268" r:id="rId26"/>
    <p:sldId id="256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94" d="100"/>
          <a:sy n="94" d="100"/>
        </p:scale>
        <p:origin x="6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6E4CE3-82CA-934C-9328-276A714F2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6990"/>
              </p:ext>
            </p:extLst>
          </p:nvPr>
        </p:nvGraphicFramePr>
        <p:xfrm>
          <a:off x="2032000" y="719666"/>
          <a:ext cx="8519694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84">
                  <a:extLst>
                    <a:ext uri="{9D8B030D-6E8A-4147-A177-3AD203B41FA5}">
                      <a16:colId xmlns:a16="http://schemas.microsoft.com/office/drawing/2014/main" val="1222797228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1829001625"/>
                    </a:ext>
                  </a:extLst>
                </a:gridCol>
                <a:gridCol w="3104147">
                  <a:extLst>
                    <a:ext uri="{9D8B030D-6E8A-4147-A177-3AD203B41FA5}">
                      <a16:colId xmlns:a16="http://schemas.microsoft.com/office/drawing/2014/main" val="322811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Current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Bob’s noisy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Correct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Alice’s correct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Error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(Odd or even number of errors in block)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457200"/>
            <a:chOff x="6629400" y="2351455"/>
            <a:chExt cx="3962400" cy="4572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2923672"/>
            <a:ext cx="1981200" cy="457200"/>
            <a:chOff x="5334000" y="2732455"/>
            <a:chExt cx="1981200" cy="45720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2923672"/>
            <a:ext cx="1981200" cy="457200"/>
            <a:chOff x="7817758" y="2732455"/>
            <a:chExt cx="1981200" cy="4572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1523027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Parent block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4E888-5C00-064A-88C3-6928A5ED3A09}"/>
              </a:ext>
            </a:extLst>
          </p:cNvPr>
          <p:cNvSpPr/>
          <p:nvPr/>
        </p:nvSpPr>
        <p:spPr>
          <a:xfrm>
            <a:off x="8254636" y="2870496"/>
            <a:ext cx="2104553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Right sub-block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8C0154-97FB-7044-A0A0-102A81526896}"/>
              </a:ext>
            </a:extLst>
          </p:cNvPr>
          <p:cNvSpPr/>
          <p:nvPr/>
        </p:nvSpPr>
        <p:spPr>
          <a:xfrm>
            <a:off x="2023882" y="2902579"/>
            <a:ext cx="1654595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Left sub-block</a:t>
            </a:r>
          </a:p>
        </p:txBody>
      </p:sp>
    </p:spTree>
    <p:extLst>
      <p:ext uri="{BB962C8B-B14F-4D97-AF65-F5344CB8AC3E}">
        <p14:creationId xmlns:p14="http://schemas.microsoft.com/office/powerpoint/2010/main" val="45008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9631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  <a:noFill/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  <a:noFill/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8986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2064537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(inferred)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3630707" y="3916266"/>
            <a:ext cx="2144638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230599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(inferred)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3512777" y="4921941"/>
            <a:ext cx="207443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1571934" y="2865054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382285" y="2900497"/>
            <a:ext cx="402076" cy="2660922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362953" y="2053155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6EF6F0-3B3C-F24D-B112-E158CD3E487D}"/>
              </a:ext>
            </a:extLst>
          </p:cNvPr>
          <p:cNvGrpSpPr/>
          <p:nvPr/>
        </p:nvGrpSpPr>
        <p:grpSpPr>
          <a:xfrm>
            <a:off x="1389179" y="1857837"/>
            <a:ext cx="402076" cy="943849"/>
            <a:chOff x="1917863" y="2841503"/>
            <a:chExt cx="402076" cy="2719916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5183FAE-4AB6-6448-939E-899B3CA0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BEBB7EA3-B669-A443-91B3-08124B2B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E44848B-062D-ED4A-8F3F-6A30BD95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AC39C53-3099-3545-A127-A688E5092B8E}"/>
              </a:ext>
            </a:extLst>
          </p:cNvPr>
          <p:cNvSpPr/>
          <p:nvPr/>
        </p:nvSpPr>
        <p:spPr>
          <a:xfrm>
            <a:off x="376047" y="3761367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Sub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762DFAC-A28F-C64C-B42C-4CB12AB25C83}"/>
              </a:ext>
            </a:extLst>
          </p:cNvPr>
          <p:cNvSpPr/>
          <p:nvPr/>
        </p:nvSpPr>
        <p:spPr>
          <a:xfrm>
            <a:off x="1776512" y="1893281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0E370E1-FB2E-2140-B2E8-9230CC6A71CA}"/>
              </a:ext>
            </a:extLst>
          </p:cNvPr>
          <p:cNvGrpSpPr/>
          <p:nvPr/>
        </p:nvGrpSpPr>
        <p:grpSpPr>
          <a:xfrm>
            <a:off x="3839854" y="715398"/>
            <a:ext cx="3962400" cy="696545"/>
            <a:chOff x="6629400" y="2351455"/>
            <a:chExt cx="3962400" cy="69654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E72194E6-AE48-7C47-B344-0BA6C17AA61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89DCD2D-DCDE-0D4F-AE9D-F4ED0EA624C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A0742D-16EE-3448-8376-894ECA304FC6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2EF236B-F241-5D42-8043-F064C492A9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C6D6AA2-2049-B949-8077-CBA98E544746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F22B1F-BA84-0442-8D88-000EACBA01B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8B3F322-B6EB-7943-A90D-5141E83C45F5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532D7ED-949B-1346-91C9-8BBB100ECF2A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A76D2D9-F653-574E-9D3A-BD632FC127F4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AD3A18C-5D78-374B-A6C4-40E3ACF3E5A7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08F029A-BB31-A64B-9794-784308B4CB25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915CFD-EBD2-724A-974F-5387587E60A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AC42F0F5-4456-ED49-9777-2D656CAD3374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6503E9-2A07-024D-A964-2656F6FD4B4A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09B5663-26AF-1A44-BC71-6BFA5A5EE3E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AD64028-1346-5F47-B9C4-886EDB121328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38B35E1-1312-EC4E-B348-DBBB69EB7ECA}"/>
              </a:ext>
            </a:extLst>
          </p:cNvPr>
          <p:cNvSpPr/>
          <p:nvPr/>
        </p:nvSpPr>
        <p:spPr>
          <a:xfrm>
            <a:off x="7966905" y="576127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Correct block at Alice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27CDEDC-2409-914D-AD53-DAA89C3642A0}"/>
              </a:ext>
            </a:extLst>
          </p:cNvPr>
          <p:cNvSpPr/>
          <p:nvPr/>
        </p:nvSpPr>
        <p:spPr>
          <a:xfrm>
            <a:off x="7966905" y="1889875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Noisy block at Bob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434781" y="1603534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442641" y="153410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35944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3434780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391476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423509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455542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ECC193-0C62-D443-9392-BBAF6C8A47B5}"/>
              </a:ext>
            </a:extLst>
          </p:cNvPr>
          <p:cNvCxnSpPr>
            <a:cxnSpLocks/>
          </p:cNvCxnSpPr>
          <p:nvPr/>
        </p:nvCxnSpPr>
        <p:spPr>
          <a:xfrm flipV="1">
            <a:off x="4875747" y="1995137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519607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551640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583672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615705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647738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679770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71180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35949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391527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423559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455592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519657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551690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583723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615755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647788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679821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71185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D17E320-A328-0F4E-A508-2A4E29F7534B}"/>
              </a:ext>
            </a:extLst>
          </p:cNvPr>
          <p:cNvCxnSpPr>
            <a:cxnSpLocks/>
          </p:cNvCxnSpPr>
          <p:nvPr/>
        </p:nvCxnSpPr>
        <p:spPr>
          <a:xfrm flipH="1">
            <a:off x="3594439" y="2260521"/>
            <a:ext cx="640654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886AFEE-A6F7-A44F-81E7-D9580A5F99A6}"/>
              </a:ext>
            </a:extLst>
          </p:cNvPr>
          <p:cNvCxnSpPr>
            <a:cxnSpLocks/>
          </p:cNvCxnSpPr>
          <p:nvPr/>
        </p:nvCxnSpPr>
        <p:spPr>
          <a:xfrm flipH="1">
            <a:off x="3916977" y="2260521"/>
            <a:ext cx="127909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6F6315-C0A0-AA4A-A1A3-8A08B5C367CD}"/>
              </a:ext>
            </a:extLst>
          </p:cNvPr>
          <p:cNvCxnSpPr>
            <a:cxnSpLocks/>
          </p:cNvCxnSpPr>
          <p:nvPr/>
        </p:nvCxnSpPr>
        <p:spPr>
          <a:xfrm flipH="1">
            <a:off x="4231778" y="2254627"/>
            <a:ext cx="1601459" cy="30854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F3538C-40AC-5B4D-9CF9-4E63742E6D00}"/>
              </a:ext>
            </a:extLst>
          </p:cNvPr>
          <p:cNvCxnSpPr>
            <a:cxnSpLocks/>
          </p:cNvCxnSpPr>
          <p:nvPr/>
        </p:nvCxnSpPr>
        <p:spPr>
          <a:xfrm>
            <a:off x="3914764" y="2266415"/>
            <a:ext cx="635130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EA6481-3BEA-2C4A-9262-C28E554065D5}"/>
              </a:ext>
            </a:extLst>
          </p:cNvPr>
          <p:cNvCxnSpPr>
            <a:cxnSpLocks/>
          </p:cNvCxnSpPr>
          <p:nvPr/>
        </p:nvCxnSpPr>
        <p:spPr>
          <a:xfrm flipH="1">
            <a:off x="5197086" y="2266415"/>
            <a:ext cx="1920953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65811A-CC44-854F-A3A2-FA7BA80AF0AE}"/>
              </a:ext>
            </a:extLst>
          </p:cNvPr>
          <p:cNvCxnSpPr>
            <a:cxnSpLocks/>
          </p:cNvCxnSpPr>
          <p:nvPr/>
        </p:nvCxnSpPr>
        <p:spPr>
          <a:xfrm flipH="1" flipV="1">
            <a:off x="4549894" y="2266415"/>
            <a:ext cx="968715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0EE4B9-5A46-0D40-9CAA-DC9FA55E8497}"/>
              </a:ext>
            </a:extLst>
          </p:cNvPr>
          <p:cNvCxnSpPr>
            <a:cxnSpLocks/>
          </p:cNvCxnSpPr>
          <p:nvPr/>
        </p:nvCxnSpPr>
        <p:spPr>
          <a:xfrm>
            <a:off x="5516902" y="2254627"/>
            <a:ext cx="319573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A6946E-99A0-E743-9E87-4076479B0C5B}"/>
              </a:ext>
            </a:extLst>
          </p:cNvPr>
          <p:cNvCxnSpPr>
            <a:cxnSpLocks/>
          </p:cNvCxnSpPr>
          <p:nvPr/>
        </p:nvCxnSpPr>
        <p:spPr>
          <a:xfrm>
            <a:off x="3593679" y="2266415"/>
            <a:ext cx="2560261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3C50551-98C8-194E-9E5D-603351C2EF00}"/>
              </a:ext>
            </a:extLst>
          </p:cNvPr>
          <p:cNvCxnSpPr>
            <a:cxnSpLocks/>
          </p:cNvCxnSpPr>
          <p:nvPr/>
        </p:nvCxnSpPr>
        <p:spPr>
          <a:xfrm flipH="1">
            <a:off x="6474643" y="2266415"/>
            <a:ext cx="319577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D8FB72-D063-C047-AFB6-CD40E6DAEC2F}"/>
              </a:ext>
            </a:extLst>
          </p:cNvPr>
          <p:cNvCxnSpPr>
            <a:cxnSpLocks/>
          </p:cNvCxnSpPr>
          <p:nvPr/>
        </p:nvCxnSpPr>
        <p:spPr>
          <a:xfrm>
            <a:off x="6481124" y="2266415"/>
            <a:ext cx="316584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54AB5C4-5801-DC43-9C39-F2E4915A7990}"/>
              </a:ext>
            </a:extLst>
          </p:cNvPr>
          <p:cNvCxnSpPr>
            <a:cxnSpLocks/>
          </p:cNvCxnSpPr>
          <p:nvPr/>
        </p:nvCxnSpPr>
        <p:spPr>
          <a:xfrm>
            <a:off x="6153940" y="2260521"/>
            <a:ext cx="963844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7442640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1325E0-E89F-D94A-8030-1A0A46E0D7AA}"/>
              </a:ext>
            </a:extLst>
          </p:cNvPr>
          <p:cNvGrpSpPr/>
          <p:nvPr/>
        </p:nvGrpSpPr>
        <p:grpSpPr>
          <a:xfrm>
            <a:off x="3069020" y="4334667"/>
            <a:ext cx="1281309" cy="295687"/>
            <a:chOff x="3069020" y="4334667"/>
            <a:chExt cx="1281309" cy="29568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F19FBF0-6B97-6C4E-92CB-F5D6E90AE6C5}"/>
                </a:ext>
              </a:extLst>
            </p:cNvPr>
            <p:cNvSpPr/>
            <p:nvPr/>
          </p:nvSpPr>
          <p:spPr>
            <a:xfrm>
              <a:off x="306902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C0D3DA-D24A-874D-858F-E9B69C75B3F0}"/>
                </a:ext>
              </a:extLst>
            </p:cNvPr>
            <p:cNvSpPr/>
            <p:nvPr/>
          </p:nvSpPr>
          <p:spPr>
            <a:xfrm>
              <a:off x="3389347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DED6B42-C678-4C42-814E-7450BE47CB18}"/>
                </a:ext>
              </a:extLst>
            </p:cNvPr>
            <p:cNvSpPr/>
            <p:nvPr/>
          </p:nvSpPr>
          <p:spPr>
            <a:xfrm>
              <a:off x="3709675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50135E-897E-3B46-8492-A36D3C7E866E}"/>
                </a:ext>
              </a:extLst>
            </p:cNvPr>
            <p:cNvSpPr/>
            <p:nvPr/>
          </p:nvSpPr>
          <p:spPr>
            <a:xfrm>
              <a:off x="4030002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581BCF8-606B-8A4C-9173-0104ABB3E640}"/>
              </a:ext>
            </a:extLst>
          </p:cNvPr>
          <p:cNvGrpSpPr/>
          <p:nvPr/>
        </p:nvGrpSpPr>
        <p:grpSpPr>
          <a:xfrm>
            <a:off x="4716089" y="4334667"/>
            <a:ext cx="1281309" cy="295687"/>
            <a:chOff x="4716089" y="4334667"/>
            <a:chExt cx="1281309" cy="29568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5F7D7C7-529C-354E-8EEF-7609E4878DA2}"/>
                </a:ext>
              </a:extLst>
            </p:cNvPr>
            <p:cNvSpPr/>
            <p:nvPr/>
          </p:nvSpPr>
          <p:spPr>
            <a:xfrm>
              <a:off x="4716089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BEDCC5-B40D-E143-AEA9-83F9F802A826}"/>
                </a:ext>
              </a:extLst>
            </p:cNvPr>
            <p:cNvSpPr/>
            <p:nvPr/>
          </p:nvSpPr>
          <p:spPr>
            <a:xfrm>
              <a:off x="5036416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599D2F4-FB3E-9748-B9EE-56C11DD1CBB0}"/>
                </a:ext>
              </a:extLst>
            </p:cNvPr>
            <p:cNvSpPr/>
            <p:nvPr/>
          </p:nvSpPr>
          <p:spPr>
            <a:xfrm>
              <a:off x="5356744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9E0595E-A5CC-0641-918A-F7E6C393C365}"/>
                </a:ext>
              </a:extLst>
            </p:cNvPr>
            <p:cNvSpPr/>
            <p:nvPr/>
          </p:nvSpPr>
          <p:spPr>
            <a:xfrm>
              <a:off x="5677071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304A867-32D8-6440-BA7E-97351199561E}"/>
              </a:ext>
            </a:extLst>
          </p:cNvPr>
          <p:cNvGrpSpPr/>
          <p:nvPr/>
        </p:nvGrpSpPr>
        <p:grpSpPr>
          <a:xfrm>
            <a:off x="6271718" y="4334667"/>
            <a:ext cx="1281309" cy="295687"/>
            <a:chOff x="6271718" y="4334667"/>
            <a:chExt cx="1281309" cy="29568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8AC5AFC-90A0-0E41-9FCE-814CB6FE923E}"/>
                </a:ext>
              </a:extLst>
            </p:cNvPr>
            <p:cNvSpPr/>
            <p:nvPr/>
          </p:nvSpPr>
          <p:spPr>
            <a:xfrm>
              <a:off x="6271718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5FADAE0-B01F-D846-93C6-9936FF7E9E16}"/>
                </a:ext>
              </a:extLst>
            </p:cNvPr>
            <p:cNvSpPr/>
            <p:nvPr/>
          </p:nvSpPr>
          <p:spPr>
            <a:xfrm>
              <a:off x="6592045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5CAA752-FD69-B64B-9684-7FFE62DB6167}"/>
                </a:ext>
              </a:extLst>
            </p:cNvPr>
            <p:cNvSpPr/>
            <p:nvPr/>
          </p:nvSpPr>
          <p:spPr>
            <a:xfrm>
              <a:off x="6912373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FAC3E2F-784D-4645-982F-50369F899405}"/>
                </a:ext>
              </a:extLst>
            </p:cNvPr>
            <p:cNvSpPr/>
            <p:nvPr/>
          </p:nvSpPr>
          <p:spPr>
            <a:xfrm>
              <a:off x="723270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237B1C6-1C39-D849-BB7F-151F7A865E47}"/>
              </a:ext>
            </a:extLst>
          </p:cNvPr>
          <p:cNvCxnSpPr>
            <a:cxnSpLocks/>
          </p:cNvCxnSpPr>
          <p:nvPr/>
        </p:nvCxnSpPr>
        <p:spPr>
          <a:xfrm flipV="1">
            <a:off x="4873809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00F9C5F-71C8-B049-9C30-7E19F50332B1}"/>
              </a:ext>
            </a:extLst>
          </p:cNvPr>
          <p:cNvCxnSpPr>
            <a:cxnSpLocks/>
          </p:cNvCxnSpPr>
          <p:nvPr/>
        </p:nvCxnSpPr>
        <p:spPr>
          <a:xfrm flipV="1">
            <a:off x="519361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9D4D6AC-B623-8242-8F93-F1D840294C8A}"/>
              </a:ext>
            </a:extLst>
          </p:cNvPr>
          <p:cNvCxnSpPr>
            <a:cxnSpLocks/>
          </p:cNvCxnSpPr>
          <p:nvPr/>
        </p:nvCxnSpPr>
        <p:spPr>
          <a:xfrm flipV="1">
            <a:off x="5513427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62FAA84-89BB-7E49-A588-E07486AA83D2}"/>
              </a:ext>
            </a:extLst>
          </p:cNvPr>
          <p:cNvCxnSpPr>
            <a:cxnSpLocks/>
          </p:cNvCxnSpPr>
          <p:nvPr/>
        </p:nvCxnSpPr>
        <p:spPr>
          <a:xfrm flipV="1">
            <a:off x="5833237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9BB814-6BA6-B048-B468-86ED352AB7D3}"/>
              </a:ext>
            </a:extLst>
          </p:cNvPr>
          <p:cNvCxnSpPr>
            <a:cxnSpLocks/>
          </p:cNvCxnSpPr>
          <p:nvPr/>
        </p:nvCxnSpPr>
        <p:spPr>
          <a:xfrm flipH="1" flipV="1">
            <a:off x="615394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391575-1A18-C54C-97EE-B75945ABF95C}"/>
              </a:ext>
            </a:extLst>
          </p:cNvPr>
          <p:cNvCxnSpPr>
            <a:cxnSpLocks/>
          </p:cNvCxnSpPr>
          <p:nvPr/>
        </p:nvCxnSpPr>
        <p:spPr>
          <a:xfrm flipH="1" flipV="1">
            <a:off x="6470098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A88F78-CA8C-5841-B764-88B872F02199}"/>
              </a:ext>
            </a:extLst>
          </p:cNvPr>
          <p:cNvCxnSpPr>
            <a:cxnSpLocks/>
          </p:cNvCxnSpPr>
          <p:nvPr/>
        </p:nvCxnSpPr>
        <p:spPr>
          <a:xfrm flipH="1" flipV="1">
            <a:off x="678625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2D9923E-9F74-2346-AA7F-218592643129}"/>
              </a:ext>
            </a:extLst>
          </p:cNvPr>
          <p:cNvCxnSpPr>
            <a:cxnSpLocks/>
          </p:cNvCxnSpPr>
          <p:nvPr/>
        </p:nvCxnSpPr>
        <p:spPr>
          <a:xfrm flipH="1" flipV="1">
            <a:off x="710241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64EEDBF-A610-9244-A759-FF70873AD1F7}"/>
              </a:ext>
            </a:extLst>
          </p:cNvPr>
          <p:cNvCxnSpPr>
            <a:cxnSpLocks/>
          </p:cNvCxnSpPr>
          <p:nvPr/>
        </p:nvCxnSpPr>
        <p:spPr>
          <a:xfrm flipV="1">
            <a:off x="326541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5165CAA-B532-364B-9F54-E936C62A0EFE}"/>
              </a:ext>
            </a:extLst>
          </p:cNvPr>
          <p:cNvCxnSpPr>
            <a:cxnSpLocks/>
          </p:cNvCxnSpPr>
          <p:nvPr/>
        </p:nvCxnSpPr>
        <p:spPr>
          <a:xfrm flipV="1">
            <a:off x="3581576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073DE3E-6245-5A48-B24B-029E0928AE9A}"/>
              </a:ext>
            </a:extLst>
          </p:cNvPr>
          <p:cNvCxnSpPr>
            <a:cxnSpLocks/>
          </p:cNvCxnSpPr>
          <p:nvPr/>
        </p:nvCxnSpPr>
        <p:spPr>
          <a:xfrm flipV="1">
            <a:off x="389773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849D57F-A31A-6244-AB38-72C3C320458A}"/>
              </a:ext>
            </a:extLst>
          </p:cNvPr>
          <p:cNvCxnSpPr>
            <a:cxnSpLocks/>
          </p:cNvCxnSpPr>
          <p:nvPr/>
        </p:nvCxnSpPr>
        <p:spPr>
          <a:xfrm flipV="1">
            <a:off x="421389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1EFE5CE-5CE6-C14F-A32A-0E691AF7E14E}"/>
              </a:ext>
            </a:extLst>
          </p:cNvPr>
          <p:cNvSpPr/>
          <p:nvPr/>
        </p:nvSpPr>
        <p:spPr>
          <a:xfrm>
            <a:off x="7732200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</a:t>
            </a:r>
          </a:p>
        </p:txBody>
      </p:sp>
    </p:spTree>
    <p:extLst>
      <p:ext uri="{BB962C8B-B14F-4D97-AF65-F5344CB8AC3E}">
        <p14:creationId xmlns:p14="http://schemas.microsoft.com/office/powerpoint/2010/main" val="22613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434781" y="1603534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442641" y="153410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35944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3434780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391476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423509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455542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519607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551640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583672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615705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647738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679770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711803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35949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391527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423559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455592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519657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551690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583723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615755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647788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679821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711854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7442640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2C4F36-EE4E-2841-AA82-5EC5C22BA8C0}"/>
              </a:ext>
            </a:extLst>
          </p:cNvPr>
          <p:cNvCxnSpPr>
            <a:cxnSpLocks/>
          </p:cNvCxnSpPr>
          <p:nvPr/>
        </p:nvCxnSpPr>
        <p:spPr>
          <a:xfrm flipV="1">
            <a:off x="488355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091B79-EA07-CC46-AEA8-F14E4F983F76}"/>
              </a:ext>
            </a:extLst>
          </p:cNvPr>
          <p:cNvCxnSpPr>
            <a:cxnSpLocks/>
          </p:cNvCxnSpPr>
          <p:nvPr/>
        </p:nvCxnSpPr>
        <p:spPr>
          <a:xfrm flipV="1">
            <a:off x="488405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D5E100-84BC-D640-BF2A-B5475A15B2E1}"/>
              </a:ext>
            </a:extLst>
          </p:cNvPr>
          <p:cNvCxnSpPr>
            <a:cxnSpLocks/>
          </p:cNvCxnSpPr>
          <p:nvPr/>
        </p:nvCxnSpPr>
        <p:spPr>
          <a:xfrm flipH="1">
            <a:off x="3594439" y="2260521"/>
            <a:ext cx="160163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69795C-F0A2-DD47-AA6E-7B05CD49EA2C}"/>
              </a:ext>
            </a:extLst>
          </p:cNvPr>
          <p:cNvCxnSpPr>
            <a:cxnSpLocks/>
          </p:cNvCxnSpPr>
          <p:nvPr/>
        </p:nvCxnSpPr>
        <p:spPr>
          <a:xfrm flipH="1">
            <a:off x="3914767" y="2260521"/>
            <a:ext cx="256261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EE75CFA-BB23-CB46-87BC-48BE4EBF5702}"/>
              </a:ext>
            </a:extLst>
          </p:cNvPr>
          <p:cNvCxnSpPr>
            <a:cxnSpLocks/>
          </p:cNvCxnSpPr>
          <p:nvPr/>
        </p:nvCxnSpPr>
        <p:spPr>
          <a:xfrm>
            <a:off x="3595103" y="2260521"/>
            <a:ext cx="640650" cy="302653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DAC84E-2A75-CF4E-BC42-F435AE03AC9E}"/>
              </a:ext>
            </a:extLst>
          </p:cNvPr>
          <p:cNvCxnSpPr>
            <a:cxnSpLocks/>
          </p:cNvCxnSpPr>
          <p:nvPr/>
        </p:nvCxnSpPr>
        <p:spPr>
          <a:xfrm flipH="1">
            <a:off x="4555417" y="2260520"/>
            <a:ext cx="2241629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B5BCFA-63D5-DF40-B4C3-A8DA52ACDEFD}"/>
              </a:ext>
            </a:extLst>
          </p:cNvPr>
          <p:cNvCxnSpPr>
            <a:cxnSpLocks/>
          </p:cNvCxnSpPr>
          <p:nvPr/>
        </p:nvCxnSpPr>
        <p:spPr>
          <a:xfrm flipH="1">
            <a:off x="4883553" y="2260519"/>
            <a:ext cx="952509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69BABD-5044-6B4A-927B-EAAA6D6A4B0B}"/>
              </a:ext>
            </a:extLst>
          </p:cNvPr>
          <p:cNvCxnSpPr>
            <a:cxnSpLocks/>
          </p:cNvCxnSpPr>
          <p:nvPr/>
        </p:nvCxnSpPr>
        <p:spPr>
          <a:xfrm>
            <a:off x="4233920" y="2260518"/>
            <a:ext cx="96215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FB4663-8BA4-7B4E-9DE2-5B5E8D5FB61B}"/>
              </a:ext>
            </a:extLst>
          </p:cNvPr>
          <p:cNvCxnSpPr>
            <a:cxnSpLocks/>
          </p:cNvCxnSpPr>
          <p:nvPr/>
        </p:nvCxnSpPr>
        <p:spPr>
          <a:xfrm flipH="1">
            <a:off x="5518295" y="2260518"/>
            <a:ext cx="641003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65977D-5457-7B47-B012-B6200CD1CA41}"/>
              </a:ext>
            </a:extLst>
          </p:cNvPr>
          <p:cNvCxnSpPr>
            <a:cxnSpLocks/>
          </p:cNvCxnSpPr>
          <p:nvPr/>
        </p:nvCxnSpPr>
        <p:spPr>
          <a:xfrm>
            <a:off x="5515011" y="2267844"/>
            <a:ext cx="320484" cy="29532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E708CB-87B4-6D41-A727-E31DECAA3A33}"/>
              </a:ext>
            </a:extLst>
          </p:cNvPr>
          <p:cNvCxnSpPr>
            <a:cxnSpLocks/>
          </p:cNvCxnSpPr>
          <p:nvPr/>
        </p:nvCxnSpPr>
        <p:spPr>
          <a:xfrm>
            <a:off x="3918555" y="2260517"/>
            <a:ext cx="223644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D5B9632-73DD-E448-970C-103AB0D60844}"/>
              </a:ext>
            </a:extLst>
          </p:cNvPr>
          <p:cNvCxnSpPr>
            <a:cxnSpLocks/>
          </p:cNvCxnSpPr>
          <p:nvPr/>
        </p:nvCxnSpPr>
        <p:spPr>
          <a:xfrm>
            <a:off x="4548118" y="2267843"/>
            <a:ext cx="1932329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8A237FC-655F-C048-971D-547A1C072EC6}"/>
              </a:ext>
            </a:extLst>
          </p:cNvPr>
          <p:cNvCxnSpPr>
            <a:cxnSpLocks/>
          </p:cNvCxnSpPr>
          <p:nvPr/>
        </p:nvCxnSpPr>
        <p:spPr>
          <a:xfrm flipH="1">
            <a:off x="6796475" y="2260516"/>
            <a:ext cx="318337" cy="30265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092FC-F7D3-2E43-B3AD-6E535D83D6D6}"/>
              </a:ext>
            </a:extLst>
          </p:cNvPr>
          <p:cNvCxnSpPr>
            <a:cxnSpLocks/>
          </p:cNvCxnSpPr>
          <p:nvPr/>
        </p:nvCxnSpPr>
        <p:spPr>
          <a:xfrm flipH="1" flipV="1">
            <a:off x="4874862" y="2267843"/>
            <a:ext cx="2249812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1B7648-349F-8C49-BCDA-34778E7F7667}"/>
              </a:ext>
            </a:extLst>
          </p:cNvPr>
          <p:cNvSpPr/>
          <p:nvPr/>
        </p:nvSpPr>
        <p:spPr>
          <a:xfrm>
            <a:off x="3069020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6523F6-2DC1-9E44-A4DD-AD8734D39F45}"/>
              </a:ext>
            </a:extLst>
          </p:cNvPr>
          <p:cNvSpPr/>
          <p:nvPr/>
        </p:nvSpPr>
        <p:spPr>
          <a:xfrm>
            <a:off x="3389347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3DF8AE-6CAE-F544-84C7-540CB9C5BA8C}"/>
              </a:ext>
            </a:extLst>
          </p:cNvPr>
          <p:cNvSpPr/>
          <p:nvPr/>
        </p:nvSpPr>
        <p:spPr>
          <a:xfrm>
            <a:off x="3709675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FDA2139-656A-FF4C-9FF0-E6E34C43F486}"/>
              </a:ext>
            </a:extLst>
          </p:cNvPr>
          <p:cNvSpPr/>
          <p:nvPr/>
        </p:nvSpPr>
        <p:spPr>
          <a:xfrm>
            <a:off x="4030002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4EDA591-8873-8846-96CB-B56F23F2D90D}"/>
              </a:ext>
            </a:extLst>
          </p:cNvPr>
          <p:cNvSpPr/>
          <p:nvPr/>
        </p:nvSpPr>
        <p:spPr>
          <a:xfrm>
            <a:off x="4350329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1B340B2-8DA8-9E4F-ACE3-90194AB078F4}"/>
              </a:ext>
            </a:extLst>
          </p:cNvPr>
          <p:cNvSpPr/>
          <p:nvPr/>
        </p:nvSpPr>
        <p:spPr>
          <a:xfrm>
            <a:off x="4670656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F614BEE-6822-9E45-9344-D3DF5BC9DE1E}"/>
              </a:ext>
            </a:extLst>
          </p:cNvPr>
          <p:cNvSpPr/>
          <p:nvPr/>
        </p:nvSpPr>
        <p:spPr>
          <a:xfrm>
            <a:off x="5631063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6541BA-5F2F-9F4E-A791-94803ACB557F}"/>
              </a:ext>
            </a:extLst>
          </p:cNvPr>
          <p:cNvSpPr/>
          <p:nvPr/>
        </p:nvSpPr>
        <p:spPr>
          <a:xfrm>
            <a:off x="5951390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22536F-8884-4C46-BBA2-46C44288C0BE}"/>
              </a:ext>
            </a:extLst>
          </p:cNvPr>
          <p:cNvSpPr/>
          <p:nvPr/>
        </p:nvSpPr>
        <p:spPr>
          <a:xfrm>
            <a:off x="6271718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EC20B9-CFC3-D84A-BF62-DD33B63281A9}"/>
              </a:ext>
            </a:extLst>
          </p:cNvPr>
          <p:cNvSpPr/>
          <p:nvPr/>
        </p:nvSpPr>
        <p:spPr>
          <a:xfrm>
            <a:off x="6592045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647BB6-93D2-7B47-B01B-75BCB0016745}"/>
              </a:ext>
            </a:extLst>
          </p:cNvPr>
          <p:cNvSpPr/>
          <p:nvPr/>
        </p:nvSpPr>
        <p:spPr>
          <a:xfrm>
            <a:off x="6912373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0B54C98-FC84-1F48-A31C-44C85C73BF82}"/>
              </a:ext>
            </a:extLst>
          </p:cNvPr>
          <p:cNvSpPr/>
          <p:nvPr/>
        </p:nvSpPr>
        <p:spPr>
          <a:xfrm>
            <a:off x="7232700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9665E13-2BEF-DB47-80CD-8BD5110FA255}"/>
              </a:ext>
            </a:extLst>
          </p:cNvPr>
          <p:cNvCxnSpPr>
            <a:cxnSpLocks/>
          </p:cNvCxnSpPr>
          <p:nvPr/>
        </p:nvCxnSpPr>
        <p:spPr>
          <a:xfrm flipH="1" flipV="1">
            <a:off x="615394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9E23D06-2A3F-6F49-843E-B3CFD576758D}"/>
              </a:ext>
            </a:extLst>
          </p:cNvPr>
          <p:cNvCxnSpPr>
            <a:cxnSpLocks/>
          </p:cNvCxnSpPr>
          <p:nvPr/>
        </p:nvCxnSpPr>
        <p:spPr>
          <a:xfrm flipH="1" flipV="1">
            <a:off x="6470098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A7E467-26F2-8F4C-8186-4D5EF67BE0C4}"/>
              </a:ext>
            </a:extLst>
          </p:cNvPr>
          <p:cNvCxnSpPr>
            <a:cxnSpLocks/>
          </p:cNvCxnSpPr>
          <p:nvPr/>
        </p:nvCxnSpPr>
        <p:spPr>
          <a:xfrm flipH="1" flipV="1">
            <a:off x="678625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F288272-E74A-9B4A-9703-B2EA26A4DC21}"/>
              </a:ext>
            </a:extLst>
          </p:cNvPr>
          <p:cNvCxnSpPr>
            <a:cxnSpLocks/>
          </p:cNvCxnSpPr>
          <p:nvPr/>
        </p:nvCxnSpPr>
        <p:spPr>
          <a:xfrm flipH="1" flipV="1">
            <a:off x="710241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3F37307-941E-764B-8F94-0F20EAE4D41D}"/>
              </a:ext>
            </a:extLst>
          </p:cNvPr>
          <p:cNvCxnSpPr>
            <a:cxnSpLocks/>
          </p:cNvCxnSpPr>
          <p:nvPr/>
        </p:nvCxnSpPr>
        <p:spPr>
          <a:xfrm flipV="1">
            <a:off x="326541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195D30-9AB7-6F48-ADDA-A2A6A0F90023}"/>
              </a:ext>
            </a:extLst>
          </p:cNvPr>
          <p:cNvCxnSpPr>
            <a:cxnSpLocks/>
          </p:cNvCxnSpPr>
          <p:nvPr/>
        </p:nvCxnSpPr>
        <p:spPr>
          <a:xfrm flipV="1">
            <a:off x="3581576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B7608F1-FAD4-CC4B-926E-29A9116C54EA}"/>
              </a:ext>
            </a:extLst>
          </p:cNvPr>
          <p:cNvSpPr/>
          <p:nvPr/>
        </p:nvSpPr>
        <p:spPr>
          <a:xfrm>
            <a:off x="7732200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For iteration N+1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957C0-466D-B048-B510-FB0DEB27DE59}"/>
              </a:ext>
            </a:extLst>
          </p:cNvPr>
          <p:cNvCxnSpPr>
            <a:cxnSpLocks/>
          </p:cNvCxnSpPr>
          <p:nvPr/>
        </p:nvCxnSpPr>
        <p:spPr>
          <a:xfrm flipV="1">
            <a:off x="389773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34D4C7-F6C4-064B-98A3-A8CE5AEC0F09}"/>
              </a:ext>
            </a:extLst>
          </p:cNvPr>
          <p:cNvCxnSpPr>
            <a:cxnSpLocks/>
          </p:cNvCxnSpPr>
          <p:nvPr/>
        </p:nvCxnSpPr>
        <p:spPr>
          <a:xfrm flipV="1">
            <a:off x="421389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ED44101-94EF-0E43-A450-7FA02D2D0F9A}"/>
              </a:ext>
            </a:extLst>
          </p:cNvPr>
          <p:cNvCxnSpPr>
            <a:cxnSpLocks/>
          </p:cNvCxnSpPr>
          <p:nvPr/>
        </p:nvCxnSpPr>
        <p:spPr>
          <a:xfrm flipV="1">
            <a:off x="4519394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ABF7250-E3B2-A040-8475-903FA2C0A484}"/>
              </a:ext>
            </a:extLst>
          </p:cNvPr>
          <p:cNvCxnSpPr>
            <a:cxnSpLocks/>
          </p:cNvCxnSpPr>
          <p:nvPr/>
        </p:nvCxnSpPr>
        <p:spPr>
          <a:xfrm flipV="1">
            <a:off x="4835552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FB0C7E-3A85-3A45-A1EE-F1B5AED1BA99}"/>
              </a:ext>
            </a:extLst>
          </p:cNvPr>
          <p:cNvCxnSpPr>
            <a:cxnSpLocks/>
          </p:cNvCxnSpPr>
          <p:nvPr/>
        </p:nvCxnSpPr>
        <p:spPr>
          <a:xfrm flipH="1" flipV="1">
            <a:off x="5494746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30B036-C5F8-524B-BAA3-829CC513746C}"/>
              </a:ext>
            </a:extLst>
          </p:cNvPr>
          <p:cNvCxnSpPr>
            <a:cxnSpLocks/>
          </p:cNvCxnSpPr>
          <p:nvPr/>
        </p:nvCxnSpPr>
        <p:spPr>
          <a:xfrm flipH="1" flipV="1">
            <a:off x="5810904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0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543965" y="1091235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551825" y="1021801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610513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5945476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642546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674578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706611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770677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8027097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834742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866775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898807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930840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962873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610563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642596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674629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706662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770727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8027601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834792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866825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898858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930890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962923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10430523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2C4F36-EE4E-2841-AA82-5EC5C22BA8C0}"/>
              </a:ext>
            </a:extLst>
          </p:cNvPr>
          <p:cNvCxnSpPr>
            <a:cxnSpLocks/>
          </p:cNvCxnSpPr>
          <p:nvPr/>
        </p:nvCxnSpPr>
        <p:spPr>
          <a:xfrm flipV="1">
            <a:off x="739424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091B79-EA07-CC46-AEA8-F14E4F983F76}"/>
              </a:ext>
            </a:extLst>
          </p:cNvPr>
          <p:cNvCxnSpPr>
            <a:cxnSpLocks/>
          </p:cNvCxnSpPr>
          <p:nvPr/>
        </p:nvCxnSpPr>
        <p:spPr>
          <a:xfrm flipV="1">
            <a:off x="739475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D5E100-84BC-D640-BF2A-B5475A15B2E1}"/>
              </a:ext>
            </a:extLst>
          </p:cNvPr>
          <p:cNvCxnSpPr>
            <a:cxnSpLocks/>
          </p:cNvCxnSpPr>
          <p:nvPr/>
        </p:nvCxnSpPr>
        <p:spPr>
          <a:xfrm flipH="1">
            <a:off x="6105135" y="2260521"/>
            <a:ext cx="160163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69795C-F0A2-DD47-AA6E-7B05CD49EA2C}"/>
              </a:ext>
            </a:extLst>
          </p:cNvPr>
          <p:cNvCxnSpPr>
            <a:cxnSpLocks/>
          </p:cNvCxnSpPr>
          <p:nvPr/>
        </p:nvCxnSpPr>
        <p:spPr>
          <a:xfrm flipH="1">
            <a:off x="6425463" y="2260521"/>
            <a:ext cx="256261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EE75CFA-BB23-CB46-87BC-48BE4EBF5702}"/>
              </a:ext>
            </a:extLst>
          </p:cNvPr>
          <p:cNvCxnSpPr>
            <a:cxnSpLocks/>
          </p:cNvCxnSpPr>
          <p:nvPr/>
        </p:nvCxnSpPr>
        <p:spPr>
          <a:xfrm>
            <a:off x="6105799" y="2260521"/>
            <a:ext cx="640650" cy="302653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DAC84E-2A75-CF4E-BC42-F435AE03AC9E}"/>
              </a:ext>
            </a:extLst>
          </p:cNvPr>
          <p:cNvCxnSpPr>
            <a:cxnSpLocks/>
          </p:cNvCxnSpPr>
          <p:nvPr/>
        </p:nvCxnSpPr>
        <p:spPr>
          <a:xfrm flipH="1">
            <a:off x="7066113" y="2260520"/>
            <a:ext cx="2241629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B5BCFA-63D5-DF40-B4C3-A8DA52ACDEFD}"/>
              </a:ext>
            </a:extLst>
          </p:cNvPr>
          <p:cNvCxnSpPr>
            <a:cxnSpLocks/>
          </p:cNvCxnSpPr>
          <p:nvPr/>
        </p:nvCxnSpPr>
        <p:spPr>
          <a:xfrm flipH="1">
            <a:off x="7394249" y="2260519"/>
            <a:ext cx="952509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69BABD-5044-6B4A-927B-EAAA6D6A4B0B}"/>
              </a:ext>
            </a:extLst>
          </p:cNvPr>
          <p:cNvCxnSpPr>
            <a:cxnSpLocks/>
          </p:cNvCxnSpPr>
          <p:nvPr/>
        </p:nvCxnSpPr>
        <p:spPr>
          <a:xfrm>
            <a:off x="6744616" y="2260518"/>
            <a:ext cx="96215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FB4663-8BA4-7B4E-9DE2-5B5E8D5FB61B}"/>
              </a:ext>
            </a:extLst>
          </p:cNvPr>
          <p:cNvCxnSpPr>
            <a:cxnSpLocks/>
          </p:cNvCxnSpPr>
          <p:nvPr/>
        </p:nvCxnSpPr>
        <p:spPr>
          <a:xfrm flipH="1">
            <a:off x="8028991" y="2260518"/>
            <a:ext cx="641003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65977D-5457-7B47-B012-B6200CD1CA41}"/>
              </a:ext>
            </a:extLst>
          </p:cNvPr>
          <p:cNvCxnSpPr>
            <a:cxnSpLocks/>
          </p:cNvCxnSpPr>
          <p:nvPr/>
        </p:nvCxnSpPr>
        <p:spPr>
          <a:xfrm>
            <a:off x="8025707" y="2267844"/>
            <a:ext cx="320484" cy="29532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E708CB-87B4-6D41-A727-E31DECAA3A33}"/>
              </a:ext>
            </a:extLst>
          </p:cNvPr>
          <p:cNvCxnSpPr>
            <a:cxnSpLocks/>
          </p:cNvCxnSpPr>
          <p:nvPr/>
        </p:nvCxnSpPr>
        <p:spPr>
          <a:xfrm>
            <a:off x="6429251" y="2260517"/>
            <a:ext cx="223644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D5B9632-73DD-E448-970C-103AB0D60844}"/>
              </a:ext>
            </a:extLst>
          </p:cNvPr>
          <p:cNvCxnSpPr>
            <a:cxnSpLocks/>
          </p:cNvCxnSpPr>
          <p:nvPr/>
        </p:nvCxnSpPr>
        <p:spPr>
          <a:xfrm>
            <a:off x="7058814" y="2267843"/>
            <a:ext cx="1932329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8A237FC-655F-C048-971D-547A1C072EC6}"/>
              </a:ext>
            </a:extLst>
          </p:cNvPr>
          <p:cNvCxnSpPr>
            <a:cxnSpLocks/>
          </p:cNvCxnSpPr>
          <p:nvPr/>
        </p:nvCxnSpPr>
        <p:spPr>
          <a:xfrm flipH="1">
            <a:off x="9307171" y="2260516"/>
            <a:ext cx="318337" cy="30265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092FC-F7D3-2E43-B3AD-6E535D83D6D6}"/>
              </a:ext>
            </a:extLst>
          </p:cNvPr>
          <p:cNvCxnSpPr>
            <a:cxnSpLocks/>
          </p:cNvCxnSpPr>
          <p:nvPr/>
        </p:nvCxnSpPr>
        <p:spPr>
          <a:xfrm flipH="1" flipV="1">
            <a:off x="7385558" y="2267843"/>
            <a:ext cx="2249812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1B7648-349F-8C49-BCDA-34778E7F7667}"/>
              </a:ext>
            </a:extLst>
          </p:cNvPr>
          <p:cNvSpPr/>
          <p:nvPr/>
        </p:nvSpPr>
        <p:spPr>
          <a:xfrm>
            <a:off x="5579716" y="4334667"/>
            <a:ext cx="320327" cy="2956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6523F6-2DC1-9E44-A4DD-AD8734D39F45}"/>
              </a:ext>
            </a:extLst>
          </p:cNvPr>
          <p:cNvSpPr/>
          <p:nvPr/>
        </p:nvSpPr>
        <p:spPr>
          <a:xfrm>
            <a:off x="5900043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3DF8AE-6CAE-F544-84C7-540CB9C5BA8C}"/>
              </a:ext>
            </a:extLst>
          </p:cNvPr>
          <p:cNvSpPr/>
          <p:nvPr/>
        </p:nvSpPr>
        <p:spPr>
          <a:xfrm>
            <a:off x="6220371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FDA2139-656A-FF4C-9FF0-E6E34C43F486}"/>
              </a:ext>
            </a:extLst>
          </p:cNvPr>
          <p:cNvSpPr/>
          <p:nvPr/>
        </p:nvSpPr>
        <p:spPr>
          <a:xfrm>
            <a:off x="6540698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4EDA591-8873-8846-96CB-B56F23F2D90D}"/>
              </a:ext>
            </a:extLst>
          </p:cNvPr>
          <p:cNvSpPr/>
          <p:nvPr/>
        </p:nvSpPr>
        <p:spPr>
          <a:xfrm>
            <a:off x="6861025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1B340B2-8DA8-9E4F-ACE3-90194AB078F4}"/>
              </a:ext>
            </a:extLst>
          </p:cNvPr>
          <p:cNvSpPr/>
          <p:nvPr/>
        </p:nvSpPr>
        <p:spPr>
          <a:xfrm>
            <a:off x="7181352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F614BEE-6822-9E45-9344-D3DF5BC9DE1E}"/>
              </a:ext>
            </a:extLst>
          </p:cNvPr>
          <p:cNvSpPr/>
          <p:nvPr/>
        </p:nvSpPr>
        <p:spPr>
          <a:xfrm>
            <a:off x="8141759" y="4334667"/>
            <a:ext cx="320327" cy="2956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6541BA-5F2F-9F4E-A791-94803ACB557F}"/>
              </a:ext>
            </a:extLst>
          </p:cNvPr>
          <p:cNvSpPr/>
          <p:nvPr/>
        </p:nvSpPr>
        <p:spPr>
          <a:xfrm>
            <a:off x="8462086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22536F-8884-4C46-BBA2-46C44288C0BE}"/>
              </a:ext>
            </a:extLst>
          </p:cNvPr>
          <p:cNvSpPr/>
          <p:nvPr/>
        </p:nvSpPr>
        <p:spPr>
          <a:xfrm>
            <a:off x="8782414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EC20B9-CFC3-D84A-BF62-DD33B63281A9}"/>
              </a:ext>
            </a:extLst>
          </p:cNvPr>
          <p:cNvSpPr/>
          <p:nvPr/>
        </p:nvSpPr>
        <p:spPr>
          <a:xfrm>
            <a:off x="9102741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647BB6-93D2-7B47-B01B-75BCB0016745}"/>
              </a:ext>
            </a:extLst>
          </p:cNvPr>
          <p:cNvSpPr/>
          <p:nvPr/>
        </p:nvSpPr>
        <p:spPr>
          <a:xfrm>
            <a:off x="9423069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0B54C98-FC84-1F48-A31C-44C85C73BF82}"/>
              </a:ext>
            </a:extLst>
          </p:cNvPr>
          <p:cNvSpPr/>
          <p:nvPr/>
        </p:nvSpPr>
        <p:spPr>
          <a:xfrm>
            <a:off x="9743396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9665E13-2BEF-DB47-80CD-8BD5110FA255}"/>
              </a:ext>
            </a:extLst>
          </p:cNvPr>
          <p:cNvCxnSpPr>
            <a:cxnSpLocks/>
          </p:cNvCxnSpPr>
          <p:nvPr/>
        </p:nvCxnSpPr>
        <p:spPr>
          <a:xfrm flipH="1" flipV="1">
            <a:off x="866463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9E23D06-2A3F-6F49-843E-B3CFD576758D}"/>
              </a:ext>
            </a:extLst>
          </p:cNvPr>
          <p:cNvCxnSpPr>
            <a:cxnSpLocks/>
          </p:cNvCxnSpPr>
          <p:nvPr/>
        </p:nvCxnSpPr>
        <p:spPr>
          <a:xfrm flipH="1" flipV="1">
            <a:off x="898079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A7E467-26F2-8F4C-8186-4D5EF67BE0C4}"/>
              </a:ext>
            </a:extLst>
          </p:cNvPr>
          <p:cNvCxnSpPr>
            <a:cxnSpLocks/>
          </p:cNvCxnSpPr>
          <p:nvPr/>
        </p:nvCxnSpPr>
        <p:spPr>
          <a:xfrm flipH="1" flipV="1">
            <a:off x="9296952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F288272-E74A-9B4A-9703-B2EA26A4DC21}"/>
              </a:ext>
            </a:extLst>
          </p:cNvPr>
          <p:cNvCxnSpPr>
            <a:cxnSpLocks/>
          </p:cNvCxnSpPr>
          <p:nvPr/>
        </p:nvCxnSpPr>
        <p:spPr>
          <a:xfrm flipH="1" flipV="1">
            <a:off x="961311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3F37307-941E-764B-8F94-0F20EAE4D41D}"/>
              </a:ext>
            </a:extLst>
          </p:cNvPr>
          <p:cNvCxnSpPr>
            <a:cxnSpLocks/>
          </p:cNvCxnSpPr>
          <p:nvPr/>
        </p:nvCxnSpPr>
        <p:spPr>
          <a:xfrm flipV="1">
            <a:off x="577611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195D30-9AB7-6F48-ADDA-A2A6A0F90023}"/>
              </a:ext>
            </a:extLst>
          </p:cNvPr>
          <p:cNvCxnSpPr>
            <a:cxnSpLocks/>
          </p:cNvCxnSpPr>
          <p:nvPr/>
        </p:nvCxnSpPr>
        <p:spPr>
          <a:xfrm flipV="1">
            <a:off x="609227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B7608F1-FAD4-CC4B-926E-29A9116C54EA}"/>
              </a:ext>
            </a:extLst>
          </p:cNvPr>
          <p:cNvSpPr/>
          <p:nvPr/>
        </p:nvSpPr>
        <p:spPr>
          <a:xfrm>
            <a:off x="10430523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957C0-466D-B048-B510-FB0DEB27DE59}"/>
              </a:ext>
            </a:extLst>
          </p:cNvPr>
          <p:cNvCxnSpPr>
            <a:cxnSpLocks/>
          </p:cNvCxnSpPr>
          <p:nvPr/>
        </p:nvCxnSpPr>
        <p:spPr>
          <a:xfrm flipV="1">
            <a:off x="6408430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34D4C7-F6C4-064B-98A3-A8CE5AEC0F09}"/>
              </a:ext>
            </a:extLst>
          </p:cNvPr>
          <p:cNvCxnSpPr>
            <a:cxnSpLocks/>
          </p:cNvCxnSpPr>
          <p:nvPr/>
        </p:nvCxnSpPr>
        <p:spPr>
          <a:xfrm flipV="1">
            <a:off x="672458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ED44101-94EF-0E43-A450-7FA02D2D0F9A}"/>
              </a:ext>
            </a:extLst>
          </p:cNvPr>
          <p:cNvCxnSpPr>
            <a:cxnSpLocks/>
          </p:cNvCxnSpPr>
          <p:nvPr/>
        </p:nvCxnSpPr>
        <p:spPr>
          <a:xfrm flipV="1">
            <a:off x="7030090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ABF7250-E3B2-A040-8475-903FA2C0A484}"/>
              </a:ext>
            </a:extLst>
          </p:cNvPr>
          <p:cNvCxnSpPr>
            <a:cxnSpLocks/>
          </p:cNvCxnSpPr>
          <p:nvPr/>
        </p:nvCxnSpPr>
        <p:spPr>
          <a:xfrm flipV="1">
            <a:off x="7346248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FB0C7E-3A85-3A45-A1EE-F1B5AED1BA99}"/>
              </a:ext>
            </a:extLst>
          </p:cNvPr>
          <p:cNvCxnSpPr>
            <a:cxnSpLocks/>
          </p:cNvCxnSpPr>
          <p:nvPr/>
        </p:nvCxnSpPr>
        <p:spPr>
          <a:xfrm flipH="1" flipV="1">
            <a:off x="8005442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30B036-C5F8-524B-BAA3-829CC513746C}"/>
              </a:ext>
            </a:extLst>
          </p:cNvPr>
          <p:cNvCxnSpPr>
            <a:cxnSpLocks/>
          </p:cNvCxnSpPr>
          <p:nvPr/>
        </p:nvCxnSpPr>
        <p:spPr>
          <a:xfrm flipH="1" flipV="1">
            <a:off x="8321600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FDD69-9B13-2D4D-B8EE-0C09DBBCD244}"/>
              </a:ext>
            </a:extLst>
          </p:cNvPr>
          <p:cNvCxnSpPr>
            <a:cxnSpLocks/>
          </p:cNvCxnSpPr>
          <p:nvPr/>
        </p:nvCxnSpPr>
        <p:spPr>
          <a:xfrm flipV="1">
            <a:off x="96243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2892F3-EF8B-CE40-B5DA-B1C7B74E6306}"/>
              </a:ext>
            </a:extLst>
          </p:cNvPr>
          <p:cNvGrpSpPr/>
          <p:nvPr/>
        </p:nvGrpSpPr>
        <p:grpSpPr>
          <a:xfrm>
            <a:off x="802771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C31C81-5DCA-5F4C-9ABC-69CF63FA8C12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A2809A-4949-FD43-BD66-ADC10B6183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5BE09E-FC20-BB42-9AE0-9E6A0664B26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9102B1-DC1E-2844-A0CE-82EC203CACB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69AADA3-A03D-2C41-8224-DC0891791CA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4B0208-71BC-6249-B509-FCB1CD5CED30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98D8C7-18E2-3945-945E-6E97992B7F5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C9A557-6E17-014D-990C-4EF968F45378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5CA93D-49F1-DA41-8A71-6887586B8EB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E7BB8B1-6222-E840-9237-D86919D8C4F3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3F00BC-B9A4-4A4B-B43A-FAD0BCFDF12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3F657B-EB0C-8A4F-A030-DB283A1F8421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2195C8-D4A9-E247-9F87-A0D1AA27E541}"/>
              </a:ext>
            </a:extLst>
          </p:cNvPr>
          <p:cNvCxnSpPr>
            <a:cxnSpLocks/>
          </p:cNvCxnSpPr>
          <p:nvPr/>
        </p:nvCxnSpPr>
        <p:spPr>
          <a:xfrm flipV="1">
            <a:off x="1282757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B1750F2-B413-F54E-A376-F7B6321897D1}"/>
              </a:ext>
            </a:extLst>
          </p:cNvPr>
          <p:cNvCxnSpPr>
            <a:cxnSpLocks/>
          </p:cNvCxnSpPr>
          <p:nvPr/>
        </p:nvCxnSpPr>
        <p:spPr>
          <a:xfrm flipV="1">
            <a:off x="160308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AF17C0-5D42-A242-BA19-C769C45A4D7B}"/>
              </a:ext>
            </a:extLst>
          </p:cNvPr>
          <p:cNvCxnSpPr>
            <a:cxnSpLocks/>
          </p:cNvCxnSpPr>
          <p:nvPr/>
        </p:nvCxnSpPr>
        <p:spPr>
          <a:xfrm flipV="1">
            <a:off x="192341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57D913-C7E5-E34A-83E8-017C033602B0}"/>
              </a:ext>
            </a:extLst>
          </p:cNvPr>
          <p:cNvCxnSpPr>
            <a:cxnSpLocks/>
          </p:cNvCxnSpPr>
          <p:nvPr/>
        </p:nvCxnSpPr>
        <p:spPr>
          <a:xfrm flipV="1">
            <a:off x="2243738" y="1995137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7B2B7F-891B-3645-B84E-5B7EC2AEF237}"/>
              </a:ext>
            </a:extLst>
          </p:cNvPr>
          <p:cNvCxnSpPr>
            <a:cxnSpLocks/>
          </p:cNvCxnSpPr>
          <p:nvPr/>
        </p:nvCxnSpPr>
        <p:spPr>
          <a:xfrm flipV="1">
            <a:off x="256406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F45E27-5467-E240-94FD-3D4BB7DB8DB9}"/>
              </a:ext>
            </a:extLst>
          </p:cNvPr>
          <p:cNvCxnSpPr>
            <a:cxnSpLocks/>
          </p:cNvCxnSpPr>
          <p:nvPr/>
        </p:nvCxnSpPr>
        <p:spPr>
          <a:xfrm flipV="1">
            <a:off x="288439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13A47D-33DB-4E40-AC68-F82E0AB0AED7}"/>
              </a:ext>
            </a:extLst>
          </p:cNvPr>
          <p:cNvCxnSpPr>
            <a:cxnSpLocks/>
          </p:cNvCxnSpPr>
          <p:nvPr/>
        </p:nvCxnSpPr>
        <p:spPr>
          <a:xfrm flipV="1">
            <a:off x="320471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E3C6A8-3027-0143-AF97-B5A1D650D921}"/>
              </a:ext>
            </a:extLst>
          </p:cNvPr>
          <p:cNvCxnSpPr>
            <a:cxnSpLocks/>
          </p:cNvCxnSpPr>
          <p:nvPr/>
        </p:nvCxnSpPr>
        <p:spPr>
          <a:xfrm flipV="1">
            <a:off x="352504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D75615-CE60-274A-A10E-A184F10250CC}"/>
              </a:ext>
            </a:extLst>
          </p:cNvPr>
          <p:cNvCxnSpPr>
            <a:cxnSpLocks/>
          </p:cNvCxnSpPr>
          <p:nvPr/>
        </p:nvCxnSpPr>
        <p:spPr>
          <a:xfrm flipV="1">
            <a:off x="384537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B1C4EA1-E78C-D74B-8507-69DEAA3DD312}"/>
              </a:ext>
            </a:extLst>
          </p:cNvPr>
          <p:cNvCxnSpPr>
            <a:cxnSpLocks/>
          </p:cNvCxnSpPr>
          <p:nvPr/>
        </p:nvCxnSpPr>
        <p:spPr>
          <a:xfrm flipV="1">
            <a:off x="416570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ECB23B-CA69-3546-B95A-8EC24E368CF9}"/>
              </a:ext>
            </a:extLst>
          </p:cNvPr>
          <p:cNvCxnSpPr>
            <a:cxnSpLocks/>
          </p:cNvCxnSpPr>
          <p:nvPr/>
        </p:nvCxnSpPr>
        <p:spPr>
          <a:xfrm flipV="1">
            <a:off x="448603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8F9F7D-DAB3-C44E-8319-EF134E9D8EBF}"/>
              </a:ext>
            </a:extLst>
          </p:cNvPr>
          <p:cNvCxnSpPr>
            <a:cxnSpLocks/>
          </p:cNvCxnSpPr>
          <p:nvPr/>
        </p:nvCxnSpPr>
        <p:spPr>
          <a:xfrm flipV="1">
            <a:off x="96293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33F273-6063-074D-8A75-B153B696AFFE}"/>
              </a:ext>
            </a:extLst>
          </p:cNvPr>
          <p:cNvCxnSpPr>
            <a:cxnSpLocks/>
          </p:cNvCxnSpPr>
          <p:nvPr/>
        </p:nvCxnSpPr>
        <p:spPr>
          <a:xfrm flipV="1">
            <a:off x="1283261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CB3FD7C-F01E-3243-8606-B81767311246}"/>
              </a:ext>
            </a:extLst>
          </p:cNvPr>
          <p:cNvCxnSpPr>
            <a:cxnSpLocks/>
          </p:cNvCxnSpPr>
          <p:nvPr/>
        </p:nvCxnSpPr>
        <p:spPr>
          <a:xfrm flipV="1">
            <a:off x="160358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924FAF-BB06-DB40-BAB9-7CA98177550E}"/>
              </a:ext>
            </a:extLst>
          </p:cNvPr>
          <p:cNvCxnSpPr>
            <a:cxnSpLocks/>
          </p:cNvCxnSpPr>
          <p:nvPr/>
        </p:nvCxnSpPr>
        <p:spPr>
          <a:xfrm flipV="1">
            <a:off x="192391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40D09B-6708-3440-874D-8DE2E88F7076}"/>
              </a:ext>
            </a:extLst>
          </p:cNvPr>
          <p:cNvCxnSpPr>
            <a:cxnSpLocks/>
          </p:cNvCxnSpPr>
          <p:nvPr/>
        </p:nvCxnSpPr>
        <p:spPr>
          <a:xfrm flipV="1">
            <a:off x="256456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31F48A-49E8-564A-B177-96B66DE013CB}"/>
              </a:ext>
            </a:extLst>
          </p:cNvPr>
          <p:cNvCxnSpPr>
            <a:cxnSpLocks/>
          </p:cNvCxnSpPr>
          <p:nvPr/>
        </p:nvCxnSpPr>
        <p:spPr>
          <a:xfrm flipV="1">
            <a:off x="288489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E313945-1EE2-BB4F-BCD8-024C9539A527}"/>
              </a:ext>
            </a:extLst>
          </p:cNvPr>
          <p:cNvCxnSpPr>
            <a:cxnSpLocks/>
          </p:cNvCxnSpPr>
          <p:nvPr/>
        </p:nvCxnSpPr>
        <p:spPr>
          <a:xfrm flipV="1">
            <a:off x="320522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854B84B-097E-8A4E-A466-1FFA40A7041D}"/>
              </a:ext>
            </a:extLst>
          </p:cNvPr>
          <p:cNvCxnSpPr>
            <a:cxnSpLocks/>
          </p:cNvCxnSpPr>
          <p:nvPr/>
        </p:nvCxnSpPr>
        <p:spPr>
          <a:xfrm flipV="1">
            <a:off x="352555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4A1FB2B-6BB7-3E45-97FA-B953704E225A}"/>
              </a:ext>
            </a:extLst>
          </p:cNvPr>
          <p:cNvCxnSpPr>
            <a:cxnSpLocks/>
          </p:cNvCxnSpPr>
          <p:nvPr/>
        </p:nvCxnSpPr>
        <p:spPr>
          <a:xfrm flipV="1">
            <a:off x="384587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A280CF3-806E-F841-A946-7C4455AFEEF6}"/>
              </a:ext>
            </a:extLst>
          </p:cNvPr>
          <p:cNvCxnSpPr>
            <a:cxnSpLocks/>
          </p:cNvCxnSpPr>
          <p:nvPr/>
        </p:nvCxnSpPr>
        <p:spPr>
          <a:xfrm flipV="1">
            <a:off x="416620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B62D41-1645-CB40-BB8D-772B5B1F0920}"/>
              </a:ext>
            </a:extLst>
          </p:cNvPr>
          <p:cNvCxnSpPr>
            <a:cxnSpLocks/>
          </p:cNvCxnSpPr>
          <p:nvPr/>
        </p:nvCxnSpPr>
        <p:spPr>
          <a:xfrm flipV="1">
            <a:off x="448653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78C8B87-DA62-8644-8543-5A7CA1B4A99C}"/>
              </a:ext>
            </a:extLst>
          </p:cNvPr>
          <p:cNvCxnSpPr>
            <a:cxnSpLocks/>
          </p:cNvCxnSpPr>
          <p:nvPr/>
        </p:nvCxnSpPr>
        <p:spPr>
          <a:xfrm flipH="1">
            <a:off x="962430" y="2260521"/>
            <a:ext cx="640654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3468CB-6552-444E-9E4C-0C435C36A95C}"/>
              </a:ext>
            </a:extLst>
          </p:cNvPr>
          <p:cNvCxnSpPr>
            <a:cxnSpLocks/>
          </p:cNvCxnSpPr>
          <p:nvPr/>
        </p:nvCxnSpPr>
        <p:spPr>
          <a:xfrm flipH="1">
            <a:off x="1284968" y="2260521"/>
            <a:ext cx="127909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59F33E-6EB8-BC40-8C13-06A6FB1C1367}"/>
              </a:ext>
            </a:extLst>
          </p:cNvPr>
          <p:cNvCxnSpPr>
            <a:cxnSpLocks/>
          </p:cNvCxnSpPr>
          <p:nvPr/>
        </p:nvCxnSpPr>
        <p:spPr>
          <a:xfrm flipH="1">
            <a:off x="1599769" y="2254627"/>
            <a:ext cx="1601459" cy="30854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1FA185-2BF8-2148-89E5-F7E868ADC397}"/>
              </a:ext>
            </a:extLst>
          </p:cNvPr>
          <p:cNvCxnSpPr>
            <a:cxnSpLocks/>
          </p:cNvCxnSpPr>
          <p:nvPr/>
        </p:nvCxnSpPr>
        <p:spPr>
          <a:xfrm>
            <a:off x="1282755" y="2266415"/>
            <a:ext cx="635130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4BE2D0-5937-A344-A22B-BCDC3696CA65}"/>
              </a:ext>
            </a:extLst>
          </p:cNvPr>
          <p:cNvCxnSpPr>
            <a:cxnSpLocks/>
          </p:cNvCxnSpPr>
          <p:nvPr/>
        </p:nvCxnSpPr>
        <p:spPr>
          <a:xfrm flipH="1">
            <a:off x="2565077" y="2266415"/>
            <a:ext cx="1920953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7E270DE-ACB3-6C40-ABB9-07109264E36A}"/>
              </a:ext>
            </a:extLst>
          </p:cNvPr>
          <p:cNvCxnSpPr>
            <a:cxnSpLocks/>
          </p:cNvCxnSpPr>
          <p:nvPr/>
        </p:nvCxnSpPr>
        <p:spPr>
          <a:xfrm flipH="1" flipV="1">
            <a:off x="1917885" y="2266415"/>
            <a:ext cx="968715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CF5BF4-F928-294A-9D50-FE018319DD8B}"/>
              </a:ext>
            </a:extLst>
          </p:cNvPr>
          <p:cNvCxnSpPr>
            <a:cxnSpLocks/>
          </p:cNvCxnSpPr>
          <p:nvPr/>
        </p:nvCxnSpPr>
        <p:spPr>
          <a:xfrm>
            <a:off x="2884893" y="2254627"/>
            <a:ext cx="319573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63DE24-8B41-9147-B57B-B97012F5C273}"/>
              </a:ext>
            </a:extLst>
          </p:cNvPr>
          <p:cNvCxnSpPr>
            <a:cxnSpLocks/>
          </p:cNvCxnSpPr>
          <p:nvPr/>
        </p:nvCxnSpPr>
        <p:spPr>
          <a:xfrm>
            <a:off x="961670" y="2266415"/>
            <a:ext cx="2560261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21CC2A-3E46-CE40-9BC7-3905129580A3}"/>
              </a:ext>
            </a:extLst>
          </p:cNvPr>
          <p:cNvCxnSpPr>
            <a:cxnSpLocks/>
          </p:cNvCxnSpPr>
          <p:nvPr/>
        </p:nvCxnSpPr>
        <p:spPr>
          <a:xfrm flipH="1">
            <a:off x="3842634" y="2266415"/>
            <a:ext cx="319577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4C7BAC-2538-0C4A-ACBE-6E10F541A3B3}"/>
              </a:ext>
            </a:extLst>
          </p:cNvPr>
          <p:cNvCxnSpPr>
            <a:cxnSpLocks/>
          </p:cNvCxnSpPr>
          <p:nvPr/>
        </p:nvCxnSpPr>
        <p:spPr>
          <a:xfrm>
            <a:off x="3849115" y="2266415"/>
            <a:ext cx="316584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145260C-ADBE-1B40-92C3-255C22E4CA89}"/>
              </a:ext>
            </a:extLst>
          </p:cNvPr>
          <p:cNvCxnSpPr>
            <a:cxnSpLocks/>
          </p:cNvCxnSpPr>
          <p:nvPr/>
        </p:nvCxnSpPr>
        <p:spPr>
          <a:xfrm>
            <a:off x="3521931" y="2260521"/>
            <a:ext cx="963844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B091164-0D55-3842-907F-CA98EBF71431}"/>
              </a:ext>
            </a:extLst>
          </p:cNvPr>
          <p:cNvGrpSpPr/>
          <p:nvPr/>
        </p:nvGrpSpPr>
        <p:grpSpPr>
          <a:xfrm>
            <a:off x="437011" y="4334667"/>
            <a:ext cx="1281309" cy="295687"/>
            <a:chOff x="3069020" y="4334667"/>
            <a:chExt cx="1281309" cy="29568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A236A6-59F0-5A4B-A0DB-0C5108E1F514}"/>
                </a:ext>
              </a:extLst>
            </p:cNvPr>
            <p:cNvSpPr/>
            <p:nvPr/>
          </p:nvSpPr>
          <p:spPr>
            <a:xfrm>
              <a:off x="306902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ACEFEFE-E6F1-8D48-90E3-5F46D3128DE4}"/>
                </a:ext>
              </a:extLst>
            </p:cNvPr>
            <p:cNvSpPr/>
            <p:nvPr/>
          </p:nvSpPr>
          <p:spPr>
            <a:xfrm>
              <a:off x="3389347" y="4334667"/>
              <a:ext cx="320327" cy="2956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4B7DE9-2BDF-164B-A8A1-862A4530CE55}"/>
                </a:ext>
              </a:extLst>
            </p:cNvPr>
            <p:cNvSpPr/>
            <p:nvPr/>
          </p:nvSpPr>
          <p:spPr>
            <a:xfrm>
              <a:off x="3709675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9E84CB1-EF02-314E-A333-0EC647F598B2}"/>
                </a:ext>
              </a:extLst>
            </p:cNvPr>
            <p:cNvSpPr/>
            <p:nvPr/>
          </p:nvSpPr>
          <p:spPr>
            <a:xfrm>
              <a:off x="4030002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BAD4046-DA8F-F346-A2A5-5AA81B894134}"/>
              </a:ext>
            </a:extLst>
          </p:cNvPr>
          <p:cNvGrpSpPr/>
          <p:nvPr/>
        </p:nvGrpSpPr>
        <p:grpSpPr>
          <a:xfrm>
            <a:off x="2084080" y="4334667"/>
            <a:ext cx="1281309" cy="295687"/>
            <a:chOff x="4716089" y="4334667"/>
            <a:chExt cx="1281309" cy="29568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1C091DF-8B9E-9841-84C4-1F0955AFE7E4}"/>
                </a:ext>
              </a:extLst>
            </p:cNvPr>
            <p:cNvSpPr/>
            <p:nvPr/>
          </p:nvSpPr>
          <p:spPr>
            <a:xfrm>
              <a:off x="4716089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FEEBAFB-9438-F540-8C6A-69377B302805}"/>
                </a:ext>
              </a:extLst>
            </p:cNvPr>
            <p:cNvSpPr/>
            <p:nvPr/>
          </p:nvSpPr>
          <p:spPr>
            <a:xfrm>
              <a:off x="5036416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60276FB-76E6-9748-A8BB-8E8FC5E6F9C6}"/>
                </a:ext>
              </a:extLst>
            </p:cNvPr>
            <p:cNvSpPr/>
            <p:nvPr/>
          </p:nvSpPr>
          <p:spPr>
            <a:xfrm>
              <a:off x="5356744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D15FDC-9849-7A4E-A395-EC1995E89B84}"/>
                </a:ext>
              </a:extLst>
            </p:cNvPr>
            <p:cNvSpPr/>
            <p:nvPr/>
          </p:nvSpPr>
          <p:spPr>
            <a:xfrm>
              <a:off x="5677071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9FB488-05B9-5647-8E93-283B4B412015}"/>
              </a:ext>
            </a:extLst>
          </p:cNvPr>
          <p:cNvGrpSpPr/>
          <p:nvPr/>
        </p:nvGrpSpPr>
        <p:grpSpPr>
          <a:xfrm>
            <a:off x="3639709" y="4334667"/>
            <a:ext cx="1281309" cy="295687"/>
            <a:chOff x="6271718" y="4334667"/>
            <a:chExt cx="1281309" cy="29568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9B820FD-A6C1-B54D-BF4E-8FD0D718A81C}"/>
                </a:ext>
              </a:extLst>
            </p:cNvPr>
            <p:cNvSpPr/>
            <p:nvPr/>
          </p:nvSpPr>
          <p:spPr>
            <a:xfrm>
              <a:off x="6271718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E82FB1C-0490-7E48-B001-4E4226954A5A}"/>
                </a:ext>
              </a:extLst>
            </p:cNvPr>
            <p:cNvSpPr/>
            <p:nvPr/>
          </p:nvSpPr>
          <p:spPr>
            <a:xfrm>
              <a:off x="6592045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739359C-EC55-8149-B0BF-CF037BE0AF26}"/>
                </a:ext>
              </a:extLst>
            </p:cNvPr>
            <p:cNvSpPr/>
            <p:nvPr/>
          </p:nvSpPr>
          <p:spPr>
            <a:xfrm>
              <a:off x="6912373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90F49DF-F1C0-EB4F-B920-FB2F6F91F12C}"/>
                </a:ext>
              </a:extLst>
            </p:cNvPr>
            <p:cNvSpPr/>
            <p:nvPr/>
          </p:nvSpPr>
          <p:spPr>
            <a:xfrm>
              <a:off x="7232700" y="4334667"/>
              <a:ext cx="320327" cy="2956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34B9859-64AA-A447-9787-B59392F61D04}"/>
              </a:ext>
            </a:extLst>
          </p:cNvPr>
          <p:cNvCxnSpPr>
            <a:cxnSpLocks/>
          </p:cNvCxnSpPr>
          <p:nvPr/>
        </p:nvCxnSpPr>
        <p:spPr>
          <a:xfrm flipV="1">
            <a:off x="2241800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12A5BF-BC39-1E43-BF71-BFA04C57E5A8}"/>
              </a:ext>
            </a:extLst>
          </p:cNvPr>
          <p:cNvCxnSpPr>
            <a:cxnSpLocks/>
          </p:cNvCxnSpPr>
          <p:nvPr/>
        </p:nvCxnSpPr>
        <p:spPr>
          <a:xfrm flipV="1">
            <a:off x="2561609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D72EC0F-D84A-3541-84DD-43E15760405A}"/>
              </a:ext>
            </a:extLst>
          </p:cNvPr>
          <p:cNvCxnSpPr>
            <a:cxnSpLocks/>
          </p:cNvCxnSpPr>
          <p:nvPr/>
        </p:nvCxnSpPr>
        <p:spPr>
          <a:xfrm flipV="1">
            <a:off x="288141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DF1A78-435F-7D40-ADC3-1D9FA5F9DCF0}"/>
              </a:ext>
            </a:extLst>
          </p:cNvPr>
          <p:cNvCxnSpPr>
            <a:cxnSpLocks/>
          </p:cNvCxnSpPr>
          <p:nvPr/>
        </p:nvCxnSpPr>
        <p:spPr>
          <a:xfrm flipV="1">
            <a:off x="320122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8F09DBF-545F-AD4A-977F-56C7E7D1A157}"/>
              </a:ext>
            </a:extLst>
          </p:cNvPr>
          <p:cNvCxnSpPr>
            <a:cxnSpLocks/>
          </p:cNvCxnSpPr>
          <p:nvPr/>
        </p:nvCxnSpPr>
        <p:spPr>
          <a:xfrm flipH="1" flipV="1">
            <a:off x="3521931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A6431AB-C515-0742-A821-BED90120B9A2}"/>
              </a:ext>
            </a:extLst>
          </p:cNvPr>
          <p:cNvCxnSpPr>
            <a:cxnSpLocks/>
          </p:cNvCxnSpPr>
          <p:nvPr/>
        </p:nvCxnSpPr>
        <p:spPr>
          <a:xfrm flipH="1" flipV="1">
            <a:off x="3838089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2A792D-D98B-F049-8AD0-19CA8A25CCAA}"/>
              </a:ext>
            </a:extLst>
          </p:cNvPr>
          <p:cNvCxnSpPr>
            <a:cxnSpLocks/>
          </p:cNvCxnSpPr>
          <p:nvPr/>
        </p:nvCxnSpPr>
        <p:spPr>
          <a:xfrm flipH="1" flipV="1">
            <a:off x="4154247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E7FA5DF-0A3C-DE4A-A441-8B1887FA6832}"/>
              </a:ext>
            </a:extLst>
          </p:cNvPr>
          <p:cNvCxnSpPr>
            <a:cxnSpLocks/>
          </p:cNvCxnSpPr>
          <p:nvPr/>
        </p:nvCxnSpPr>
        <p:spPr>
          <a:xfrm flipH="1" flipV="1">
            <a:off x="4470405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7EF3A8C-3A03-1448-83E0-CDEE69A1232A}"/>
              </a:ext>
            </a:extLst>
          </p:cNvPr>
          <p:cNvCxnSpPr>
            <a:cxnSpLocks/>
          </p:cNvCxnSpPr>
          <p:nvPr/>
        </p:nvCxnSpPr>
        <p:spPr>
          <a:xfrm flipV="1">
            <a:off x="633409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68FFD3-18B1-924B-A539-5243D6322522}"/>
              </a:ext>
            </a:extLst>
          </p:cNvPr>
          <p:cNvCxnSpPr>
            <a:cxnSpLocks/>
          </p:cNvCxnSpPr>
          <p:nvPr/>
        </p:nvCxnSpPr>
        <p:spPr>
          <a:xfrm flipV="1">
            <a:off x="949567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FC7D70F-F7DB-F840-B326-CAD82DC487DA}"/>
              </a:ext>
            </a:extLst>
          </p:cNvPr>
          <p:cNvCxnSpPr>
            <a:cxnSpLocks/>
          </p:cNvCxnSpPr>
          <p:nvPr/>
        </p:nvCxnSpPr>
        <p:spPr>
          <a:xfrm flipV="1">
            <a:off x="1265725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04B1F4-E693-9D45-8AE0-E3D5D2DFCCA3}"/>
              </a:ext>
            </a:extLst>
          </p:cNvPr>
          <p:cNvCxnSpPr>
            <a:cxnSpLocks/>
          </p:cNvCxnSpPr>
          <p:nvPr/>
        </p:nvCxnSpPr>
        <p:spPr>
          <a:xfrm flipV="1">
            <a:off x="1581883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33B6AD-DEAB-A146-9F90-FF311DDF48FD}"/>
              </a:ext>
            </a:extLst>
          </p:cNvPr>
          <p:cNvSpPr/>
          <p:nvPr/>
        </p:nvSpPr>
        <p:spPr>
          <a:xfrm>
            <a:off x="245662" y="1787856"/>
            <a:ext cx="4885898" cy="3125337"/>
          </a:xfrm>
          <a:prstGeom prst="roundRect">
            <a:avLst>
              <a:gd name="adj" fmla="val 5313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54C69CFC-C9D9-5147-BE30-2857A6E6C4D4}"/>
              </a:ext>
            </a:extLst>
          </p:cNvPr>
          <p:cNvSpPr/>
          <p:nvPr/>
        </p:nvSpPr>
        <p:spPr>
          <a:xfrm>
            <a:off x="5381546" y="1787855"/>
            <a:ext cx="4885898" cy="3125337"/>
          </a:xfrm>
          <a:prstGeom prst="roundRect">
            <a:avLst>
              <a:gd name="adj" fmla="val 5313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9600C0-D7BD-C145-8959-18A77C9EAD57}"/>
              </a:ext>
            </a:extLst>
          </p:cNvPr>
          <p:cNvSpPr/>
          <p:nvPr/>
        </p:nvSpPr>
        <p:spPr>
          <a:xfrm>
            <a:off x="245662" y="4945410"/>
            <a:ext cx="4885898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N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341CF0B-F4BB-B447-B30A-5C9BB1BD9906}"/>
              </a:ext>
            </a:extLst>
          </p:cNvPr>
          <p:cNvSpPr/>
          <p:nvPr/>
        </p:nvSpPr>
        <p:spPr>
          <a:xfrm>
            <a:off x="5381546" y="4945410"/>
            <a:ext cx="4885898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N+1</a:t>
            </a:r>
          </a:p>
        </p:txBody>
      </p:sp>
    </p:spTree>
    <p:extLst>
      <p:ext uri="{BB962C8B-B14F-4D97-AF65-F5344CB8AC3E}">
        <p14:creationId xmlns:p14="http://schemas.microsoft.com/office/powerpoint/2010/main" val="203606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43A0FD-6E7C-6E43-8EA6-CCB0044ACBB5}"/>
              </a:ext>
            </a:extLst>
          </p:cNvPr>
          <p:cNvGrpSpPr/>
          <p:nvPr/>
        </p:nvGrpSpPr>
        <p:grpSpPr>
          <a:xfrm>
            <a:off x="3543965" y="1091235"/>
            <a:ext cx="3843927" cy="295687"/>
            <a:chOff x="5663265" y="1839951"/>
            <a:chExt cx="3843927" cy="29568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8B10CC-39F1-0D41-9E12-7A511532FBF5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F1BCD-C520-564F-9A57-527502EBB64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1E5AEF-058A-6745-AB0B-88404AA876F2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5B7A6-C92E-D14C-A6A9-0EA4E2AAEC5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56AF8-5F18-3D4A-8BF1-F07097BA0D2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2110A2-B6B3-A744-9D91-3B79EDA2E24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B4ADEB-591E-104D-85FF-7D39E0911DAD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AEB1E0-589E-4B43-8A98-32B55B4F7D0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11D29C-AF8D-2447-8594-B8B850C619A5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E3C469-B85E-A44C-9E8F-25E9043823BA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F62D1-B8E9-8F4A-A589-C6B861D18412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0FB5A6-ECE7-4045-B786-3D6E2A275A7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85E91-0D6D-624F-AA9E-D5790AFE8922}"/>
              </a:ext>
            </a:extLst>
          </p:cNvPr>
          <p:cNvSpPr/>
          <p:nvPr/>
        </p:nvSpPr>
        <p:spPr>
          <a:xfrm>
            <a:off x="7551825" y="1021801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89B84-5884-944B-B5EB-9AD120B34864}"/>
              </a:ext>
            </a:extLst>
          </p:cNvPr>
          <p:cNvCxnSpPr>
            <a:cxnSpLocks/>
          </p:cNvCxnSpPr>
          <p:nvPr/>
        </p:nvCxnSpPr>
        <p:spPr>
          <a:xfrm flipV="1">
            <a:off x="610513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F76C3-A3FC-2949-BB52-924AF598617B}"/>
              </a:ext>
            </a:extLst>
          </p:cNvPr>
          <p:cNvGrpSpPr/>
          <p:nvPr/>
        </p:nvGrpSpPr>
        <p:grpSpPr>
          <a:xfrm>
            <a:off x="5945476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04A14-50C5-6F4E-9650-A2930A2ACE2F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C033D00-8238-F540-A94F-4CBD6618E639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B7BF16-166F-C24E-A687-1635F04E99AE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533-6E57-3740-974F-249687C5BDBB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C41F9E-A196-A442-A9D5-1224D2E5F65B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EDD7E-BF15-6C44-BC83-FC4F5A261FC8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7C3B96A-6C9D-D544-B513-4B2171FED8D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FF935B-ED3B-154F-B87A-53F7D35961F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542DC4-E99F-EA4E-B3A7-3F17866E5CD8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F0E732-942B-764D-BB6E-C6D805A7C5B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C0548D-DF13-1440-A832-2A47F6DDCC7A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A65CF1-F3FB-F545-969C-EF02382FEC9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F0F94F-15EB-2D49-8D62-476DB4225BE6}"/>
              </a:ext>
            </a:extLst>
          </p:cNvPr>
          <p:cNvCxnSpPr>
            <a:cxnSpLocks/>
          </p:cNvCxnSpPr>
          <p:nvPr/>
        </p:nvCxnSpPr>
        <p:spPr>
          <a:xfrm flipV="1">
            <a:off x="642546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498625-49C0-4547-948D-42E0DA8BC71A}"/>
              </a:ext>
            </a:extLst>
          </p:cNvPr>
          <p:cNvCxnSpPr>
            <a:cxnSpLocks/>
          </p:cNvCxnSpPr>
          <p:nvPr/>
        </p:nvCxnSpPr>
        <p:spPr>
          <a:xfrm flipV="1">
            <a:off x="674578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D3292D-8EF5-3546-91BA-F2AF8C646A63}"/>
              </a:ext>
            </a:extLst>
          </p:cNvPr>
          <p:cNvCxnSpPr>
            <a:cxnSpLocks/>
          </p:cNvCxnSpPr>
          <p:nvPr/>
        </p:nvCxnSpPr>
        <p:spPr>
          <a:xfrm flipV="1">
            <a:off x="706611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1137748-7704-6C43-8192-1ED7FF162D8C}"/>
              </a:ext>
            </a:extLst>
          </p:cNvPr>
          <p:cNvCxnSpPr>
            <a:cxnSpLocks/>
          </p:cNvCxnSpPr>
          <p:nvPr/>
        </p:nvCxnSpPr>
        <p:spPr>
          <a:xfrm flipV="1">
            <a:off x="770677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C17839-29F8-B14E-ABDD-4DD2FEC4345C}"/>
              </a:ext>
            </a:extLst>
          </p:cNvPr>
          <p:cNvCxnSpPr>
            <a:cxnSpLocks/>
          </p:cNvCxnSpPr>
          <p:nvPr/>
        </p:nvCxnSpPr>
        <p:spPr>
          <a:xfrm flipV="1">
            <a:off x="8027097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816307-46EC-0240-BD69-C704CC894D58}"/>
              </a:ext>
            </a:extLst>
          </p:cNvPr>
          <p:cNvCxnSpPr>
            <a:cxnSpLocks/>
          </p:cNvCxnSpPr>
          <p:nvPr/>
        </p:nvCxnSpPr>
        <p:spPr>
          <a:xfrm flipV="1">
            <a:off x="834742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363D89-E29B-4B47-BAE8-D62F08B85243}"/>
              </a:ext>
            </a:extLst>
          </p:cNvPr>
          <p:cNvCxnSpPr>
            <a:cxnSpLocks/>
          </p:cNvCxnSpPr>
          <p:nvPr/>
        </p:nvCxnSpPr>
        <p:spPr>
          <a:xfrm flipV="1">
            <a:off x="866775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EFF0DE-2F24-1D45-AAE5-4B1371F77C1B}"/>
              </a:ext>
            </a:extLst>
          </p:cNvPr>
          <p:cNvCxnSpPr>
            <a:cxnSpLocks/>
          </p:cNvCxnSpPr>
          <p:nvPr/>
        </p:nvCxnSpPr>
        <p:spPr>
          <a:xfrm flipV="1">
            <a:off x="8988078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973B79-55C1-6D48-A9C4-3FF5A23B4438}"/>
              </a:ext>
            </a:extLst>
          </p:cNvPr>
          <p:cNvCxnSpPr>
            <a:cxnSpLocks/>
          </p:cNvCxnSpPr>
          <p:nvPr/>
        </p:nvCxnSpPr>
        <p:spPr>
          <a:xfrm flipV="1">
            <a:off x="930840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3B7AA9-FDD3-7A47-9DEC-04367B900EB9}"/>
              </a:ext>
            </a:extLst>
          </p:cNvPr>
          <p:cNvCxnSpPr>
            <a:cxnSpLocks/>
          </p:cNvCxnSpPr>
          <p:nvPr/>
        </p:nvCxnSpPr>
        <p:spPr>
          <a:xfrm flipV="1">
            <a:off x="962873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131234-B930-734B-9EA5-8F50E3390B83}"/>
              </a:ext>
            </a:extLst>
          </p:cNvPr>
          <p:cNvCxnSpPr>
            <a:cxnSpLocks/>
          </p:cNvCxnSpPr>
          <p:nvPr/>
        </p:nvCxnSpPr>
        <p:spPr>
          <a:xfrm flipV="1">
            <a:off x="610563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3512EC5-290E-3744-BD39-53C4998D52FF}"/>
              </a:ext>
            </a:extLst>
          </p:cNvPr>
          <p:cNvCxnSpPr>
            <a:cxnSpLocks/>
          </p:cNvCxnSpPr>
          <p:nvPr/>
        </p:nvCxnSpPr>
        <p:spPr>
          <a:xfrm flipV="1">
            <a:off x="642596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AA027E-FA71-454C-B40D-008BAAD61C19}"/>
              </a:ext>
            </a:extLst>
          </p:cNvPr>
          <p:cNvCxnSpPr>
            <a:cxnSpLocks/>
          </p:cNvCxnSpPr>
          <p:nvPr/>
        </p:nvCxnSpPr>
        <p:spPr>
          <a:xfrm flipV="1">
            <a:off x="674629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1CA2B2-0087-1F4F-99FF-E0B36F9F97F3}"/>
              </a:ext>
            </a:extLst>
          </p:cNvPr>
          <p:cNvCxnSpPr>
            <a:cxnSpLocks/>
          </p:cNvCxnSpPr>
          <p:nvPr/>
        </p:nvCxnSpPr>
        <p:spPr>
          <a:xfrm flipV="1">
            <a:off x="706662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2D8E5B-58A4-2E48-B1AA-4C31FCC2667E}"/>
              </a:ext>
            </a:extLst>
          </p:cNvPr>
          <p:cNvCxnSpPr>
            <a:cxnSpLocks/>
          </p:cNvCxnSpPr>
          <p:nvPr/>
        </p:nvCxnSpPr>
        <p:spPr>
          <a:xfrm flipV="1">
            <a:off x="770727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0C12F02-C7E2-A042-AB10-5EBDD3122894}"/>
              </a:ext>
            </a:extLst>
          </p:cNvPr>
          <p:cNvCxnSpPr>
            <a:cxnSpLocks/>
          </p:cNvCxnSpPr>
          <p:nvPr/>
        </p:nvCxnSpPr>
        <p:spPr>
          <a:xfrm flipV="1">
            <a:off x="8027601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AD38EF-27F0-2846-869C-A7DEC6ADA741}"/>
              </a:ext>
            </a:extLst>
          </p:cNvPr>
          <p:cNvCxnSpPr>
            <a:cxnSpLocks/>
          </p:cNvCxnSpPr>
          <p:nvPr/>
        </p:nvCxnSpPr>
        <p:spPr>
          <a:xfrm flipV="1">
            <a:off x="834792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8C3196-9903-6042-B2FD-4F66F9A84B26}"/>
              </a:ext>
            </a:extLst>
          </p:cNvPr>
          <p:cNvCxnSpPr>
            <a:cxnSpLocks/>
          </p:cNvCxnSpPr>
          <p:nvPr/>
        </p:nvCxnSpPr>
        <p:spPr>
          <a:xfrm flipV="1">
            <a:off x="866825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6F48EE8-D356-674F-9998-00469C41D847}"/>
              </a:ext>
            </a:extLst>
          </p:cNvPr>
          <p:cNvCxnSpPr>
            <a:cxnSpLocks/>
          </p:cNvCxnSpPr>
          <p:nvPr/>
        </p:nvCxnSpPr>
        <p:spPr>
          <a:xfrm flipV="1">
            <a:off x="8988582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95CC403-C0CD-784E-9F32-1ECF6E6083E0}"/>
              </a:ext>
            </a:extLst>
          </p:cNvPr>
          <p:cNvCxnSpPr>
            <a:cxnSpLocks/>
          </p:cNvCxnSpPr>
          <p:nvPr/>
        </p:nvCxnSpPr>
        <p:spPr>
          <a:xfrm flipV="1">
            <a:off x="930890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C5D62-47FC-CC45-A76F-B93C3B677E1A}"/>
              </a:ext>
            </a:extLst>
          </p:cNvPr>
          <p:cNvCxnSpPr>
            <a:cxnSpLocks/>
          </p:cNvCxnSpPr>
          <p:nvPr/>
        </p:nvCxnSpPr>
        <p:spPr>
          <a:xfrm flipV="1">
            <a:off x="962923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4594EE-3EDF-3A4D-8DB7-1FB7C04E074D}"/>
              </a:ext>
            </a:extLst>
          </p:cNvPr>
          <p:cNvSpPr/>
          <p:nvPr/>
        </p:nvSpPr>
        <p:spPr>
          <a:xfrm>
            <a:off x="10430523" y="2928580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Shuffled noisy key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2C4F36-EE4E-2841-AA82-5EC5C22BA8C0}"/>
              </a:ext>
            </a:extLst>
          </p:cNvPr>
          <p:cNvCxnSpPr>
            <a:cxnSpLocks/>
          </p:cNvCxnSpPr>
          <p:nvPr/>
        </p:nvCxnSpPr>
        <p:spPr>
          <a:xfrm flipV="1">
            <a:off x="739424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091B79-EA07-CC46-AEA8-F14E4F983F76}"/>
              </a:ext>
            </a:extLst>
          </p:cNvPr>
          <p:cNvCxnSpPr>
            <a:cxnSpLocks/>
          </p:cNvCxnSpPr>
          <p:nvPr/>
        </p:nvCxnSpPr>
        <p:spPr>
          <a:xfrm flipV="1">
            <a:off x="739475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D5E100-84BC-D640-BF2A-B5475A15B2E1}"/>
              </a:ext>
            </a:extLst>
          </p:cNvPr>
          <p:cNvCxnSpPr>
            <a:cxnSpLocks/>
          </p:cNvCxnSpPr>
          <p:nvPr/>
        </p:nvCxnSpPr>
        <p:spPr>
          <a:xfrm flipH="1">
            <a:off x="6105135" y="2260521"/>
            <a:ext cx="160163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69795C-F0A2-DD47-AA6E-7B05CD49EA2C}"/>
              </a:ext>
            </a:extLst>
          </p:cNvPr>
          <p:cNvCxnSpPr>
            <a:cxnSpLocks/>
          </p:cNvCxnSpPr>
          <p:nvPr/>
        </p:nvCxnSpPr>
        <p:spPr>
          <a:xfrm flipH="1">
            <a:off x="6425463" y="2260521"/>
            <a:ext cx="256261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EE75CFA-BB23-CB46-87BC-48BE4EBF5702}"/>
              </a:ext>
            </a:extLst>
          </p:cNvPr>
          <p:cNvCxnSpPr>
            <a:cxnSpLocks/>
          </p:cNvCxnSpPr>
          <p:nvPr/>
        </p:nvCxnSpPr>
        <p:spPr>
          <a:xfrm>
            <a:off x="6105799" y="2260521"/>
            <a:ext cx="640650" cy="302653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DAC84E-2A75-CF4E-BC42-F435AE03AC9E}"/>
              </a:ext>
            </a:extLst>
          </p:cNvPr>
          <p:cNvCxnSpPr>
            <a:cxnSpLocks/>
          </p:cNvCxnSpPr>
          <p:nvPr/>
        </p:nvCxnSpPr>
        <p:spPr>
          <a:xfrm flipH="1">
            <a:off x="7066113" y="2260520"/>
            <a:ext cx="2241629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B5BCFA-63D5-DF40-B4C3-A8DA52ACDEFD}"/>
              </a:ext>
            </a:extLst>
          </p:cNvPr>
          <p:cNvCxnSpPr>
            <a:cxnSpLocks/>
          </p:cNvCxnSpPr>
          <p:nvPr/>
        </p:nvCxnSpPr>
        <p:spPr>
          <a:xfrm flipH="1">
            <a:off x="7394249" y="2260519"/>
            <a:ext cx="952509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469BABD-5044-6B4A-927B-EAAA6D6A4B0B}"/>
              </a:ext>
            </a:extLst>
          </p:cNvPr>
          <p:cNvCxnSpPr>
            <a:cxnSpLocks/>
          </p:cNvCxnSpPr>
          <p:nvPr/>
        </p:nvCxnSpPr>
        <p:spPr>
          <a:xfrm>
            <a:off x="6744616" y="2260518"/>
            <a:ext cx="96215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FB4663-8BA4-7B4E-9DE2-5B5E8D5FB61B}"/>
              </a:ext>
            </a:extLst>
          </p:cNvPr>
          <p:cNvCxnSpPr>
            <a:cxnSpLocks/>
          </p:cNvCxnSpPr>
          <p:nvPr/>
        </p:nvCxnSpPr>
        <p:spPr>
          <a:xfrm flipH="1">
            <a:off x="8028991" y="2260518"/>
            <a:ext cx="641003" cy="30265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65977D-5457-7B47-B012-B6200CD1CA41}"/>
              </a:ext>
            </a:extLst>
          </p:cNvPr>
          <p:cNvCxnSpPr>
            <a:cxnSpLocks/>
          </p:cNvCxnSpPr>
          <p:nvPr/>
        </p:nvCxnSpPr>
        <p:spPr>
          <a:xfrm>
            <a:off x="8025707" y="2267844"/>
            <a:ext cx="320484" cy="29532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0E708CB-87B4-6D41-A727-E31DECAA3A33}"/>
              </a:ext>
            </a:extLst>
          </p:cNvPr>
          <p:cNvCxnSpPr>
            <a:cxnSpLocks/>
          </p:cNvCxnSpPr>
          <p:nvPr/>
        </p:nvCxnSpPr>
        <p:spPr>
          <a:xfrm>
            <a:off x="6429251" y="2260517"/>
            <a:ext cx="2236444" cy="302655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D5B9632-73DD-E448-970C-103AB0D60844}"/>
              </a:ext>
            </a:extLst>
          </p:cNvPr>
          <p:cNvCxnSpPr>
            <a:cxnSpLocks/>
          </p:cNvCxnSpPr>
          <p:nvPr/>
        </p:nvCxnSpPr>
        <p:spPr>
          <a:xfrm>
            <a:off x="7058814" y="2267843"/>
            <a:ext cx="1932329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8A237FC-655F-C048-971D-547A1C072EC6}"/>
              </a:ext>
            </a:extLst>
          </p:cNvPr>
          <p:cNvCxnSpPr>
            <a:cxnSpLocks/>
          </p:cNvCxnSpPr>
          <p:nvPr/>
        </p:nvCxnSpPr>
        <p:spPr>
          <a:xfrm flipH="1">
            <a:off x="9307171" y="2260516"/>
            <a:ext cx="318337" cy="30265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9092FC-F7D3-2E43-B3AD-6E535D83D6D6}"/>
              </a:ext>
            </a:extLst>
          </p:cNvPr>
          <p:cNvCxnSpPr>
            <a:cxnSpLocks/>
          </p:cNvCxnSpPr>
          <p:nvPr/>
        </p:nvCxnSpPr>
        <p:spPr>
          <a:xfrm flipH="1" flipV="1">
            <a:off x="7385558" y="2267843"/>
            <a:ext cx="2249812" cy="295329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B1B7648-349F-8C49-BCDA-34778E7F7667}"/>
              </a:ext>
            </a:extLst>
          </p:cNvPr>
          <p:cNvSpPr/>
          <p:nvPr/>
        </p:nvSpPr>
        <p:spPr>
          <a:xfrm>
            <a:off x="5579716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6523F6-2DC1-9E44-A4DD-AD8734D39F45}"/>
              </a:ext>
            </a:extLst>
          </p:cNvPr>
          <p:cNvSpPr/>
          <p:nvPr/>
        </p:nvSpPr>
        <p:spPr>
          <a:xfrm>
            <a:off x="5900043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83DF8AE-6CAE-F544-84C7-540CB9C5BA8C}"/>
              </a:ext>
            </a:extLst>
          </p:cNvPr>
          <p:cNvSpPr/>
          <p:nvPr/>
        </p:nvSpPr>
        <p:spPr>
          <a:xfrm>
            <a:off x="6220371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FDA2139-656A-FF4C-9FF0-E6E34C43F486}"/>
              </a:ext>
            </a:extLst>
          </p:cNvPr>
          <p:cNvSpPr/>
          <p:nvPr/>
        </p:nvSpPr>
        <p:spPr>
          <a:xfrm>
            <a:off x="6540698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4EDA591-8873-8846-96CB-B56F23F2D90D}"/>
              </a:ext>
            </a:extLst>
          </p:cNvPr>
          <p:cNvSpPr/>
          <p:nvPr/>
        </p:nvSpPr>
        <p:spPr>
          <a:xfrm>
            <a:off x="6861025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1B340B2-8DA8-9E4F-ACE3-90194AB078F4}"/>
              </a:ext>
            </a:extLst>
          </p:cNvPr>
          <p:cNvSpPr/>
          <p:nvPr/>
        </p:nvSpPr>
        <p:spPr>
          <a:xfrm>
            <a:off x="7181352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F614BEE-6822-9E45-9344-D3DF5BC9DE1E}"/>
              </a:ext>
            </a:extLst>
          </p:cNvPr>
          <p:cNvSpPr/>
          <p:nvPr/>
        </p:nvSpPr>
        <p:spPr>
          <a:xfrm>
            <a:off x="8141759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76541BA-5F2F-9F4E-A791-94803ACB557F}"/>
              </a:ext>
            </a:extLst>
          </p:cNvPr>
          <p:cNvSpPr/>
          <p:nvPr/>
        </p:nvSpPr>
        <p:spPr>
          <a:xfrm>
            <a:off x="8462086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422536F-8884-4C46-BBA2-46C44288C0BE}"/>
              </a:ext>
            </a:extLst>
          </p:cNvPr>
          <p:cNvSpPr/>
          <p:nvPr/>
        </p:nvSpPr>
        <p:spPr>
          <a:xfrm>
            <a:off x="8782414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5EC20B9-CFC3-D84A-BF62-DD33B63281A9}"/>
              </a:ext>
            </a:extLst>
          </p:cNvPr>
          <p:cNvSpPr/>
          <p:nvPr/>
        </p:nvSpPr>
        <p:spPr>
          <a:xfrm>
            <a:off x="9102741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4647BB6-93D2-7B47-B01B-75BCB0016745}"/>
              </a:ext>
            </a:extLst>
          </p:cNvPr>
          <p:cNvSpPr/>
          <p:nvPr/>
        </p:nvSpPr>
        <p:spPr>
          <a:xfrm>
            <a:off x="9423069" y="4334667"/>
            <a:ext cx="320327" cy="2956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0B54C98-FC84-1F48-A31C-44C85C73BF82}"/>
              </a:ext>
            </a:extLst>
          </p:cNvPr>
          <p:cNvSpPr/>
          <p:nvPr/>
        </p:nvSpPr>
        <p:spPr>
          <a:xfrm>
            <a:off x="9743396" y="4334667"/>
            <a:ext cx="320327" cy="295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9665E13-2BEF-DB47-80CD-8BD5110FA255}"/>
              </a:ext>
            </a:extLst>
          </p:cNvPr>
          <p:cNvCxnSpPr>
            <a:cxnSpLocks/>
          </p:cNvCxnSpPr>
          <p:nvPr/>
        </p:nvCxnSpPr>
        <p:spPr>
          <a:xfrm flipH="1" flipV="1">
            <a:off x="8664636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9E23D06-2A3F-6F49-843E-B3CFD576758D}"/>
              </a:ext>
            </a:extLst>
          </p:cNvPr>
          <p:cNvCxnSpPr>
            <a:cxnSpLocks/>
          </p:cNvCxnSpPr>
          <p:nvPr/>
        </p:nvCxnSpPr>
        <p:spPr>
          <a:xfrm flipH="1" flipV="1">
            <a:off x="8980794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EA7E467-26F2-8F4C-8186-4D5EF67BE0C4}"/>
              </a:ext>
            </a:extLst>
          </p:cNvPr>
          <p:cNvCxnSpPr>
            <a:cxnSpLocks/>
          </p:cNvCxnSpPr>
          <p:nvPr/>
        </p:nvCxnSpPr>
        <p:spPr>
          <a:xfrm flipH="1" flipV="1">
            <a:off x="9296952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F288272-E74A-9B4A-9703-B2EA26A4DC21}"/>
              </a:ext>
            </a:extLst>
          </p:cNvPr>
          <p:cNvCxnSpPr>
            <a:cxnSpLocks/>
          </p:cNvCxnSpPr>
          <p:nvPr/>
        </p:nvCxnSpPr>
        <p:spPr>
          <a:xfrm flipH="1" flipV="1">
            <a:off x="9613110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3F37307-941E-764B-8F94-0F20EAE4D41D}"/>
              </a:ext>
            </a:extLst>
          </p:cNvPr>
          <p:cNvCxnSpPr>
            <a:cxnSpLocks/>
          </p:cNvCxnSpPr>
          <p:nvPr/>
        </p:nvCxnSpPr>
        <p:spPr>
          <a:xfrm flipV="1">
            <a:off x="5776114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1195D30-9AB7-6F48-ADDA-A2A6A0F90023}"/>
              </a:ext>
            </a:extLst>
          </p:cNvPr>
          <p:cNvCxnSpPr>
            <a:cxnSpLocks/>
          </p:cNvCxnSpPr>
          <p:nvPr/>
        </p:nvCxnSpPr>
        <p:spPr>
          <a:xfrm flipV="1">
            <a:off x="6092272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B7608F1-FAD4-CC4B-926E-29A9116C54EA}"/>
              </a:ext>
            </a:extLst>
          </p:cNvPr>
          <p:cNvSpPr/>
          <p:nvPr/>
        </p:nvSpPr>
        <p:spPr>
          <a:xfrm>
            <a:off x="10430523" y="4267036"/>
            <a:ext cx="1734183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 blocks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957C0-466D-B048-B510-FB0DEB27DE59}"/>
              </a:ext>
            </a:extLst>
          </p:cNvPr>
          <p:cNvCxnSpPr>
            <a:cxnSpLocks/>
          </p:cNvCxnSpPr>
          <p:nvPr/>
        </p:nvCxnSpPr>
        <p:spPr>
          <a:xfrm flipV="1">
            <a:off x="6408430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34D4C7-F6C4-064B-98A3-A8CE5AEC0F09}"/>
              </a:ext>
            </a:extLst>
          </p:cNvPr>
          <p:cNvCxnSpPr>
            <a:cxnSpLocks/>
          </p:cNvCxnSpPr>
          <p:nvPr/>
        </p:nvCxnSpPr>
        <p:spPr>
          <a:xfrm flipV="1">
            <a:off x="6724588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ED44101-94EF-0E43-A450-7FA02D2D0F9A}"/>
              </a:ext>
            </a:extLst>
          </p:cNvPr>
          <p:cNvCxnSpPr>
            <a:cxnSpLocks/>
          </p:cNvCxnSpPr>
          <p:nvPr/>
        </p:nvCxnSpPr>
        <p:spPr>
          <a:xfrm flipV="1">
            <a:off x="7030090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ABF7250-E3B2-A040-8475-903FA2C0A484}"/>
              </a:ext>
            </a:extLst>
          </p:cNvPr>
          <p:cNvCxnSpPr>
            <a:cxnSpLocks/>
          </p:cNvCxnSpPr>
          <p:nvPr/>
        </p:nvCxnSpPr>
        <p:spPr>
          <a:xfrm flipV="1">
            <a:off x="7346248" y="3393525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BFB0C7E-3A85-3A45-A1EE-F1B5AED1BA99}"/>
              </a:ext>
            </a:extLst>
          </p:cNvPr>
          <p:cNvCxnSpPr>
            <a:cxnSpLocks/>
          </p:cNvCxnSpPr>
          <p:nvPr/>
        </p:nvCxnSpPr>
        <p:spPr>
          <a:xfrm flipH="1" flipV="1">
            <a:off x="8005442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330B036-C5F8-524B-BAA3-829CC513746C}"/>
              </a:ext>
            </a:extLst>
          </p:cNvPr>
          <p:cNvCxnSpPr>
            <a:cxnSpLocks/>
          </p:cNvCxnSpPr>
          <p:nvPr/>
        </p:nvCxnSpPr>
        <p:spPr>
          <a:xfrm flipH="1" flipV="1">
            <a:off x="8321600" y="3392804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5FDD69-9B13-2D4D-B8EE-0C09DBBCD244}"/>
              </a:ext>
            </a:extLst>
          </p:cNvPr>
          <p:cNvCxnSpPr>
            <a:cxnSpLocks/>
          </p:cNvCxnSpPr>
          <p:nvPr/>
        </p:nvCxnSpPr>
        <p:spPr>
          <a:xfrm flipV="1">
            <a:off x="96243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2892F3-EF8B-CE40-B5DA-B1C7B74E6306}"/>
              </a:ext>
            </a:extLst>
          </p:cNvPr>
          <p:cNvGrpSpPr/>
          <p:nvPr/>
        </p:nvGrpSpPr>
        <p:grpSpPr>
          <a:xfrm>
            <a:off x="802771" y="2988928"/>
            <a:ext cx="3843927" cy="295687"/>
            <a:chOff x="5663265" y="1839951"/>
            <a:chExt cx="3843927" cy="295687"/>
          </a:xfrm>
          <a:noFill/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C31C81-5DCA-5F4C-9ABC-69CF63FA8C12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AA2809A-4949-FD43-BD66-ADC10B6183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5BE09E-FC20-BB42-9AE0-9E6A0664B26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9102B1-DC1E-2844-A0CE-82EC203CACB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69AADA3-A03D-2C41-8224-DC0891791CA8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64B0208-71BC-6249-B509-FCB1CD5CED30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098D8C7-18E2-3945-945E-6E97992B7F5A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FC9A557-6E17-014D-990C-4EF968F45378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5CA93D-49F1-DA41-8A71-6887586B8EB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E7BB8B1-6222-E840-9237-D86919D8C4F3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F3F00BC-B9A4-4A4B-B43A-FAD0BCFDF12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3F657B-EB0C-8A4F-A030-DB283A1F8421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2195C8-D4A9-E247-9F87-A0D1AA27E541}"/>
              </a:ext>
            </a:extLst>
          </p:cNvPr>
          <p:cNvCxnSpPr>
            <a:cxnSpLocks/>
          </p:cNvCxnSpPr>
          <p:nvPr/>
        </p:nvCxnSpPr>
        <p:spPr>
          <a:xfrm flipV="1">
            <a:off x="1282757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B1750F2-B413-F54E-A376-F7B6321897D1}"/>
              </a:ext>
            </a:extLst>
          </p:cNvPr>
          <p:cNvCxnSpPr>
            <a:cxnSpLocks/>
          </p:cNvCxnSpPr>
          <p:nvPr/>
        </p:nvCxnSpPr>
        <p:spPr>
          <a:xfrm flipV="1">
            <a:off x="1603084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9AF17C0-5D42-A242-BA19-C769C45A4D7B}"/>
              </a:ext>
            </a:extLst>
          </p:cNvPr>
          <p:cNvCxnSpPr>
            <a:cxnSpLocks/>
          </p:cNvCxnSpPr>
          <p:nvPr/>
        </p:nvCxnSpPr>
        <p:spPr>
          <a:xfrm flipV="1">
            <a:off x="1923411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057D913-C7E5-E34A-83E8-017C033602B0}"/>
              </a:ext>
            </a:extLst>
          </p:cNvPr>
          <p:cNvCxnSpPr>
            <a:cxnSpLocks/>
          </p:cNvCxnSpPr>
          <p:nvPr/>
        </p:nvCxnSpPr>
        <p:spPr>
          <a:xfrm flipV="1">
            <a:off x="2243738" y="1995137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A7B2B7F-891B-3645-B84E-5B7EC2AEF237}"/>
              </a:ext>
            </a:extLst>
          </p:cNvPr>
          <p:cNvCxnSpPr>
            <a:cxnSpLocks/>
          </p:cNvCxnSpPr>
          <p:nvPr/>
        </p:nvCxnSpPr>
        <p:spPr>
          <a:xfrm flipV="1">
            <a:off x="2564065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F45E27-5467-E240-94FD-3D4BB7DB8DB9}"/>
              </a:ext>
            </a:extLst>
          </p:cNvPr>
          <p:cNvCxnSpPr>
            <a:cxnSpLocks/>
          </p:cNvCxnSpPr>
          <p:nvPr/>
        </p:nvCxnSpPr>
        <p:spPr>
          <a:xfrm flipV="1">
            <a:off x="2884392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13A47D-33DB-4E40-AC68-F82E0AB0AED7}"/>
              </a:ext>
            </a:extLst>
          </p:cNvPr>
          <p:cNvCxnSpPr>
            <a:cxnSpLocks/>
          </p:cNvCxnSpPr>
          <p:nvPr/>
        </p:nvCxnSpPr>
        <p:spPr>
          <a:xfrm flipV="1">
            <a:off x="3204719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7E3C6A8-3027-0143-AF97-B5A1D650D921}"/>
              </a:ext>
            </a:extLst>
          </p:cNvPr>
          <p:cNvCxnSpPr>
            <a:cxnSpLocks/>
          </p:cNvCxnSpPr>
          <p:nvPr/>
        </p:nvCxnSpPr>
        <p:spPr>
          <a:xfrm flipV="1">
            <a:off x="3525046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0D75615-CE60-274A-A10E-A184F10250CC}"/>
              </a:ext>
            </a:extLst>
          </p:cNvPr>
          <p:cNvCxnSpPr>
            <a:cxnSpLocks/>
          </p:cNvCxnSpPr>
          <p:nvPr/>
        </p:nvCxnSpPr>
        <p:spPr>
          <a:xfrm flipV="1">
            <a:off x="3845373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B1C4EA1-E78C-D74B-8507-69DEAA3DD312}"/>
              </a:ext>
            </a:extLst>
          </p:cNvPr>
          <p:cNvCxnSpPr>
            <a:cxnSpLocks/>
          </p:cNvCxnSpPr>
          <p:nvPr/>
        </p:nvCxnSpPr>
        <p:spPr>
          <a:xfrm flipV="1">
            <a:off x="416570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ECB23B-CA69-3546-B95A-8EC24E368CF9}"/>
              </a:ext>
            </a:extLst>
          </p:cNvPr>
          <p:cNvCxnSpPr>
            <a:cxnSpLocks/>
          </p:cNvCxnSpPr>
          <p:nvPr/>
        </p:nvCxnSpPr>
        <p:spPr>
          <a:xfrm flipV="1">
            <a:off x="4486030" y="1995137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8F9F7D-DAB3-C44E-8319-EF134E9D8EBF}"/>
              </a:ext>
            </a:extLst>
          </p:cNvPr>
          <p:cNvCxnSpPr>
            <a:cxnSpLocks/>
          </p:cNvCxnSpPr>
          <p:nvPr/>
        </p:nvCxnSpPr>
        <p:spPr>
          <a:xfrm flipV="1">
            <a:off x="96293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433F273-6063-074D-8A75-B153B696AFFE}"/>
              </a:ext>
            </a:extLst>
          </p:cNvPr>
          <p:cNvCxnSpPr>
            <a:cxnSpLocks/>
          </p:cNvCxnSpPr>
          <p:nvPr/>
        </p:nvCxnSpPr>
        <p:spPr>
          <a:xfrm flipV="1">
            <a:off x="1283261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CB3FD7C-F01E-3243-8606-B81767311246}"/>
              </a:ext>
            </a:extLst>
          </p:cNvPr>
          <p:cNvCxnSpPr>
            <a:cxnSpLocks/>
          </p:cNvCxnSpPr>
          <p:nvPr/>
        </p:nvCxnSpPr>
        <p:spPr>
          <a:xfrm flipV="1">
            <a:off x="1603588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F924FAF-BB06-DB40-BAB9-7CA98177550E}"/>
              </a:ext>
            </a:extLst>
          </p:cNvPr>
          <p:cNvCxnSpPr>
            <a:cxnSpLocks/>
          </p:cNvCxnSpPr>
          <p:nvPr/>
        </p:nvCxnSpPr>
        <p:spPr>
          <a:xfrm flipV="1">
            <a:off x="1923915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40D09B-6708-3440-874D-8DE2E88F7076}"/>
              </a:ext>
            </a:extLst>
          </p:cNvPr>
          <p:cNvCxnSpPr>
            <a:cxnSpLocks/>
          </p:cNvCxnSpPr>
          <p:nvPr/>
        </p:nvCxnSpPr>
        <p:spPr>
          <a:xfrm flipV="1">
            <a:off x="2564569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31F48A-49E8-564A-B177-96B66DE013CB}"/>
              </a:ext>
            </a:extLst>
          </p:cNvPr>
          <p:cNvCxnSpPr>
            <a:cxnSpLocks/>
          </p:cNvCxnSpPr>
          <p:nvPr/>
        </p:nvCxnSpPr>
        <p:spPr>
          <a:xfrm flipV="1">
            <a:off x="2884896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E313945-1EE2-BB4F-BCD8-024C9539A527}"/>
              </a:ext>
            </a:extLst>
          </p:cNvPr>
          <p:cNvCxnSpPr>
            <a:cxnSpLocks/>
          </p:cNvCxnSpPr>
          <p:nvPr/>
        </p:nvCxnSpPr>
        <p:spPr>
          <a:xfrm flipV="1">
            <a:off x="3205223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854B84B-097E-8A4E-A466-1FFA40A7041D}"/>
              </a:ext>
            </a:extLst>
          </p:cNvPr>
          <p:cNvCxnSpPr>
            <a:cxnSpLocks/>
          </p:cNvCxnSpPr>
          <p:nvPr/>
        </p:nvCxnSpPr>
        <p:spPr>
          <a:xfrm flipV="1">
            <a:off x="3525550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4A1FB2B-6BB7-3E45-97FA-B953704E225A}"/>
              </a:ext>
            </a:extLst>
          </p:cNvPr>
          <p:cNvCxnSpPr>
            <a:cxnSpLocks/>
          </p:cNvCxnSpPr>
          <p:nvPr/>
        </p:nvCxnSpPr>
        <p:spPr>
          <a:xfrm flipV="1">
            <a:off x="3845877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A280CF3-806E-F841-A946-7C4455AFEEF6}"/>
              </a:ext>
            </a:extLst>
          </p:cNvPr>
          <p:cNvCxnSpPr>
            <a:cxnSpLocks/>
          </p:cNvCxnSpPr>
          <p:nvPr/>
        </p:nvCxnSpPr>
        <p:spPr>
          <a:xfrm flipV="1">
            <a:off x="416620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B62D41-1645-CB40-BB8D-772B5B1F0920}"/>
              </a:ext>
            </a:extLst>
          </p:cNvPr>
          <p:cNvCxnSpPr>
            <a:cxnSpLocks/>
          </p:cNvCxnSpPr>
          <p:nvPr/>
        </p:nvCxnSpPr>
        <p:spPr>
          <a:xfrm flipV="1">
            <a:off x="4486534" y="2563173"/>
            <a:ext cx="0" cy="26538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78C8B87-DA62-8644-8543-5A7CA1B4A99C}"/>
              </a:ext>
            </a:extLst>
          </p:cNvPr>
          <p:cNvCxnSpPr>
            <a:cxnSpLocks/>
          </p:cNvCxnSpPr>
          <p:nvPr/>
        </p:nvCxnSpPr>
        <p:spPr>
          <a:xfrm flipH="1">
            <a:off x="962430" y="2260521"/>
            <a:ext cx="640654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03468CB-6552-444E-9E4C-0C435C36A95C}"/>
              </a:ext>
            </a:extLst>
          </p:cNvPr>
          <p:cNvCxnSpPr>
            <a:cxnSpLocks/>
          </p:cNvCxnSpPr>
          <p:nvPr/>
        </p:nvCxnSpPr>
        <p:spPr>
          <a:xfrm flipH="1">
            <a:off x="1284968" y="2260521"/>
            <a:ext cx="1279095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59F33E-6EB8-BC40-8C13-06A6FB1C1367}"/>
              </a:ext>
            </a:extLst>
          </p:cNvPr>
          <p:cNvCxnSpPr>
            <a:cxnSpLocks/>
          </p:cNvCxnSpPr>
          <p:nvPr/>
        </p:nvCxnSpPr>
        <p:spPr>
          <a:xfrm flipH="1">
            <a:off x="1599769" y="2254627"/>
            <a:ext cx="1601459" cy="308546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1FA185-2BF8-2148-89E5-F7E868ADC397}"/>
              </a:ext>
            </a:extLst>
          </p:cNvPr>
          <p:cNvCxnSpPr>
            <a:cxnSpLocks/>
          </p:cNvCxnSpPr>
          <p:nvPr/>
        </p:nvCxnSpPr>
        <p:spPr>
          <a:xfrm>
            <a:off x="1282755" y="2266415"/>
            <a:ext cx="635130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4BE2D0-5937-A344-A22B-BCDC3696CA65}"/>
              </a:ext>
            </a:extLst>
          </p:cNvPr>
          <p:cNvCxnSpPr>
            <a:cxnSpLocks/>
          </p:cNvCxnSpPr>
          <p:nvPr/>
        </p:nvCxnSpPr>
        <p:spPr>
          <a:xfrm flipH="1">
            <a:off x="2565077" y="2266415"/>
            <a:ext cx="1920953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7E270DE-ACB3-6C40-ABB9-07109264E36A}"/>
              </a:ext>
            </a:extLst>
          </p:cNvPr>
          <p:cNvCxnSpPr>
            <a:cxnSpLocks/>
          </p:cNvCxnSpPr>
          <p:nvPr/>
        </p:nvCxnSpPr>
        <p:spPr>
          <a:xfrm flipH="1" flipV="1">
            <a:off x="1917885" y="2266415"/>
            <a:ext cx="968715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ECF5BF4-F928-294A-9D50-FE018319DD8B}"/>
              </a:ext>
            </a:extLst>
          </p:cNvPr>
          <p:cNvCxnSpPr>
            <a:cxnSpLocks/>
          </p:cNvCxnSpPr>
          <p:nvPr/>
        </p:nvCxnSpPr>
        <p:spPr>
          <a:xfrm>
            <a:off x="2884893" y="2254627"/>
            <a:ext cx="319573" cy="302652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E63DE24-8B41-9147-B57B-B97012F5C273}"/>
              </a:ext>
            </a:extLst>
          </p:cNvPr>
          <p:cNvCxnSpPr>
            <a:cxnSpLocks/>
          </p:cNvCxnSpPr>
          <p:nvPr/>
        </p:nvCxnSpPr>
        <p:spPr>
          <a:xfrm>
            <a:off x="961670" y="2266415"/>
            <a:ext cx="2560261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21CC2A-3E46-CE40-9BC7-3905129580A3}"/>
              </a:ext>
            </a:extLst>
          </p:cNvPr>
          <p:cNvCxnSpPr>
            <a:cxnSpLocks/>
          </p:cNvCxnSpPr>
          <p:nvPr/>
        </p:nvCxnSpPr>
        <p:spPr>
          <a:xfrm flipH="1">
            <a:off x="3842634" y="2266415"/>
            <a:ext cx="319577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4C7BAC-2538-0C4A-ACBE-6E10F541A3B3}"/>
              </a:ext>
            </a:extLst>
          </p:cNvPr>
          <p:cNvCxnSpPr>
            <a:cxnSpLocks/>
          </p:cNvCxnSpPr>
          <p:nvPr/>
        </p:nvCxnSpPr>
        <p:spPr>
          <a:xfrm>
            <a:off x="3849115" y="2266415"/>
            <a:ext cx="316584" cy="290864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145260C-ADBE-1B40-92C3-255C22E4CA89}"/>
              </a:ext>
            </a:extLst>
          </p:cNvPr>
          <p:cNvCxnSpPr>
            <a:cxnSpLocks/>
          </p:cNvCxnSpPr>
          <p:nvPr/>
        </p:nvCxnSpPr>
        <p:spPr>
          <a:xfrm>
            <a:off x="3521931" y="2260521"/>
            <a:ext cx="963844" cy="296758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B091164-0D55-3842-907F-CA98EBF71431}"/>
              </a:ext>
            </a:extLst>
          </p:cNvPr>
          <p:cNvGrpSpPr/>
          <p:nvPr/>
        </p:nvGrpSpPr>
        <p:grpSpPr>
          <a:xfrm>
            <a:off x="437011" y="4334667"/>
            <a:ext cx="1281309" cy="295687"/>
            <a:chOff x="3069020" y="4334667"/>
            <a:chExt cx="1281309" cy="295687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5A236A6-59F0-5A4B-A0DB-0C5108E1F514}"/>
                </a:ext>
              </a:extLst>
            </p:cNvPr>
            <p:cNvSpPr/>
            <p:nvPr/>
          </p:nvSpPr>
          <p:spPr>
            <a:xfrm>
              <a:off x="3069020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ACEFEFE-E6F1-8D48-90E3-5F46D3128DE4}"/>
                </a:ext>
              </a:extLst>
            </p:cNvPr>
            <p:cNvSpPr/>
            <p:nvPr/>
          </p:nvSpPr>
          <p:spPr>
            <a:xfrm>
              <a:off x="3389347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4B7DE9-2BDF-164B-A8A1-862A4530CE55}"/>
                </a:ext>
              </a:extLst>
            </p:cNvPr>
            <p:cNvSpPr/>
            <p:nvPr/>
          </p:nvSpPr>
          <p:spPr>
            <a:xfrm>
              <a:off x="3709675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9E84CB1-EF02-314E-A333-0EC647F598B2}"/>
                </a:ext>
              </a:extLst>
            </p:cNvPr>
            <p:cNvSpPr/>
            <p:nvPr/>
          </p:nvSpPr>
          <p:spPr>
            <a:xfrm>
              <a:off x="4030002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BAD4046-DA8F-F346-A2A5-5AA81B894134}"/>
              </a:ext>
            </a:extLst>
          </p:cNvPr>
          <p:cNvGrpSpPr/>
          <p:nvPr/>
        </p:nvGrpSpPr>
        <p:grpSpPr>
          <a:xfrm>
            <a:off x="2084080" y="4334667"/>
            <a:ext cx="1281309" cy="295687"/>
            <a:chOff x="4716089" y="4334667"/>
            <a:chExt cx="1281309" cy="29568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1C091DF-8B9E-9841-84C4-1F0955AFE7E4}"/>
                </a:ext>
              </a:extLst>
            </p:cNvPr>
            <p:cNvSpPr/>
            <p:nvPr/>
          </p:nvSpPr>
          <p:spPr>
            <a:xfrm>
              <a:off x="4716089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FEEBAFB-9438-F540-8C6A-69377B302805}"/>
                </a:ext>
              </a:extLst>
            </p:cNvPr>
            <p:cNvSpPr/>
            <p:nvPr/>
          </p:nvSpPr>
          <p:spPr>
            <a:xfrm>
              <a:off x="5036416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60276FB-76E6-9748-A8BB-8E8FC5E6F9C6}"/>
                </a:ext>
              </a:extLst>
            </p:cNvPr>
            <p:cNvSpPr/>
            <p:nvPr/>
          </p:nvSpPr>
          <p:spPr>
            <a:xfrm>
              <a:off x="5356744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1D15FDC-9849-7A4E-A395-EC1995E89B84}"/>
                </a:ext>
              </a:extLst>
            </p:cNvPr>
            <p:cNvSpPr/>
            <p:nvPr/>
          </p:nvSpPr>
          <p:spPr>
            <a:xfrm>
              <a:off x="5677071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89FB488-05B9-5647-8E93-283B4B412015}"/>
              </a:ext>
            </a:extLst>
          </p:cNvPr>
          <p:cNvGrpSpPr/>
          <p:nvPr/>
        </p:nvGrpSpPr>
        <p:grpSpPr>
          <a:xfrm>
            <a:off x="3639709" y="4334667"/>
            <a:ext cx="1281309" cy="295687"/>
            <a:chOff x="6271718" y="4334667"/>
            <a:chExt cx="1281309" cy="29568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9B820FD-A6C1-B54D-BF4E-8FD0D718A81C}"/>
                </a:ext>
              </a:extLst>
            </p:cNvPr>
            <p:cNvSpPr/>
            <p:nvPr/>
          </p:nvSpPr>
          <p:spPr>
            <a:xfrm>
              <a:off x="6271718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E82FB1C-0490-7E48-B001-4E4226954A5A}"/>
                </a:ext>
              </a:extLst>
            </p:cNvPr>
            <p:cNvSpPr/>
            <p:nvPr/>
          </p:nvSpPr>
          <p:spPr>
            <a:xfrm>
              <a:off x="6592045" y="4334667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739359C-EC55-8149-B0BF-CF037BE0AF26}"/>
                </a:ext>
              </a:extLst>
            </p:cNvPr>
            <p:cNvSpPr/>
            <p:nvPr/>
          </p:nvSpPr>
          <p:spPr>
            <a:xfrm>
              <a:off x="6912373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90F49DF-F1C0-EB4F-B920-FB2F6F91F12C}"/>
                </a:ext>
              </a:extLst>
            </p:cNvPr>
            <p:cNvSpPr/>
            <p:nvPr/>
          </p:nvSpPr>
          <p:spPr>
            <a:xfrm>
              <a:off x="7232700" y="4334667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34B9859-64AA-A447-9787-B59392F61D04}"/>
              </a:ext>
            </a:extLst>
          </p:cNvPr>
          <p:cNvCxnSpPr>
            <a:cxnSpLocks/>
          </p:cNvCxnSpPr>
          <p:nvPr/>
        </p:nvCxnSpPr>
        <p:spPr>
          <a:xfrm flipV="1">
            <a:off x="2241800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12A5BF-BC39-1E43-BF71-BFA04C57E5A8}"/>
              </a:ext>
            </a:extLst>
          </p:cNvPr>
          <p:cNvCxnSpPr>
            <a:cxnSpLocks/>
          </p:cNvCxnSpPr>
          <p:nvPr/>
        </p:nvCxnSpPr>
        <p:spPr>
          <a:xfrm flipV="1">
            <a:off x="2561609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D72EC0F-D84A-3541-84DD-43E15760405A}"/>
              </a:ext>
            </a:extLst>
          </p:cNvPr>
          <p:cNvCxnSpPr>
            <a:cxnSpLocks/>
          </p:cNvCxnSpPr>
          <p:nvPr/>
        </p:nvCxnSpPr>
        <p:spPr>
          <a:xfrm flipV="1">
            <a:off x="288141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DF1A78-435F-7D40-ADC3-1D9FA5F9DCF0}"/>
              </a:ext>
            </a:extLst>
          </p:cNvPr>
          <p:cNvCxnSpPr>
            <a:cxnSpLocks/>
          </p:cNvCxnSpPr>
          <p:nvPr/>
        </p:nvCxnSpPr>
        <p:spPr>
          <a:xfrm flipV="1">
            <a:off x="3201228" y="3393058"/>
            <a:ext cx="0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8F09DBF-545F-AD4A-977F-56C7E7D1A157}"/>
              </a:ext>
            </a:extLst>
          </p:cNvPr>
          <p:cNvCxnSpPr>
            <a:cxnSpLocks/>
          </p:cNvCxnSpPr>
          <p:nvPr/>
        </p:nvCxnSpPr>
        <p:spPr>
          <a:xfrm flipH="1" flipV="1">
            <a:off x="3521931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A6431AB-C515-0742-A821-BED90120B9A2}"/>
              </a:ext>
            </a:extLst>
          </p:cNvPr>
          <p:cNvCxnSpPr>
            <a:cxnSpLocks/>
          </p:cNvCxnSpPr>
          <p:nvPr/>
        </p:nvCxnSpPr>
        <p:spPr>
          <a:xfrm flipH="1" flipV="1">
            <a:off x="3838089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2A792D-D98B-F049-8AD0-19CA8A25CCAA}"/>
              </a:ext>
            </a:extLst>
          </p:cNvPr>
          <p:cNvCxnSpPr>
            <a:cxnSpLocks/>
          </p:cNvCxnSpPr>
          <p:nvPr/>
        </p:nvCxnSpPr>
        <p:spPr>
          <a:xfrm flipH="1" flipV="1">
            <a:off x="4154247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E7FA5DF-0A3C-DE4A-A441-8B1887FA6832}"/>
              </a:ext>
            </a:extLst>
          </p:cNvPr>
          <p:cNvCxnSpPr>
            <a:cxnSpLocks/>
          </p:cNvCxnSpPr>
          <p:nvPr/>
        </p:nvCxnSpPr>
        <p:spPr>
          <a:xfrm flipH="1" flipV="1">
            <a:off x="4470405" y="3393058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7EF3A8C-3A03-1448-83E0-CDEE69A1232A}"/>
              </a:ext>
            </a:extLst>
          </p:cNvPr>
          <p:cNvCxnSpPr>
            <a:cxnSpLocks/>
          </p:cNvCxnSpPr>
          <p:nvPr/>
        </p:nvCxnSpPr>
        <p:spPr>
          <a:xfrm flipV="1">
            <a:off x="633409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168FFD3-18B1-924B-A539-5243D6322522}"/>
              </a:ext>
            </a:extLst>
          </p:cNvPr>
          <p:cNvCxnSpPr>
            <a:cxnSpLocks/>
          </p:cNvCxnSpPr>
          <p:nvPr/>
        </p:nvCxnSpPr>
        <p:spPr>
          <a:xfrm flipV="1">
            <a:off x="949567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FC7D70F-F7DB-F840-B326-CAD82DC487DA}"/>
              </a:ext>
            </a:extLst>
          </p:cNvPr>
          <p:cNvCxnSpPr>
            <a:cxnSpLocks/>
          </p:cNvCxnSpPr>
          <p:nvPr/>
        </p:nvCxnSpPr>
        <p:spPr>
          <a:xfrm flipV="1">
            <a:off x="1265725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804B1F4-E693-9D45-8AE0-E3D5D2DFCCA3}"/>
              </a:ext>
            </a:extLst>
          </p:cNvPr>
          <p:cNvCxnSpPr>
            <a:cxnSpLocks/>
          </p:cNvCxnSpPr>
          <p:nvPr/>
        </p:nvCxnSpPr>
        <p:spPr>
          <a:xfrm flipV="1">
            <a:off x="1581883" y="3392931"/>
            <a:ext cx="260572" cy="833420"/>
          </a:xfrm>
          <a:prstGeom prst="straightConnector1">
            <a:avLst/>
          </a:prstGeom>
          <a:ln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33B6AD-DEAB-A146-9F90-FF311DDF48FD}"/>
              </a:ext>
            </a:extLst>
          </p:cNvPr>
          <p:cNvSpPr/>
          <p:nvPr/>
        </p:nvSpPr>
        <p:spPr>
          <a:xfrm>
            <a:off x="245662" y="1787856"/>
            <a:ext cx="4885898" cy="3125337"/>
          </a:xfrm>
          <a:prstGeom prst="roundRect">
            <a:avLst>
              <a:gd name="adj" fmla="val 5313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54C69CFC-C9D9-5147-BE30-2857A6E6C4D4}"/>
              </a:ext>
            </a:extLst>
          </p:cNvPr>
          <p:cNvSpPr/>
          <p:nvPr/>
        </p:nvSpPr>
        <p:spPr>
          <a:xfrm>
            <a:off x="5381546" y="1787855"/>
            <a:ext cx="4885898" cy="3125337"/>
          </a:xfrm>
          <a:prstGeom prst="roundRect">
            <a:avLst>
              <a:gd name="adj" fmla="val 5313"/>
            </a:avLst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9600C0-D7BD-C145-8959-18A77C9EAD57}"/>
              </a:ext>
            </a:extLst>
          </p:cNvPr>
          <p:cNvSpPr/>
          <p:nvPr/>
        </p:nvSpPr>
        <p:spPr>
          <a:xfrm>
            <a:off x="245662" y="4945410"/>
            <a:ext cx="4885898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N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2341CF0B-F4BB-B447-B30A-5C9BB1BD9906}"/>
              </a:ext>
            </a:extLst>
          </p:cNvPr>
          <p:cNvSpPr/>
          <p:nvPr/>
        </p:nvSpPr>
        <p:spPr>
          <a:xfrm>
            <a:off x="5381546" y="4945410"/>
            <a:ext cx="4885898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N+1</a:t>
            </a:r>
          </a:p>
        </p:txBody>
      </p:sp>
    </p:spTree>
    <p:extLst>
      <p:ext uri="{BB962C8B-B14F-4D97-AF65-F5344CB8AC3E}">
        <p14:creationId xmlns:p14="http://schemas.microsoft.com/office/powerpoint/2010/main" val="338944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1554</Words>
  <Application>Microsoft Macintosh PowerPoint</Application>
  <PresentationFormat>Widescreen</PresentationFormat>
  <Paragraphs>1121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255</cp:revision>
  <cp:lastPrinted>2020-01-14T01:12:18Z</cp:lastPrinted>
  <dcterms:created xsi:type="dcterms:W3CDTF">2020-01-10T17:52:37Z</dcterms:created>
  <dcterms:modified xsi:type="dcterms:W3CDTF">2020-01-14T23:30:42Z</dcterms:modified>
</cp:coreProperties>
</file>